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0" r:id="rId2"/>
    <p:sldId id="404" r:id="rId3"/>
    <p:sldId id="405" r:id="rId4"/>
    <p:sldId id="406" r:id="rId5"/>
    <p:sldId id="407" r:id="rId6"/>
    <p:sldId id="408" r:id="rId7"/>
    <p:sldId id="409" r:id="rId8"/>
    <p:sldId id="411" r:id="rId9"/>
    <p:sldId id="41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94828" autoAdjust="0"/>
  </p:normalViewPr>
  <p:slideViewPr>
    <p:cSldViewPr>
      <p:cViewPr varScale="1">
        <p:scale>
          <a:sx n="96" d="100"/>
          <a:sy n="96" d="100"/>
        </p:scale>
        <p:origin x="2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88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10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3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3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9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88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70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83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1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echo.py </a:t>
            </a:r>
            <a:r>
              <a:rPr lang="ko-KR" altLang="en-US" dirty="0" smtClean="0">
                <a:solidFill>
                  <a:prstClr val="black"/>
                </a:solidFill>
              </a:rPr>
              <a:t>첫 </a:t>
            </a:r>
            <a:r>
              <a:rPr lang="ko-KR" altLang="en-US" dirty="0">
                <a:solidFill>
                  <a:prstClr val="black"/>
                </a:solidFill>
              </a:rPr>
              <a:t>번째 </a:t>
            </a:r>
            <a:r>
              <a:rPr lang="ko-KR" altLang="en-US" dirty="0" err="1">
                <a:solidFill>
                  <a:prstClr val="black"/>
                </a:solidFill>
              </a:rPr>
              <a:t>라즈베리파이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8" y="1622753"/>
            <a:ext cx="4359788" cy="35344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194853"/>
            <a:ext cx="3514725" cy="1666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2447138"/>
            <a:ext cx="306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서버로부터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만차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여부를 받아서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led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색 변경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echo.py </a:t>
            </a:r>
            <a:r>
              <a:rPr lang="ko-KR" altLang="en-US" dirty="0" smtClean="0">
                <a:solidFill>
                  <a:prstClr val="black"/>
                </a:solidFill>
              </a:rPr>
              <a:t>첫 </a:t>
            </a:r>
            <a:r>
              <a:rPr lang="ko-KR" altLang="en-US" dirty="0">
                <a:solidFill>
                  <a:prstClr val="black"/>
                </a:solidFill>
              </a:rPr>
              <a:t>번째 </a:t>
            </a:r>
            <a:r>
              <a:rPr lang="ko-KR" altLang="en-US" dirty="0" err="1">
                <a:solidFill>
                  <a:prstClr val="black"/>
                </a:solidFill>
              </a:rPr>
              <a:t>라즈베리파이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5619" y="1622753"/>
            <a:ext cx="3199425" cy="3045824"/>
            <a:chOff x="4535996" y="1629702"/>
            <a:chExt cx="3199425" cy="30458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11239"/>
            <a:stretch/>
          </p:blipFill>
          <p:spPr>
            <a:xfrm>
              <a:off x="4535996" y="1629702"/>
              <a:ext cx="2996201" cy="3045824"/>
            </a:xfrm>
            <a:prstGeom prst="rect">
              <a:avLst/>
            </a:prstGeom>
          </p:spPr>
        </p:pic>
        <p:sp>
          <p:nvSpPr>
            <p:cNvPr id="7" name="오른쪽 중괄호 6"/>
            <p:cNvSpPr/>
            <p:nvPr/>
          </p:nvSpPr>
          <p:spPr>
            <a:xfrm>
              <a:off x="7452320" y="1916832"/>
              <a:ext cx="283101" cy="2758694"/>
            </a:xfrm>
            <a:prstGeom prst="rightBrace">
              <a:avLst>
                <a:gd name="adj1" fmla="val 29317"/>
                <a:gd name="adj2" fmla="val 208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11529" y="2175636"/>
            <a:ext cx="29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입구 출구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두 번 반복하여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거리 측정으로 차 인식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240193" y="3501008"/>
            <a:ext cx="4436263" cy="2581493"/>
            <a:chOff x="4240193" y="3501008"/>
            <a:chExt cx="4436263" cy="258149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8208" y="3501008"/>
              <a:ext cx="4148248" cy="2581493"/>
            </a:xfrm>
            <a:prstGeom prst="rect">
              <a:avLst/>
            </a:prstGeom>
          </p:spPr>
        </p:pic>
        <p:sp>
          <p:nvSpPr>
            <p:cNvPr id="14" name="오른쪽 중괄호 13"/>
            <p:cNvSpPr/>
            <p:nvPr/>
          </p:nvSpPr>
          <p:spPr>
            <a:xfrm flipH="1">
              <a:off x="4240193" y="3573016"/>
              <a:ext cx="297669" cy="2376264"/>
            </a:xfrm>
            <a:prstGeom prst="rightBrace">
              <a:avLst>
                <a:gd name="adj1" fmla="val 46396"/>
                <a:gd name="adj2" fmla="val 87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9163" y="5332152"/>
            <a:ext cx="360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입구 출구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인식된 거리에 따라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서버로 정보 보내며 모터 제어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cds0.py ~ cds4.py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두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4" y="1581691"/>
            <a:ext cx="3266260" cy="47357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50" y="1643623"/>
            <a:ext cx="5165655" cy="1621581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7" idx="1"/>
          </p:cNvCxnSpPr>
          <p:nvPr/>
        </p:nvCxnSpPr>
        <p:spPr>
          <a:xfrm rot="10800000" flipV="1">
            <a:off x="2193106" y="2454414"/>
            <a:ext cx="1219145" cy="1802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59469" y="371540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조도 센서를 통해 전압을 측정하고</a:t>
            </a:r>
            <a:endParaRPr lang="en-US" altLang="ko-KR" dirty="0" smtClean="0"/>
          </a:p>
          <a:p>
            <a:r>
              <a:rPr lang="ko-KR" altLang="en-US" dirty="0" smtClean="0"/>
              <a:t>연속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회의 합이 기준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이하이면</a:t>
            </a:r>
            <a:endParaRPr lang="en-US" altLang="ko-KR" dirty="0" smtClean="0"/>
          </a:p>
          <a:p>
            <a:r>
              <a:rPr lang="ko-KR" altLang="en-US" dirty="0" smtClean="0"/>
              <a:t>주차 되어있거나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자리로 판단하고</a:t>
            </a:r>
            <a:endParaRPr lang="en-US" altLang="ko-KR" dirty="0" smtClean="0"/>
          </a:p>
          <a:p>
            <a:r>
              <a:rPr lang="ko-KR" altLang="en-US" dirty="0" smtClean="0"/>
              <a:t>서버로 정보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camera.py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2160" y="2886134"/>
            <a:ext cx="290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초마다 한번씩 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사진을 촬영하고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Byte[]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변환하여 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서버로 전송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" y="2094439"/>
            <a:ext cx="4785417" cy="4141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5" y="1533505"/>
            <a:ext cx="2448272" cy="230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665" y="168118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mqttServer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with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MQTT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브로커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4" y="1807419"/>
            <a:ext cx="6553200" cy="2143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71800" y="3195335"/>
            <a:ext cx="5697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①현재 주차장 주차가능여부 문자열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/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②</a:t>
            </a:r>
            <a:r>
              <a:rPr kumimoji="0" lang="ko-KR" altLang="en-US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카메라가 전송한 번호판 내용과 위치</a:t>
            </a:r>
            <a:r>
              <a:rPr kumimoji="0" lang="ko-KR" altLang="en-US" sz="18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리스트</a:t>
            </a:r>
            <a:endParaRPr kumimoji="0" lang="en-US" altLang="ko-KR" sz="1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 algn="r"/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카메라가 번호판을 인식한다고 가정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kumimoji="0" lang="en-US" altLang="ko-KR" sz="1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③주차가능여부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문자열 메시지를 받을 사용자 리스트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05" y="1716532"/>
            <a:ext cx="490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①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②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③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9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 mqttServer.py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on_message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3986" y="1581691"/>
            <a:ext cx="38924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관리자에게 현재 차량 수 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사용자일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사용자의 주차가능여부 문자열 받을</a:t>
            </a:r>
            <a:endParaRPr lang="en-US" altLang="ko-KR" dirty="0" smtClean="0"/>
          </a:p>
          <a:p>
            <a:r>
              <a:rPr lang="ko-KR" altLang="en-US" dirty="0" smtClean="0"/>
              <a:t>사용자 리스트에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혹은 제거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 요청 시 </a:t>
            </a:r>
            <a:endParaRPr lang="en-US" altLang="ko-KR" dirty="0" smtClean="0"/>
          </a:p>
          <a:p>
            <a:r>
              <a:rPr lang="ko-KR" altLang="en-US" dirty="0" smtClean="0"/>
              <a:t>저장해 두었던 이미지 전송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6" y="1628800"/>
            <a:ext cx="3721617" cy="47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 mqttServer.py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on_message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5" y="1605747"/>
            <a:ext cx="4512000" cy="29033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2517"/>
          <a:stretch/>
        </p:blipFill>
        <p:spPr>
          <a:xfrm>
            <a:off x="683568" y="4619626"/>
            <a:ext cx="5719444" cy="18337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61706" y="1605747"/>
            <a:ext cx="38924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출차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요청 시 관리자에게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카메라 번호와 번호판 전송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카메라에서 주기적으로 사진을 받아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서버에 저장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관리자가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만차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수를 늘릴 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만차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수를 늘리고 입구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LED Green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0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 mqttServer.py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on_message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5379" y="3168759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주차장 입구 출구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차량 인식 정보에 따라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차량 수를 증감하고 해당 정보 전송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72" y="1522632"/>
            <a:ext cx="3515696" cy="48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96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619" y="31260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코드 설명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6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 mqttServer.py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세 번째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on_message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824559"/>
            <a:ext cx="5054850" cy="27565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35996" y="1700808"/>
            <a:ext cx="39741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주차여부정보가 수신되면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그에 맞게 주차가능여부 문자열 편집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</a:t>
            </a:r>
            <a:r>
              <a:rPr lang="en-US" altLang="ko-KR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x) TTTTT -&gt; TTFTT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이후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변경된 정보를</a:t>
            </a:r>
            <a:endParaRPr lang="en-US" altLang="ko-KR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구독하는 모든 사용자에게 전송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사용자에 따라 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자신의 차가 주차되어 있으면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바꾸어 전송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kern="1200" cap="none" spc="-15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맑은 고딕"/>
            <a:ea typeface="맑은 고딕" panose="020B0503020000020004" pitchFamily="50" charset="-127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285</Words>
  <Application>Microsoft Office PowerPoint</Application>
  <PresentationFormat>화면 슬라이드 쇼(4:3)</PresentationFormat>
  <Paragraphs>109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기백</cp:lastModifiedBy>
  <cp:revision>313</cp:revision>
  <dcterms:created xsi:type="dcterms:W3CDTF">2016-11-03T20:47:04Z</dcterms:created>
  <dcterms:modified xsi:type="dcterms:W3CDTF">2019-12-17T08:49:18Z</dcterms:modified>
</cp:coreProperties>
</file>