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68" d="100"/>
          <a:sy n="68" d="100"/>
        </p:scale>
        <p:origin x="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554F9-C629-4AC4-ADE0-355FFF07F05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B0987-67D8-4C7B-B6E1-61B7949A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2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알고리즘</a:t>
            </a:r>
            <a:endParaRPr lang="en-US" altLang="ko-KR" dirty="0" smtClean="0"/>
          </a:p>
          <a:p>
            <a:r>
              <a:rPr lang="en-US" altLang="ko-KR" dirty="0" smtClean="0"/>
              <a:t>Heavy Light Decomposition</a:t>
            </a:r>
          </a:p>
          <a:p>
            <a:r>
              <a:rPr lang="ko-KR" altLang="en-US" dirty="0" err="1" smtClean="0"/>
              <a:t>보간법</a:t>
            </a:r>
            <a:endParaRPr lang="en-US" altLang="ko-KR" dirty="0" smtClean="0"/>
          </a:p>
          <a:p>
            <a:r>
              <a:rPr lang="ko-KR" altLang="en-US" dirty="0" smtClean="0"/>
              <a:t>소인수분해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자문 예상 질문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(</a:t>
            </a:r>
            <a:r>
              <a:rPr lang="ko-KR" altLang="en-US" dirty="0" smtClean="0"/>
              <a:t>주제 후보 공통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해당 주제에 대해서 평가지표가 어떻게 적용될 것으로 예상되는 지 알고 싶다</a:t>
            </a:r>
          </a:p>
          <a:p>
            <a:r>
              <a:rPr lang="en-US" altLang="ko-KR" dirty="0" smtClean="0"/>
              <a:t>-&gt; ex) </a:t>
            </a:r>
            <a:r>
              <a:rPr lang="ko-KR" altLang="en-US" dirty="0" smtClean="0"/>
              <a:t>몇 번 주제는 난이도가 어려울 것 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 주제는 성능향상을 </a:t>
            </a:r>
            <a:r>
              <a:rPr lang="ko-KR" altLang="en-US" dirty="0" err="1" smtClean="0"/>
              <a:t>기대해볼만</a:t>
            </a:r>
            <a:r>
              <a:rPr lang="ko-KR" altLang="en-US" dirty="0" smtClean="0"/>
              <a:t> 하겠다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(</a:t>
            </a:r>
            <a:r>
              <a:rPr lang="ko-KR" altLang="en-US" dirty="0" smtClean="0"/>
              <a:t>평가지표 관련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성능향상 등의 평가지표가 프로젝트 전체에 대해 적용되는지 혹은</a:t>
            </a:r>
          </a:p>
          <a:p>
            <a:r>
              <a:rPr lang="ko-KR" altLang="en-US" dirty="0" smtClean="0"/>
              <a:t>병렬 처리에 관련된 영역에만 적용되는지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7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5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7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0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1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8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4876-57BA-4A9A-BBB8-976C452E52C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OpenMP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393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멀티코어프로그래밍</a:t>
            </a:r>
            <a:endParaRPr lang="en-US" altLang="ko-KR" dirty="0" smtClean="0"/>
          </a:p>
          <a:p>
            <a:r>
              <a:rPr lang="en-US" altLang="ko-KR" dirty="0" smtClean="0"/>
              <a:t>Team Project 1</a:t>
            </a:r>
          </a:p>
          <a:p>
            <a:endParaRPr lang="en-US" altLang="ko-KR" dirty="0" smtClean="0"/>
          </a:p>
          <a:p>
            <a:pPr algn="r"/>
            <a:r>
              <a:rPr lang="en-US" altLang="ko-KR" sz="1800" dirty="0" smtClean="0"/>
              <a:t>2014136007 </a:t>
            </a:r>
            <a:r>
              <a:rPr lang="ko-KR" altLang="en-US" sz="1800" dirty="0" smtClean="0"/>
              <a:t>김기백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2014136040 </a:t>
            </a:r>
            <a:r>
              <a:rPr lang="ko-KR" altLang="en-US" sz="1800" dirty="0" err="1" smtClean="0"/>
              <a:t>노유찬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2017136069 </a:t>
            </a:r>
            <a:r>
              <a:rPr lang="ko-KR" altLang="en-US" sz="1800" dirty="0" smtClean="0"/>
              <a:t>유지훈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3008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K-Nearest Neighbor Algorithm</a:t>
            </a:r>
          </a:p>
          <a:p>
            <a:r>
              <a:rPr lang="en-US" altLang="ko-KR" dirty="0" smtClean="0"/>
              <a:t>Heavy Light Decomposition</a:t>
            </a:r>
          </a:p>
          <a:p>
            <a:r>
              <a:rPr lang="en-US" altLang="ko-KR" dirty="0" smtClean="0"/>
              <a:t>Interpolation Algorithm</a:t>
            </a:r>
          </a:p>
          <a:p>
            <a:r>
              <a:rPr lang="en-US" altLang="ko-KR" dirty="0" smtClean="0"/>
              <a:t>Prime Factorization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40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K-Nearest Neighbor Algorithm</a:t>
            </a:r>
            <a:endParaRPr lang="ko-KR" altLang="en-US" dirty="0"/>
          </a:p>
        </p:txBody>
      </p:sp>
      <p:pic>
        <p:nvPicPr>
          <p:cNvPr id="1026" name="Picture 2" descr="https://upload.wikimedia.org/wikipedia/commons/c/cc/Data3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795464"/>
            <a:ext cx="3040344" cy="2005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3300" y="4032085"/>
            <a:ext cx="339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임의의 집합</a:t>
            </a:r>
            <a:endParaRPr lang="ko-KR" altLang="en-US" sz="1600" dirty="0"/>
          </a:p>
        </p:txBody>
      </p:sp>
      <p:pic>
        <p:nvPicPr>
          <p:cNvPr id="1028" name="Picture 4" descr="https://upload.wikimedia.org/wikipedia/commons/5/52/Map1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1795463"/>
            <a:ext cx="3045394" cy="2005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39666" y="4032085"/>
            <a:ext cx="34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집합 분류</a:t>
            </a:r>
            <a:r>
              <a:rPr lang="en-US" altLang="ko-KR" sz="1600" dirty="0" smtClean="0"/>
              <a:t>(Classifier)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1NN</a:t>
            </a:r>
            <a:endParaRPr lang="ko-KR" altLang="en-US" sz="1600" dirty="0"/>
          </a:p>
        </p:txBody>
      </p:sp>
      <p:pic>
        <p:nvPicPr>
          <p:cNvPr id="1030" name="Picture 6" descr="https://upload.wikimedia.org/wikipedia/commons/8/8c/Map5N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50" y="1795463"/>
            <a:ext cx="3048021" cy="2005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90150" y="4032087"/>
            <a:ext cx="345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5NN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03300" y="5175085"/>
            <a:ext cx="63500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인공지능 </a:t>
            </a:r>
            <a:r>
              <a:rPr lang="en-US" altLang="ko-KR" dirty="0" smtClean="0"/>
              <a:t>Classifier</a:t>
            </a:r>
            <a:r>
              <a:rPr lang="ko-KR" altLang="en-US" dirty="0" smtClean="0"/>
              <a:t>에서 사용할 수 있는 알고리즘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</a:t>
            </a:r>
            <a:r>
              <a:rPr lang="ko-KR" altLang="en-US" dirty="0" smtClean="0"/>
              <a:t>에 따라 다양하게 분석할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8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Heavy Light Decomposition</a:t>
            </a:r>
            <a:endParaRPr lang="ko-KR" altLang="en-US" dirty="0"/>
          </a:p>
        </p:txBody>
      </p:sp>
      <p:pic>
        <p:nvPicPr>
          <p:cNvPr id="1026" name="Picture 2" descr="https://media.geeksforgeeks.org/wp-content/cdn-uploads/hld3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33164"/>
            <a:ext cx="4454793" cy="44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577839" y="1690688"/>
            <a:ext cx="6414136" cy="4319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150" dirty="0" smtClean="0"/>
              <a:t>N</a:t>
            </a:r>
            <a:r>
              <a:rPr lang="ko-KR" altLang="en-US" sz="1800" spc="-150" dirty="0" smtClean="0"/>
              <a:t>개의 노드로 이루어진 트리</a:t>
            </a:r>
            <a:endParaRPr lang="en-US" altLang="ko-KR" sz="1800" spc="-15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spc="-150" dirty="0" smtClean="0"/>
          </a:p>
          <a:p>
            <a:pPr>
              <a:lnSpc>
                <a:spcPct val="150000"/>
              </a:lnSpc>
            </a:pPr>
            <a:r>
              <a:rPr lang="en-US" altLang="ko-KR" sz="1800" spc="-150" dirty="0" smtClean="0"/>
              <a:t>Subtree</a:t>
            </a:r>
            <a:r>
              <a:rPr lang="ko-KR" altLang="en-US" sz="1800" spc="-150" dirty="0" smtClean="0"/>
              <a:t>의 깊이에 따라 묶기</a:t>
            </a:r>
            <a:endParaRPr lang="en-US" altLang="ko-KR" sz="1800" spc="-15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spc="-150" dirty="0" smtClean="0"/>
          </a:p>
          <a:p>
            <a:pPr>
              <a:lnSpc>
                <a:spcPct val="150000"/>
              </a:lnSpc>
            </a:pPr>
            <a:r>
              <a:rPr lang="ko-KR" altLang="en-US" sz="1800" spc="-150" dirty="0" smtClean="0"/>
              <a:t>이를 </a:t>
            </a:r>
            <a:r>
              <a:rPr lang="en-US" altLang="ko-KR" sz="1800" spc="-150" dirty="0" smtClean="0"/>
              <a:t>segment tree </a:t>
            </a:r>
            <a:r>
              <a:rPr lang="ko-KR" altLang="en-US" sz="1800" spc="-150" dirty="0" smtClean="0"/>
              <a:t>등의 </a:t>
            </a:r>
            <a:r>
              <a:rPr lang="en-US" altLang="ko-KR" sz="1800" spc="-150" dirty="0" smtClean="0"/>
              <a:t>1</a:t>
            </a:r>
            <a:r>
              <a:rPr lang="ko-KR" altLang="en-US" sz="1800" spc="-150" dirty="0" smtClean="0"/>
              <a:t>차원 자료 구조와 결합하여</a:t>
            </a:r>
            <a:r>
              <a:rPr lang="en-US" altLang="ko-KR" sz="1800" spc="-150" dirty="0" smtClean="0"/>
              <a:t/>
            </a:r>
            <a:br>
              <a:rPr lang="en-US" altLang="ko-KR" sz="1800" spc="-150" dirty="0" smtClean="0"/>
            </a:br>
            <a:r>
              <a:rPr lang="ko-KR" altLang="en-US" sz="1800" spc="-150" dirty="0" smtClean="0"/>
              <a:t>정점 사이의 </a:t>
            </a:r>
            <a:r>
              <a:rPr lang="ko-KR" altLang="en-US" sz="1800" b="1" spc="-150" dirty="0" smtClean="0"/>
              <a:t>경로 계산</a:t>
            </a:r>
            <a:r>
              <a:rPr lang="ko-KR" altLang="en-US" sz="1800" spc="-150" dirty="0" smtClean="0"/>
              <a:t>을 </a:t>
            </a:r>
            <a:r>
              <a:rPr lang="en-US" altLang="ko-KR" sz="1800" spc="-150" dirty="0" smtClean="0"/>
              <a:t>O(log 2N)</a:t>
            </a:r>
            <a:r>
              <a:rPr lang="ko-KR" altLang="en-US" sz="1800" spc="-150" dirty="0" smtClean="0"/>
              <a:t>에 수행</a:t>
            </a:r>
            <a:endParaRPr lang="en-US" altLang="ko-KR" sz="1800" spc="-150" dirty="0" smtClean="0"/>
          </a:p>
        </p:txBody>
      </p:sp>
    </p:spTree>
    <p:extLst>
      <p:ext uri="{BB962C8B-B14F-4D97-AF65-F5344CB8AC3E}">
        <p14:creationId xmlns:p14="http://schemas.microsoft.com/office/powerpoint/2010/main" val="32287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Interpolation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8906" y="1825625"/>
            <a:ext cx="8151394" cy="4413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 smtClean="0"/>
              <a:t>알려진 데이터 지점의 </a:t>
            </a:r>
            <a:r>
              <a:rPr lang="ko-KR" altLang="en-US" sz="1800" dirty="0" err="1" smtClean="0"/>
              <a:t>고립점</a:t>
            </a:r>
            <a:r>
              <a:rPr lang="ko-KR" altLang="en-US" sz="1800" dirty="0" smtClean="0"/>
              <a:t> 내에서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새로운 데이터 지점을 구성하는 방식</a:t>
            </a:r>
            <a:endParaRPr lang="en-US" altLang="ko-KR" sz="1800" dirty="0" smtClean="0"/>
          </a:p>
          <a:p>
            <a:pPr>
              <a:lnSpc>
                <a:spcPct val="160000"/>
              </a:lnSpc>
            </a:pPr>
            <a:r>
              <a:rPr lang="ko-KR" altLang="en-US" sz="1800" dirty="0"/>
              <a:t>불연속적으로 주어진 데이터 점들을 이용하여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그 </a:t>
            </a:r>
            <a:r>
              <a:rPr lang="ko-KR" altLang="en-US" sz="1800" dirty="0"/>
              <a:t>점들 사이의 값을 </a:t>
            </a:r>
            <a:r>
              <a:rPr lang="ko-KR" altLang="en-US" sz="1800" dirty="0" smtClean="0"/>
              <a:t>추정</a:t>
            </a:r>
            <a:endParaRPr lang="en-US" altLang="ko-KR" sz="1800" dirty="0" smtClean="0"/>
          </a:p>
          <a:p>
            <a:pPr>
              <a:lnSpc>
                <a:spcPct val="160000"/>
              </a:lnSpc>
            </a:pPr>
            <a:r>
              <a:rPr lang="en-US" altLang="ko-KR" sz="1800" dirty="0"/>
              <a:t>n+1</a:t>
            </a:r>
            <a:r>
              <a:rPr lang="ko-KR" altLang="en-US" sz="1800" dirty="0"/>
              <a:t>개의 점으로 </a:t>
            </a:r>
            <a:r>
              <a:rPr lang="en-US" altLang="ko-KR" sz="1800" dirty="0"/>
              <a:t>n</a:t>
            </a:r>
            <a:r>
              <a:rPr lang="ko-KR" altLang="en-US" sz="1800" dirty="0"/>
              <a:t>차 다항식을 찾는 </a:t>
            </a:r>
            <a:r>
              <a:rPr lang="ko-KR" altLang="en-US" sz="1800" dirty="0" err="1" smtClean="0"/>
              <a:t>보간법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err="1" smtClean="0"/>
              <a:t>라그랑주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보간법</a:t>
            </a:r>
            <a:r>
              <a:rPr lang="en-US" altLang="ko-KR" sz="1800" dirty="0"/>
              <a:t>, </a:t>
            </a:r>
            <a:r>
              <a:rPr lang="ko-KR" altLang="en-US" sz="1800" dirty="0"/>
              <a:t>뉴턴 </a:t>
            </a:r>
            <a:r>
              <a:rPr lang="ko-KR" altLang="en-US" sz="1800" dirty="0" err="1"/>
              <a:t>보간법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고려</a:t>
            </a:r>
            <a:endParaRPr lang="en-US" altLang="ko-KR" sz="1800" dirty="0" smtClean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선형 </a:t>
            </a:r>
            <a:r>
              <a:rPr lang="ko-KR" altLang="en-US" sz="1800" dirty="0" err="1" smtClean="0"/>
              <a:t>보간법</a:t>
            </a:r>
            <a:r>
              <a:rPr lang="en-US" altLang="ko-KR" sz="1800" dirty="0" smtClean="0"/>
              <a:t>, 2</a:t>
            </a:r>
            <a:r>
              <a:rPr lang="ko-KR" altLang="en-US" sz="1800" dirty="0" smtClean="0"/>
              <a:t>차원 </a:t>
            </a:r>
            <a:r>
              <a:rPr lang="ko-KR" altLang="en-US" sz="1800" dirty="0" err="1" smtClean="0"/>
              <a:t>보간법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공간보간법</a:t>
            </a:r>
            <a:r>
              <a:rPr lang="ko-KR" altLang="en-US" sz="1800" dirty="0" smtClean="0"/>
              <a:t> 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다양한 </a:t>
            </a:r>
            <a:r>
              <a:rPr lang="ko-KR" altLang="en-US" sz="1800" dirty="0" err="1" smtClean="0"/>
              <a:t>보간법</a:t>
            </a:r>
            <a:r>
              <a:rPr lang="ko-KR" altLang="en-US" sz="1800" dirty="0" smtClean="0"/>
              <a:t> 존재</a:t>
            </a:r>
            <a:endParaRPr lang="en-US" altLang="ko-KR" sz="1800" dirty="0" smtClean="0"/>
          </a:p>
          <a:p>
            <a:pPr>
              <a:lnSpc>
                <a:spcPct val="160000"/>
              </a:lnSpc>
            </a:pP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55" y="1825625"/>
            <a:ext cx="400050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455" y="4017962"/>
            <a:ext cx="3771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Prime Factorization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57900" y="1866227"/>
            <a:ext cx="6229350" cy="33570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150" dirty="0" smtClean="0"/>
              <a:t>소인수 분해의 성능향상을 위한 병렬처리 프로그래밍</a:t>
            </a:r>
            <a:endParaRPr lang="en-US" altLang="ko-KR" sz="1800" spc="-15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spc="-150" dirty="0" smtClean="0"/>
          </a:p>
          <a:p>
            <a:pPr>
              <a:lnSpc>
                <a:spcPct val="150000"/>
              </a:lnSpc>
            </a:pPr>
            <a:r>
              <a:rPr lang="ko-KR" altLang="en-US" sz="1800" spc="-150" dirty="0" err="1" smtClean="0"/>
              <a:t>암호학에</a:t>
            </a:r>
            <a:r>
              <a:rPr lang="ko-KR" altLang="en-US" sz="1800" spc="-150" dirty="0" smtClean="0"/>
              <a:t> 폭넓게 적용되는 요소이기 때문에 연산 자체의 </a:t>
            </a:r>
            <a:r>
              <a:rPr lang="en-US" altLang="ko-KR" sz="1800" spc="-150" dirty="0" smtClean="0"/>
              <a:t/>
            </a:r>
            <a:br>
              <a:rPr lang="en-US" altLang="ko-KR" sz="1800" spc="-150" dirty="0" smtClean="0"/>
            </a:br>
            <a:r>
              <a:rPr lang="ko-KR" altLang="en-US" sz="1800" spc="-150" dirty="0" smtClean="0"/>
              <a:t>성능향상으로 다양한 주제에 적용할 수 있을 것으로 사료됨</a:t>
            </a:r>
            <a:endParaRPr lang="en-US" altLang="ko-KR" sz="1800" spc="-15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spc="-150" dirty="0" smtClean="0"/>
          </a:p>
          <a:p>
            <a:pPr>
              <a:lnSpc>
                <a:spcPct val="150000"/>
              </a:lnSpc>
            </a:pPr>
            <a:r>
              <a:rPr lang="ko-KR" altLang="en-US" sz="1800" spc="-150" dirty="0" smtClean="0"/>
              <a:t>추가로 여러 소인수 분해 알고리즘에 일률적으로 </a:t>
            </a:r>
            <a:r>
              <a:rPr lang="en-US" altLang="ko-KR" sz="1800" spc="-150" dirty="0" smtClean="0"/>
              <a:t/>
            </a:r>
            <a:br>
              <a:rPr lang="en-US" altLang="ko-KR" sz="1800" spc="-150" dirty="0" smtClean="0"/>
            </a:br>
            <a:r>
              <a:rPr lang="ko-KR" altLang="en-US" sz="1800" spc="-150" dirty="0" err="1" smtClean="0"/>
              <a:t>병렬처리를</a:t>
            </a:r>
            <a:r>
              <a:rPr lang="ko-KR" altLang="en-US" sz="1800" spc="-150" dirty="0" smtClean="0"/>
              <a:t> 적용하여 성능 차이도 확인</a:t>
            </a:r>
            <a:endParaRPr lang="en-US" altLang="ko-KR" sz="1800" spc="-150" dirty="0" smtClean="0"/>
          </a:p>
        </p:txBody>
      </p:sp>
      <p:pic>
        <p:nvPicPr>
          <p:cNvPr id="3" name="Picture 2" descr="https://i.imgur.com/ISw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227"/>
            <a:ext cx="5035635" cy="33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338482" y="5689177"/>
            <a:ext cx="5135880" cy="286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pc="-15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8077" y="5398856"/>
            <a:ext cx="5135880" cy="309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spc="-150" dirty="0" smtClean="0"/>
              <a:t>Time approximation on decrypting </a:t>
            </a:r>
            <a:r>
              <a:rPr lang="en-US" altLang="ko-KR" sz="1800" spc="-150" dirty="0" err="1" smtClean="0"/>
              <a:t>rsa</a:t>
            </a:r>
            <a:endParaRPr lang="en-US" altLang="ko-KR" sz="1800" spc="-150" dirty="0" smtClean="0"/>
          </a:p>
        </p:txBody>
      </p:sp>
    </p:spTree>
    <p:extLst>
      <p:ext uri="{BB962C8B-B14F-4D97-AF65-F5344CB8AC3E}">
        <p14:creationId xmlns:p14="http://schemas.microsoft.com/office/powerpoint/2010/main" val="32432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Interpolation </a:t>
            </a:r>
            <a:r>
              <a:rPr lang="en-US" altLang="ko-KR" dirty="0" smtClean="0"/>
              <a:t>Algorithm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8906" y="1825625"/>
            <a:ext cx="8151394" cy="4413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 smtClean="0"/>
              <a:t>4/22</a:t>
            </a:r>
            <a:r>
              <a:rPr lang="ko-KR" altLang="en-US" sz="1800" dirty="0" smtClean="0"/>
              <a:t>일 등 매주 수요일 회의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en-US" altLang="ko-KR" sz="1800" dirty="0" smtClean="0"/>
              <a:t>~4/26 1</a:t>
            </a:r>
            <a:r>
              <a:rPr lang="ko-KR" altLang="en-US" sz="1800" dirty="0" smtClean="0"/>
              <a:t>차 </a:t>
            </a:r>
            <a:r>
              <a:rPr lang="ko-KR" altLang="en-US" sz="1800" dirty="0" err="1" smtClean="0"/>
              <a:t>프로토타입</a:t>
            </a:r>
            <a:r>
              <a:rPr lang="ko-KR" altLang="en-US" sz="1800" dirty="0" smtClean="0"/>
              <a:t> 완성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55" y="1825625"/>
            <a:ext cx="400050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455" y="4017962"/>
            <a:ext cx="3771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197</Words>
  <Application>Microsoft Office PowerPoint</Application>
  <PresentationFormat>와이드스크린</PresentationFormat>
  <Paragraphs>58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OpenMP Project</vt:lpstr>
      <vt:lpstr>주제 선정</vt:lpstr>
      <vt:lpstr>K-Nearest Neighbor Algorithm</vt:lpstr>
      <vt:lpstr>Heavy Light Decomposition</vt:lpstr>
      <vt:lpstr>Interpolation Algorithm</vt:lpstr>
      <vt:lpstr>Prime Factorization</vt:lpstr>
      <vt:lpstr>Interpolation Algorithm 결정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Project</dc:title>
  <dc:creator>김기백</dc:creator>
  <cp:lastModifiedBy>김기백</cp:lastModifiedBy>
  <cp:revision>18</cp:revision>
  <dcterms:created xsi:type="dcterms:W3CDTF">2020-04-15T13:48:54Z</dcterms:created>
  <dcterms:modified xsi:type="dcterms:W3CDTF">2020-04-16T03:56:24Z</dcterms:modified>
</cp:coreProperties>
</file>