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3" r:id="rId10"/>
    <p:sldId id="282" r:id="rId11"/>
    <p:sldId id="284" r:id="rId12"/>
    <p:sldId id="271" r:id="rId13"/>
    <p:sldId id="285" r:id="rId14"/>
    <p:sldId id="275" r:id="rId15"/>
    <p:sldId id="272" r:id="rId16"/>
    <p:sldId id="266" r:id="rId17"/>
  </p:sldIdLst>
  <p:sldSz cx="12192000" cy="6858000"/>
  <p:notesSz cx="6858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4" autoAdjust="0"/>
    <p:restoredTop sz="91626" autoAdjust="0"/>
  </p:normalViewPr>
  <p:slideViewPr>
    <p:cSldViewPr snapToGrid="0">
      <p:cViewPr varScale="1">
        <p:scale>
          <a:sx n="47" d="100"/>
          <a:sy n="47" d="100"/>
        </p:scale>
        <p:origin x="7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슬라이드 노트는 발표자료 제작 당시 </a:t>
            </a:r>
            <a:r>
              <a:rPr lang="en-US" altLang="ko-KR" smtClean="0"/>
              <a:t>contents </a:t>
            </a:r>
            <a:r>
              <a:rPr lang="ko-KR" altLang="en-US" smtClean="0"/>
              <a:t>정리를 위해 적어놓은 것으로 발표자</a:t>
            </a:r>
            <a:r>
              <a:rPr lang="ko-KR" altLang="en-US" baseline="0" smtClean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실행 결과 예시로 해석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결론 및 한계점 </a:t>
            </a:r>
            <a:r>
              <a:rPr lang="en-US" altLang="ko-KR" smtClean="0"/>
              <a:t>( </a:t>
            </a:r>
            <a:r>
              <a:rPr lang="ko-KR" altLang="en-US" smtClean="0"/>
              <a:t>프로젝트 최종 성능 비교</a:t>
            </a:r>
            <a:r>
              <a:rPr lang="en-US" altLang="ko-KR" smtClean="0"/>
              <a:t>, </a:t>
            </a:r>
            <a:r>
              <a:rPr lang="ko-KR" altLang="en-US" smtClean="0"/>
              <a:t>데이터셋 규모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한화 </a:t>
            </a:r>
            <a:r>
              <a:rPr lang="en-US" altLang="ko-KR" smtClean="0"/>
              <a:t>18</a:t>
            </a:r>
            <a:r>
              <a:rPr lang="ko-KR" altLang="en-US" smtClean="0"/>
              <a:t>연패 탈출</a:t>
            </a:r>
            <a:r>
              <a:rPr lang="en-US" altLang="ko-KR" smtClean="0"/>
              <a:t>! </a:t>
            </a:r>
            <a:r>
              <a:rPr lang="ko-KR" altLang="en-US" smtClean="0"/>
              <a:t>최강한화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주제 소개</a:t>
            </a:r>
            <a:r>
              <a:rPr lang="en-US" altLang="ko-KR" smtClean="0"/>
              <a:t>, </a:t>
            </a:r>
            <a:r>
              <a:rPr lang="ko-KR" altLang="en-US" smtClean="0"/>
              <a:t>중간 발표에서의 리그오브레전드 지표 예상 프로젝트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프로젝트</a:t>
            </a:r>
            <a:r>
              <a:rPr lang="ko-KR" altLang="en-US" baseline="0" smtClean="0"/>
              <a:t> 이후 피드백 정리 </a:t>
            </a:r>
            <a:r>
              <a:rPr lang="en-US" altLang="ko-KR" baseline="0" smtClean="0"/>
              <a:t>( “</a:t>
            </a:r>
            <a:r>
              <a:rPr lang="ko-KR" altLang="en-US" baseline="0" smtClean="0"/>
              <a:t>승부 예측이라는 주제가 흥미로웠다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부분에 승부 예측 자세히 논의 안되어 아쉬웠다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병렬 처리 효율이 높아서 흥미로웠다</a:t>
            </a:r>
            <a:r>
              <a:rPr lang="en-US" altLang="ko-KR" baseline="0" smtClean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이후 피드백에 기반하여 새로운 목표 결정 </a:t>
            </a:r>
            <a:r>
              <a:rPr lang="en-US" altLang="ko-KR" smtClean="0"/>
              <a:t>( ex)</a:t>
            </a:r>
            <a:r>
              <a:rPr lang="en-US" altLang="ko-KR" baseline="0" smtClean="0"/>
              <a:t> “</a:t>
            </a:r>
            <a:r>
              <a:rPr lang="ko-KR" altLang="en-US" baseline="0" smtClean="0"/>
              <a:t>주제 흥미롭다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주제 자체는 유지하여 발전시켜보자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논의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오차 측정 및 결과 분석으로 결과의 직관성을 높이자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성능 향상도 높음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새로이 학습한 </a:t>
            </a:r>
            <a:r>
              <a:rPr lang="en-US" altLang="ko-KR" baseline="0" smtClean="0"/>
              <a:t>CUDA</a:t>
            </a:r>
            <a:r>
              <a:rPr lang="ko-KR" altLang="en-US" baseline="0" smtClean="0"/>
              <a:t>로 추가적인 성능 향상을 도모해보자</a:t>
            </a:r>
            <a:r>
              <a:rPr lang="en-US" altLang="ko-KR" baseline="0" smtClean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중간 프로젝트 당시의 병렬화 전략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내용슬라이드에 애니메이션 적용되어있음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0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" y="1524940"/>
            <a:ext cx="6317527" cy="4483974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4" y="2142041"/>
            <a:ext cx="6158036" cy="32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3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</a:t>
            </a:r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41285" y="4876611"/>
            <a:ext cx="730943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946223" y="5100505"/>
              <a:ext cx="6474177" cy="67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추가로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작업에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적용하여 데이터 입력과 이에 독립적인 호출 간의 지연시간을 최소화하였다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422783"/>
            <a:ext cx="11112211" cy="33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1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6" y="1884067"/>
            <a:ext cx="8712325" cy="29328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89823" y="5146515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데이터셋은 게임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리그 오브 레전드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개별적인 시행에서의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just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지표를 담은 것으로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blueWins, blueKills, blueDeaths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양 팀의 게임 속 지표를 나타내는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 30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row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195700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개로 이루어져있다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89821" y="4896960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예시로 팀간 골드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경험치 차이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독립변수로 선택하고 블루팀 승리여부를 종속변수로 선택하여 함수를 계산하고 검증용 데이터와 비교한 결과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평균적으로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</a:t>
              </a:r>
              <a:r>
                <a:rPr lang="en-US" altLang="ko-KR" sz="2000" baseline="-25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(0.2914) = -1.7786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오차를 나타내었다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1"/>
          <a:stretch/>
        </p:blipFill>
        <p:spPr bwMode="auto">
          <a:xfrm>
            <a:off x="1791077" y="1730829"/>
            <a:ext cx="8564993" cy="275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5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</a:t>
            </a:r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Performance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2" y="1599668"/>
            <a:ext cx="7082575" cy="4551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09115" y="1730775"/>
            <a:ext cx="4232532" cy="4158158"/>
            <a:chOff x="7715249" y="1840470"/>
            <a:chExt cx="4126397" cy="20835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09" y="1874486"/>
              <a:ext cx="2818763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</a:t>
              </a:r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  <a:r>
                <a:rPr lang="en-US" altLang="ko-KR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7697286" y="2679833"/>
            <a:ext cx="40103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정확도에 더해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트의 성능도 중간 당시 </a:t>
            </a:r>
            <a:r>
              <a:rPr lang="en-US" altLang="ko-KR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OpenMP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이용했던 것보다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높아졌음을 알 수 있었다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현 프로젝트는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174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가량의 성능 향상을 나타냈다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 적중률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6"/>
            <a:ext cx="579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예시로 실행한 결과에서 우리는 함수가 준수한 적중률로 승부 예측을 수행함을 확인하였다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3808718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성능향상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4217144"/>
            <a:ext cx="579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프로젝트와 비교하여 현 프로젝트에 적용한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가량의 성능 차이를 나타내었다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0" y="1797311"/>
            <a:ext cx="7604020" cy="2598727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314950" y="1332091"/>
            <a:ext cx="6431446" cy="3767918"/>
            <a:chOff x="3267635" y="1116106"/>
            <a:chExt cx="6656294" cy="3899647"/>
          </a:xfrm>
        </p:grpSpPr>
        <p:sp>
          <p:nvSpPr>
            <p:cNvPr id="57" name="직사각형 56"/>
            <p:cNvSpPr/>
            <p:nvPr/>
          </p:nvSpPr>
          <p:spPr>
            <a:xfrm>
              <a:off x="3267635" y="1116106"/>
              <a:ext cx="6656294" cy="3899647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389769" y="1290918"/>
              <a:ext cx="6445527" cy="3602162"/>
              <a:chOff x="861722" y="914400"/>
              <a:chExt cx="6445527" cy="360216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027583" y="914400"/>
                <a:ext cx="1359673" cy="1176793"/>
                <a:chOff x="2027583" y="914400"/>
                <a:chExt cx="1359673" cy="1176793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2027583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27583" y="914400"/>
                  <a:ext cx="270344" cy="25444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88758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1</a:t>
                  </a:r>
                  <a:endParaRPr lang="ko-KR" altLang="en-US" sz="1600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665551" y="914400"/>
                <a:ext cx="1359673" cy="1176793"/>
                <a:chOff x="3665551" y="914400"/>
                <a:chExt cx="1359673" cy="1176793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3665551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3665551" y="914400"/>
                  <a:ext cx="270344" cy="25444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126726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2</a:t>
                  </a:r>
                  <a:endParaRPr lang="ko-KR" altLang="en-US" sz="1600" dirty="0"/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5303519" y="914400"/>
                <a:ext cx="1359673" cy="1176793"/>
                <a:chOff x="5303519" y="914400"/>
                <a:chExt cx="1359673" cy="1176793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303519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303519" y="922351"/>
                  <a:ext cx="270344" cy="25444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764694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3</a:t>
                  </a:r>
                  <a:endParaRPr lang="ko-KR" altLang="en-US" sz="1600" dirty="0"/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98212" y="3140765"/>
                <a:ext cx="5709037" cy="4134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22675" y="2771433"/>
                <a:ext cx="100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res</a:t>
                </a:r>
                <a:endParaRPr lang="ko-KR" altLang="en-US" dirty="0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159821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5" name="직선 화살표 연결선 64"/>
              <p:cNvCxnSpPr>
                <a:stCxn id="82" idx="2"/>
              </p:cNvCxnSpPr>
              <p:nvPr/>
            </p:nvCxnSpPr>
            <p:spPr>
              <a:xfrm flipH="1">
                <a:off x="2651760" y="1176793"/>
                <a:ext cx="2786931" cy="2170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862470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123992" y="4197261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1</a:t>
                </a:r>
                <a:endParaRPr lang="ko-KR" altLang="en-US" sz="1400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4132691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그룹 68"/>
              <p:cNvGrpSpPr/>
              <p:nvPr/>
            </p:nvGrpSpPr>
            <p:grpSpPr>
              <a:xfrm>
                <a:off x="286048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화살표 연결선 69"/>
              <p:cNvCxnSpPr>
                <a:stCxn id="88" idx="2"/>
              </p:cNvCxnSpPr>
              <p:nvPr/>
            </p:nvCxnSpPr>
            <p:spPr>
              <a:xfrm flipH="1">
                <a:off x="1757239" y="1168842"/>
                <a:ext cx="405516" cy="21786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stCxn id="85" idx="2"/>
              </p:cNvCxnSpPr>
              <p:nvPr/>
            </p:nvCxnSpPr>
            <p:spPr>
              <a:xfrm flipH="1">
                <a:off x="2177664" y="1168842"/>
                <a:ext cx="1623059" cy="2164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96201" y="4208785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2</a:t>
                </a:r>
                <a:endParaRPr lang="ko-KR" altLang="en-US" sz="1400" dirty="0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598212" y="3171543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61722" y="4190337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0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925</Words>
  <Application>Microsoft Office PowerPoint</Application>
  <PresentationFormat>와이드스크린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Ryu</cp:lastModifiedBy>
  <cp:revision>137</cp:revision>
  <dcterms:created xsi:type="dcterms:W3CDTF">2017-10-10T13:08:06Z</dcterms:created>
  <dcterms:modified xsi:type="dcterms:W3CDTF">2020-06-19T03:50:22Z</dcterms:modified>
</cp:coreProperties>
</file>