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D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69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6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0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6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6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16C8-0D1E-4849-8666-6FC83142BB7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DD8F-167C-4B88-B9D3-A092CB8D0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6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51A96C-D60C-4ABA-A0D6-8238B6C06F43}"/>
              </a:ext>
            </a:extLst>
          </p:cNvPr>
          <p:cNvSpPr/>
          <p:nvPr/>
        </p:nvSpPr>
        <p:spPr>
          <a:xfrm rot="16200000" flipV="1">
            <a:off x="6220646" y="2170446"/>
            <a:ext cx="4153805" cy="962293"/>
          </a:xfrm>
          <a:prstGeom prst="parallelogram">
            <a:avLst>
              <a:gd name="adj" fmla="val 2391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4E43CB5-8F45-4A59-8F06-4D781FA9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24752"/>
              </p:ext>
            </p:extLst>
          </p:nvPr>
        </p:nvGraphicFramePr>
        <p:xfrm>
          <a:off x="4315553" y="2896248"/>
          <a:ext cx="3500850" cy="200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501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33872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  <a:tr h="16328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4296830"/>
                  </a:ext>
                </a:extLst>
              </a:tr>
            </a:tbl>
          </a:graphicData>
        </a:graphic>
      </p:graphicFrame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1FF97B9-817C-4460-8FE5-A11475FA9507}"/>
              </a:ext>
            </a:extLst>
          </p:cNvPr>
          <p:cNvSpPr/>
          <p:nvPr/>
        </p:nvSpPr>
        <p:spPr>
          <a:xfrm>
            <a:off x="5034011" y="574690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AC9F319-EE7F-4D2A-AA65-C58BB0330476}"/>
              </a:ext>
            </a:extLst>
          </p:cNvPr>
          <p:cNvSpPr/>
          <p:nvPr/>
        </p:nvSpPr>
        <p:spPr>
          <a:xfrm>
            <a:off x="5735051" y="574690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C420828-E44B-473F-8C5C-06CD5398AB77}"/>
              </a:ext>
            </a:extLst>
          </p:cNvPr>
          <p:cNvSpPr/>
          <p:nvPr/>
        </p:nvSpPr>
        <p:spPr>
          <a:xfrm>
            <a:off x="6436091" y="574690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C6B1C8-E2B7-444A-BD81-D6E28439310F}"/>
              </a:ext>
            </a:extLst>
          </p:cNvPr>
          <p:cNvSpPr/>
          <p:nvPr/>
        </p:nvSpPr>
        <p:spPr>
          <a:xfrm>
            <a:off x="7137131" y="574690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0BE63A4-96A0-41BC-9118-F57F30258F8B}"/>
              </a:ext>
            </a:extLst>
          </p:cNvPr>
          <p:cNvSpPr/>
          <p:nvPr/>
        </p:nvSpPr>
        <p:spPr>
          <a:xfrm>
            <a:off x="7838171" y="574690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25F9F2C-777C-465B-884B-61D3CBF2C9AA}"/>
              </a:ext>
            </a:extLst>
          </p:cNvPr>
          <p:cNvSpPr/>
          <p:nvPr/>
        </p:nvSpPr>
        <p:spPr>
          <a:xfrm>
            <a:off x="4794525" y="11588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3C0C31E-036E-4F19-9B1D-E986F406225D}"/>
              </a:ext>
            </a:extLst>
          </p:cNvPr>
          <p:cNvSpPr/>
          <p:nvPr/>
        </p:nvSpPr>
        <p:spPr>
          <a:xfrm>
            <a:off x="5495565" y="11588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6AD148B-2685-42F6-AFAE-B33DE8860225}"/>
              </a:ext>
            </a:extLst>
          </p:cNvPr>
          <p:cNvSpPr/>
          <p:nvPr/>
        </p:nvSpPr>
        <p:spPr>
          <a:xfrm>
            <a:off x="6196605" y="11588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59157-AFF4-43BB-B42E-F99F3EA8188A}"/>
              </a:ext>
            </a:extLst>
          </p:cNvPr>
          <p:cNvSpPr/>
          <p:nvPr/>
        </p:nvSpPr>
        <p:spPr>
          <a:xfrm>
            <a:off x="6897645" y="11588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C5931C7-5CD1-444B-929B-7094947C4BD6}"/>
              </a:ext>
            </a:extLst>
          </p:cNvPr>
          <p:cNvSpPr/>
          <p:nvPr/>
        </p:nvSpPr>
        <p:spPr>
          <a:xfrm>
            <a:off x="7598685" y="11588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498C010-6D3B-43FF-BE1D-AE42FB40436D}"/>
              </a:ext>
            </a:extLst>
          </p:cNvPr>
          <p:cNvSpPr/>
          <p:nvPr/>
        </p:nvSpPr>
        <p:spPr>
          <a:xfrm>
            <a:off x="4555039" y="173800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50D4057-824F-4434-89E7-5287C0375948}"/>
              </a:ext>
            </a:extLst>
          </p:cNvPr>
          <p:cNvSpPr/>
          <p:nvPr/>
        </p:nvSpPr>
        <p:spPr>
          <a:xfrm>
            <a:off x="5256079" y="173800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BDFF3CC-8070-479F-BAC6-88816ED73345}"/>
              </a:ext>
            </a:extLst>
          </p:cNvPr>
          <p:cNvSpPr/>
          <p:nvPr/>
        </p:nvSpPr>
        <p:spPr>
          <a:xfrm>
            <a:off x="5957119" y="173800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DACE74B-F245-4FCA-8B35-5683F9FBD417}"/>
              </a:ext>
            </a:extLst>
          </p:cNvPr>
          <p:cNvSpPr/>
          <p:nvPr/>
        </p:nvSpPr>
        <p:spPr>
          <a:xfrm>
            <a:off x="6658159" y="173800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D97B443-683E-47F0-8D9D-7CC5CC4CC9C4}"/>
              </a:ext>
            </a:extLst>
          </p:cNvPr>
          <p:cNvSpPr/>
          <p:nvPr/>
        </p:nvSpPr>
        <p:spPr>
          <a:xfrm>
            <a:off x="7359199" y="173800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436778E-64C4-45AA-869B-66F10015377B}"/>
              </a:ext>
            </a:extLst>
          </p:cNvPr>
          <p:cNvSpPr/>
          <p:nvPr/>
        </p:nvSpPr>
        <p:spPr>
          <a:xfrm>
            <a:off x="4315553" y="231712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ADBBB33-D3DD-47CF-A88B-715EB2369791}"/>
              </a:ext>
            </a:extLst>
          </p:cNvPr>
          <p:cNvSpPr/>
          <p:nvPr/>
        </p:nvSpPr>
        <p:spPr>
          <a:xfrm>
            <a:off x="5016593" y="231712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2E87AA92-A767-4752-BE9C-008FA0B4821A}"/>
              </a:ext>
            </a:extLst>
          </p:cNvPr>
          <p:cNvSpPr/>
          <p:nvPr/>
        </p:nvSpPr>
        <p:spPr>
          <a:xfrm>
            <a:off x="5717633" y="231712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4628A8C-096B-4901-991C-1017DAE9D5D6}"/>
              </a:ext>
            </a:extLst>
          </p:cNvPr>
          <p:cNvSpPr/>
          <p:nvPr/>
        </p:nvSpPr>
        <p:spPr>
          <a:xfrm>
            <a:off x="6418673" y="231712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8AF68D6-44A4-4BDC-93CC-CC886D615A67}"/>
              </a:ext>
            </a:extLst>
          </p:cNvPr>
          <p:cNvSpPr/>
          <p:nvPr/>
        </p:nvSpPr>
        <p:spPr>
          <a:xfrm>
            <a:off x="7119713" y="231712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64C46-7A00-4F42-B670-A699FA395F6B}"/>
              </a:ext>
            </a:extLst>
          </p:cNvPr>
          <p:cNvCxnSpPr/>
          <p:nvPr/>
        </p:nvCxnSpPr>
        <p:spPr>
          <a:xfrm flipV="1">
            <a:off x="7816403" y="2579114"/>
            <a:ext cx="962294" cy="232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DCD42-B08C-41E2-A1B4-918734CCED75}"/>
              </a:ext>
            </a:extLst>
          </p:cNvPr>
          <p:cNvCxnSpPr/>
          <p:nvPr/>
        </p:nvCxnSpPr>
        <p:spPr>
          <a:xfrm flipV="1">
            <a:off x="7816403" y="2082000"/>
            <a:ext cx="962294" cy="232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98452F-DF81-4E0F-B0FB-754C97FC9A2A}"/>
              </a:ext>
            </a:extLst>
          </p:cNvPr>
          <p:cNvCxnSpPr/>
          <p:nvPr/>
        </p:nvCxnSpPr>
        <p:spPr>
          <a:xfrm flipV="1">
            <a:off x="7816403" y="1584886"/>
            <a:ext cx="962294" cy="232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BD9C0B-8C9F-4C53-800A-B366594B6BCC}"/>
              </a:ext>
            </a:extLst>
          </p:cNvPr>
          <p:cNvCxnSpPr/>
          <p:nvPr/>
        </p:nvCxnSpPr>
        <p:spPr>
          <a:xfrm flipV="1">
            <a:off x="7816403" y="1087772"/>
            <a:ext cx="962294" cy="232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6C9BAF-B781-4C22-BDC8-B4072FA7AED7}"/>
              </a:ext>
            </a:extLst>
          </p:cNvPr>
          <p:cNvCxnSpPr/>
          <p:nvPr/>
        </p:nvCxnSpPr>
        <p:spPr>
          <a:xfrm>
            <a:off x="8539211" y="1153810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EECE-388C-4E41-BD6B-C1302E224CA8}"/>
              </a:ext>
            </a:extLst>
          </p:cNvPr>
          <p:cNvCxnSpPr/>
          <p:nvPr/>
        </p:nvCxnSpPr>
        <p:spPr>
          <a:xfrm>
            <a:off x="8297550" y="174671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B732D-6054-46FA-AECA-8D18A52A4C69}"/>
              </a:ext>
            </a:extLst>
          </p:cNvPr>
          <p:cNvCxnSpPr/>
          <p:nvPr/>
        </p:nvCxnSpPr>
        <p:spPr>
          <a:xfrm>
            <a:off x="8060239" y="231712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25336-553B-439B-988D-C5F8A640E245}"/>
              </a:ext>
            </a:extLst>
          </p:cNvPr>
          <p:cNvCxnSpPr/>
          <p:nvPr/>
        </p:nvCxnSpPr>
        <p:spPr>
          <a:xfrm>
            <a:off x="8778697" y="585940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82AA5C3-0768-477B-99B7-1A4664BE166D}"/>
              </a:ext>
            </a:extLst>
          </p:cNvPr>
          <p:cNvSpPr/>
          <p:nvPr/>
        </p:nvSpPr>
        <p:spPr>
          <a:xfrm flipH="1">
            <a:off x="7854150" y="2896248"/>
            <a:ext cx="535863" cy="1810297"/>
          </a:xfrm>
          <a:prstGeom prst="leftBrace">
            <a:avLst>
              <a:gd name="adj1" fmla="val 53842"/>
              <a:gd name="adj2" fmla="val 560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2270697A-2C42-492C-8D3F-C91921210089}"/>
              </a:ext>
            </a:extLst>
          </p:cNvPr>
          <p:cNvSpPr/>
          <p:nvPr/>
        </p:nvSpPr>
        <p:spPr>
          <a:xfrm>
            <a:off x="4068929" y="4408454"/>
            <a:ext cx="177045" cy="492218"/>
          </a:xfrm>
          <a:prstGeom prst="leftBrace">
            <a:avLst>
              <a:gd name="adj1" fmla="val 53842"/>
              <a:gd name="adj2" fmla="val 392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214FF1-E3EE-4158-BD99-EDB9E20C92D7}"/>
              </a:ext>
            </a:extLst>
          </p:cNvPr>
          <p:cNvCxnSpPr/>
          <p:nvPr/>
        </p:nvCxnSpPr>
        <p:spPr>
          <a:xfrm flipV="1">
            <a:off x="7816403" y="2417281"/>
            <a:ext cx="962294" cy="2321558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035EB2-B177-4F50-A8D5-1BB153F17569}"/>
              </a:ext>
            </a:extLst>
          </p:cNvPr>
          <p:cNvSpPr txBox="1"/>
          <p:nvPr/>
        </p:nvSpPr>
        <p:spPr>
          <a:xfrm>
            <a:off x="8541387" y="3745111"/>
            <a:ext cx="11897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</a:t>
            </a:r>
            <a:endParaRPr lang="en-US" altLang="ko-KR" dirty="0"/>
          </a:p>
          <a:p>
            <a:r>
              <a:rPr lang="en-US" altLang="ko-KR" dirty="0"/>
              <a:t>= N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F9CB79-81B7-40EE-8E9C-7D62E6C76E64}"/>
              </a:ext>
            </a:extLst>
          </p:cNvPr>
          <p:cNvSpPr txBox="1"/>
          <p:nvPr/>
        </p:nvSpPr>
        <p:spPr>
          <a:xfrm>
            <a:off x="3403086" y="4352297"/>
            <a:ext cx="6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E8788B-448D-427D-8CD9-97B563EE731C}"/>
              </a:ext>
            </a:extLst>
          </p:cNvPr>
          <p:cNvSpPr txBox="1"/>
          <p:nvPr/>
        </p:nvSpPr>
        <p:spPr>
          <a:xfrm>
            <a:off x="3429817" y="5164384"/>
            <a:ext cx="555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(Column+2, Column+1, ceil((float)N/512))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(512, 1, 1)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86A6E3-0DD5-4BC8-8741-59171F5DA34E}"/>
              </a:ext>
            </a:extLst>
          </p:cNvPr>
          <p:cNvSpPr txBox="1"/>
          <p:nvPr/>
        </p:nvSpPr>
        <p:spPr>
          <a:xfrm>
            <a:off x="3345814" y="89445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= 3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61598CF-4435-4234-8C0B-199BBEAE51F4}"/>
              </a:ext>
            </a:extLst>
          </p:cNvPr>
          <p:cNvGrpSpPr/>
          <p:nvPr/>
        </p:nvGrpSpPr>
        <p:grpSpPr>
          <a:xfrm>
            <a:off x="4425110" y="3591408"/>
            <a:ext cx="477091" cy="131333"/>
            <a:chOff x="4425110" y="3090071"/>
            <a:chExt cx="477091" cy="13133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BA02AEA-BCD1-4460-B70D-3FDAA0CFB235}"/>
                </a:ext>
              </a:extLst>
            </p:cNvPr>
            <p:cNvSpPr/>
            <p:nvPr/>
          </p:nvSpPr>
          <p:spPr>
            <a:xfrm>
              <a:off x="4425110" y="3090071"/>
              <a:ext cx="477091" cy="131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24B6656-41EC-4FD1-972F-FD53C9D5E160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4663656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8D44DA6-EB89-4DDA-AD3B-53698BB2B585}"/>
                </a:ext>
              </a:extLst>
            </p:cNvPr>
            <p:cNvCxnSpPr>
              <a:cxnSpLocks/>
            </p:cNvCxnSpPr>
            <p:nvPr/>
          </p:nvCxnSpPr>
          <p:spPr>
            <a:xfrm>
              <a:off x="4550538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9EC782C-6FE7-474C-B1F8-0772F2B706D3}"/>
                </a:ext>
              </a:extLst>
            </p:cNvPr>
            <p:cNvCxnSpPr>
              <a:cxnSpLocks/>
            </p:cNvCxnSpPr>
            <p:nvPr/>
          </p:nvCxnSpPr>
          <p:spPr>
            <a:xfrm>
              <a:off x="4784311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ABF4D6-91BA-4CE0-BBF0-0745486C8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41707"/>
              </p:ext>
            </p:extLst>
          </p:nvPr>
        </p:nvGraphicFramePr>
        <p:xfrm>
          <a:off x="2098905" y="3831568"/>
          <a:ext cx="19700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53">
                  <a:extLst>
                    <a:ext uri="{9D8B030D-6E8A-4147-A177-3AD203B41FA5}">
                      <a16:colId xmlns:a16="http://schemas.microsoft.com/office/drawing/2014/main" val="1743615227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160108377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3675565181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4205278369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3465604974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48108443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3467466076"/>
                    </a:ext>
                  </a:extLst>
                </a:gridCol>
                <a:gridCol w="246253">
                  <a:extLst>
                    <a:ext uri="{9D8B030D-6E8A-4147-A177-3AD203B41FA5}">
                      <a16:colId xmlns:a16="http://schemas.microsoft.com/office/drawing/2014/main" val="94836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69793"/>
                  </a:ext>
                </a:extLst>
              </a:tr>
            </a:tbl>
          </a:graphicData>
        </a:graphic>
      </p:graphicFrame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65649E51-0FBD-4EC9-95A3-CFF0E82939BD}"/>
              </a:ext>
            </a:extLst>
          </p:cNvPr>
          <p:cNvSpPr/>
          <p:nvPr/>
        </p:nvSpPr>
        <p:spPr>
          <a:xfrm rot="16200000">
            <a:off x="2998702" y="3213758"/>
            <a:ext cx="177045" cy="1963411"/>
          </a:xfrm>
          <a:prstGeom prst="leftBrace">
            <a:avLst>
              <a:gd name="adj1" fmla="val 53842"/>
              <a:gd name="adj2" fmla="val 8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A732CB-6DFB-4EE6-A02B-F5057B506890}"/>
              </a:ext>
            </a:extLst>
          </p:cNvPr>
          <p:cNvGrpSpPr/>
          <p:nvPr/>
        </p:nvGrpSpPr>
        <p:grpSpPr>
          <a:xfrm>
            <a:off x="2133599" y="2417281"/>
            <a:ext cx="1922302" cy="1327331"/>
            <a:chOff x="2133599" y="2417281"/>
            <a:chExt cx="1922302" cy="1327331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D0CF9C7-F650-4F3E-B97B-5006FB471F34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FC499E0-B653-4B34-BF1F-AD4FDC43E87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2E7E8BB-8851-42E9-9FE3-B2CEDAE52D4B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V="1">
              <a:off x="3091543" y="2417281"/>
              <a:ext cx="0" cy="579919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980B8A9-904B-4496-9152-D3C6F7279334}"/>
              </a:ext>
            </a:extLst>
          </p:cNvPr>
          <p:cNvSpPr txBox="1"/>
          <p:nvPr/>
        </p:nvSpPr>
        <p:spPr>
          <a:xfrm>
            <a:off x="2431024" y="2540912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atomicAdd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FF72DD4-10E2-4F2E-8B8E-DE51506E9A77}"/>
              </a:ext>
            </a:extLst>
          </p:cNvPr>
          <p:cNvGrpSpPr/>
          <p:nvPr/>
        </p:nvGrpSpPr>
        <p:grpSpPr>
          <a:xfrm>
            <a:off x="4431294" y="2896248"/>
            <a:ext cx="470907" cy="650024"/>
            <a:chOff x="2133599" y="2417281"/>
            <a:chExt cx="1922302" cy="1327331"/>
          </a:xfrm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61A7E79-4264-450C-9A8F-1D44A93112B5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85182202-B453-4C89-85FA-4CB0FB38CA21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F40B2E1-3ED0-4B0E-B7DF-544E4EB960ED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V="1">
              <a:off x="3091543" y="2417281"/>
              <a:ext cx="0" cy="579919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A3D373A-4AA2-4AF2-B33D-D599A14D4B84}"/>
              </a:ext>
            </a:extLst>
          </p:cNvPr>
          <p:cNvGrpSpPr/>
          <p:nvPr/>
        </p:nvGrpSpPr>
        <p:grpSpPr>
          <a:xfrm>
            <a:off x="5136189" y="3591408"/>
            <a:ext cx="477091" cy="131333"/>
            <a:chOff x="4425110" y="3090071"/>
            <a:chExt cx="477091" cy="13133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F17FE98-5F15-4781-9947-9ECF961B6844}"/>
                </a:ext>
              </a:extLst>
            </p:cNvPr>
            <p:cNvSpPr/>
            <p:nvPr/>
          </p:nvSpPr>
          <p:spPr>
            <a:xfrm>
              <a:off x="4425110" y="3090071"/>
              <a:ext cx="477091" cy="131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3E84F94-7751-416C-BF0A-DB739299CA9D}"/>
                </a:ext>
              </a:extLst>
            </p:cNvPr>
            <p:cNvCxnSpPr>
              <a:cxnSpLocks/>
              <a:stCxn id="83" idx="0"/>
              <a:endCxn id="83" idx="2"/>
            </p:cNvCxnSpPr>
            <p:nvPr/>
          </p:nvCxnSpPr>
          <p:spPr>
            <a:xfrm>
              <a:off x="4663656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F6B8F20-5575-4795-B402-88367D534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50538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4A7D48E-B4EA-4472-BCF1-92E13C3B302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311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53DA957-D07F-4BB4-8A11-B4F0F2157160}"/>
              </a:ext>
            </a:extLst>
          </p:cNvPr>
          <p:cNvGrpSpPr/>
          <p:nvPr/>
        </p:nvGrpSpPr>
        <p:grpSpPr>
          <a:xfrm>
            <a:off x="5142373" y="2896248"/>
            <a:ext cx="470907" cy="650024"/>
            <a:chOff x="2133599" y="2417281"/>
            <a:chExt cx="1922302" cy="1327331"/>
          </a:xfrm>
        </p:grpSpPr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36DAE86-9E9E-436F-965A-860132FEFABA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8F3DA33E-C99B-4B9F-87A7-76535485F3D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A5910CD-E77A-4AB5-A834-C0C4538DA476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V="1">
              <a:off x="3091543" y="2417281"/>
              <a:ext cx="0" cy="579919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9587A98-946F-407E-8EF1-1BD3B5F69D08}"/>
              </a:ext>
            </a:extLst>
          </p:cNvPr>
          <p:cNvGrpSpPr/>
          <p:nvPr/>
        </p:nvGrpSpPr>
        <p:grpSpPr>
          <a:xfrm>
            <a:off x="4468158" y="4090064"/>
            <a:ext cx="477091" cy="131333"/>
            <a:chOff x="4425110" y="3090071"/>
            <a:chExt cx="477091" cy="13133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63DAF7-B77F-426E-B53C-CFC3C6A8A5F9}"/>
                </a:ext>
              </a:extLst>
            </p:cNvPr>
            <p:cNvSpPr/>
            <p:nvPr/>
          </p:nvSpPr>
          <p:spPr>
            <a:xfrm>
              <a:off x="4425110" y="3090071"/>
              <a:ext cx="477091" cy="131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BE71CCE-08FF-4547-A960-5D1726699449}"/>
                </a:ext>
              </a:extLst>
            </p:cNvPr>
            <p:cNvCxnSpPr>
              <a:cxnSpLocks/>
              <a:stCxn id="92" idx="0"/>
              <a:endCxn id="92" idx="2"/>
            </p:cNvCxnSpPr>
            <p:nvPr/>
          </p:nvCxnSpPr>
          <p:spPr>
            <a:xfrm>
              <a:off x="4663656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1BF717C-C64B-4321-8021-1A56165F05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0538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01C5DD4C-FFB7-49B7-BDA2-15C82E861F6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311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2A5A1EC-6987-49E8-A816-D7E20B0650AA}"/>
              </a:ext>
            </a:extLst>
          </p:cNvPr>
          <p:cNvGrpSpPr/>
          <p:nvPr/>
        </p:nvGrpSpPr>
        <p:grpSpPr>
          <a:xfrm>
            <a:off x="4474342" y="2896248"/>
            <a:ext cx="470907" cy="1148680"/>
            <a:chOff x="2133599" y="1399039"/>
            <a:chExt cx="1922302" cy="2345573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C23D1DC3-9099-4328-B55B-D0D842B2FFC5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DB67118-5F54-4B83-82E3-2B792EB4C518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18C8622-47A8-4349-A14E-3F34B162D09D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 flipV="1">
              <a:off x="3091543" y="1399039"/>
              <a:ext cx="0" cy="159816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DE316C-DC45-4FCC-9448-B4A7D4383FC3}"/>
              </a:ext>
            </a:extLst>
          </p:cNvPr>
          <p:cNvGrpSpPr/>
          <p:nvPr/>
        </p:nvGrpSpPr>
        <p:grpSpPr>
          <a:xfrm>
            <a:off x="5182420" y="4090064"/>
            <a:ext cx="477091" cy="131333"/>
            <a:chOff x="4425110" y="3090071"/>
            <a:chExt cx="477091" cy="13133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0D94511-C6BC-43F8-BDA9-62EB7DC4192C}"/>
                </a:ext>
              </a:extLst>
            </p:cNvPr>
            <p:cNvSpPr/>
            <p:nvPr/>
          </p:nvSpPr>
          <p:spPr>
            <a:xfrm>
              <a:off x="4425110" y="3090071"/>
              <a:ext cx="477091" cy="131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61567BB-C67C-4BF5-AD93-2CB81BD137D4}"/>
                </a:ext>
              </a:extLst>
            </p:cNvPr>
            <p:cNvCxnSpPr>
              <a:cxnSpLocks/>
              <a:stCxn id="102" idx="0"/>
              <a:endCxn id="102" idx="2"/>
            </p:cNvCxnSpPr>
            <p:nvPr/>
          </p:nvCxnSpPr>
          <p:spPr>
            <a:xfrm>
              <a:off x="4663656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0189507-8E7E-4B6B-A08E-9C8EA610E712}"/>
                </a:ext>
              </a:extLst>
            </p:cNvPr>
            <p:cNvCxnSpPr>
              <a:cxnSpLocks/>
            </p:cNvCxnSpPr>
            <p:nvPr/>
          </p:nvCxnSpPr>
          <p:spPr>
            <a:xfrm>
              <a:off x="4550538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3B8DFB4-EED8-4BC0-B196-BD7AA59EBA38}"/>
                </a:ext>
              </a:extLst>
            </p:cNvPr>
            <p:cNvCxnSpPr>
              <a:cxnSpLocks/>
            </p:cNvCxnSpPr>
            <p:nvPr/>
          </p:nvCxnSpPr>
          <p:spPr>
            <a:xfrm>
              <a:off x="4784311" y="3090071"/>
              <a:ext cx="0" cy="131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10B0DFC-9BAA-4060-AE36-1E581406AC34}"/>
              </a:ext>
            </a:extLst>
          </p:cNvPr>
          <p:cNvGrpSpPr/>
          <p:nvPr/>
        </p:nvGrpSpPr>
        <p:grpSpPr>
          <a:xfrm>
            <a:off x="5188604" y="2896248"/>
            <a:ext cx="470907" cy="1148680"/>
            <a:chOff x="2133599" y="1399039"/>
            <a:chExt cx="1922302" cy="2345573"/>
          </a:xfrm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0D9180B-DC83-4C7A-BE45-445DCA49ACF9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7BF5D51-E447-42D9-8DFA-2FF5F47A1115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D371A1FE-5954-4925-A5AE-DDAACDC413D8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flipV="1">
              <a:off x="3091543" y="1399039"/>
              <a:ext cx="0" cy="159816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47958-4073-4E69-8D79-680F3E664F53}"/>
              </a:ext>
            </a:extLst>
          </p:cNvPr>
          <p:cNvSpPr txBox="1"/>
          <p:nvPr/>
        </p:nvSpPr>
        <p:spPr>
          <a:xfrm>
            <a:off x="8887097" y="574690"/>
            <a:ext cx="10470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B|Y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AF1C24-E51A-42B2-8FF6-627A01250C24}"/>
              </a:ext>
            </a:extLst>
          </p:cNvPr>
          <p:cNvSpPr txBox="1"/>
          <p:nvPr/>
        </p:nvSpPr>
        <p:spPr>
          <a:xfrm>
            <a:off x="2476036" y="3301915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6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1FF97B9-817C-4460-8FE5-A11475FA9507}"/>
              </a:ext>
            </a:extLst>
          </p:cNvPr>
          <p:cNvSpPr/>
          <p:nvPr/>
        </p:nvSpPr>
        <p:spPr>
          <a:xfrm>
            <a:off x="5034011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AC9F319-EE7F-4D2A-AA65-C58BB0330476}"/>
              </a:ext>
            </a:extLst>
          </p:cNvPr>
          <p:cNvSpPr/>
          <p:nvPr/>
        </p:nvSpPr>
        <p:spPr>
          <a:xfrm>
            <a:off x="5735051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C420828-E44B-473F-8C5C-06CD5398AB77}"/>
              </a:ext>
            </a:extLst>
          </p:cNvPr>
          <p:cNvSpPr/>
          <p:nvPr/>
        </p:nvSpPr>
        <p:spPr>
          <a:xfrm>
            <a:off x="6436091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C6B1C8-E2B7-444A-BD81-D6E28439310F}"/>
              </a:ext>
            </a:extLst>
          </p:cNvPr>
          <p:cNvSpPr/>
          <p:nvPr/>
        </p:nvSpPr>
        <p:spPr>
          <a:xfrm>
            <a:off x="7137131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0BE63A4-96A0-41BC-9118-F57F30258F8B}"/>
              </a:ext>
            </a:extLst>
          </p:cNvPr>
          <p:cNvSpPr/>
          <p:nvPr/>
        </p:nvSpPr>
        <p:spPr>
          <a:xfrm>
            <a:off x="7838171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25F9F2C-777C-465B-884B-61D3CBF2C9AA}"/>
              </a:ext>
            </a:extLst>
          </p:cNvPr>
          <p:cNvSpPr/>
          <p:nvPr/>
        </p:nvSpPr>
        <p:spPr>
          <a:xfrm>
            <a:off x="4794525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3C0C31E-036E-4F19-9B1D-E986F406225D}"/>
              </a:ext>
            </a:extLst>
          </p:cNvPr>
          <p:cNvSpPr/>
          <p:nvPr/>
        </p:nvSpPr>
        <p:spPr>
          <a:xfrm>
            <a:off x="5495565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6AD148B-2685-42F6-AFAE-B33DE8860225}"/>
              </a:ext>
            </a:extLst>
          </p:cNvPr>
          <p:cNvSpPr/>
          <p:nvPr/>
        </p:nvSpPr>
        <p:spPr>
          <a:xfrm>
            <a:off x="6196605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59157-AFF4-43BB-B42E-F99F3EA8188A}"/>
              </a:ext>
            </a:extLst>
          </p:cNvPr>
          <p:cNvSpPr/>
          <p:nvPr/>
        </p:nvSpPr>
        <p:spPr>
          <a:xfrm>
            <a:off x="6897645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C5931C7-5CD1-444B-929B-7094947C4BD6}"/>
              </a:ext>
            </a:extLst>
          </p:cNvPr>
          <p:cNvSpPr/>
          <p:nvPr/>
        </p:nvSpPr>
        <p:spPr>
          <a:xfrm>
            <a:off x="7598685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498C010-6D3B-43FF-BE1D-AE42FB40436D}"/>
              </a:ext>
            </a:extLst>
          </p:cNvPr>
          <p:cNvSpPr/>
          <p:nvPr/>
        </p:nvSpPr>
        <p:spPr>
          <a:xfrm>
            <a:off x="4555039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50D4057-824F-4434-89E7-5287C0375948}"/>
              </a:ext>
            </a:extLst>
          </p:cNvPr>
          <p:cNvSpPr/>
          <p:nvPr/>
        </p:nvSpPr>
        <p:spPr>
          <a:xfrm>
            <a:off x="5256079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BDFF3CC-8070-479F-BAC6-88816ED73345}"/>
              </a:ext>
            </a:extLst>
          </p:cNvPr>
          <p:cNvSpPr/>
          <p:nvPr/>
        </p:nvSpPr>
        <p:spPr>
          <a:xfrm>
            <a:off x="5957119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DACE74B-F245-4FCA-8B35-5683F9FBD417}"/>
              </a:ext>
            </a:extLst>
          </p:cNvPr>
          <p:cNvSpPr/>
          <p:nvPr/>
        </p:nvSpPr>
        <p:spPr>
          <a:xfrm>
            <a:off x="6658159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D97B443-683E-47F0-8D9D-7CC5CC4CC9C4}"/>
              </a:ext>
            </a:extLst>
          </p:cNvPr>
          <p:cNvSpPr/>
          <p:nvPr/>
        </p:nvSpPr>
        <p:spPr>
          <a:xfrm>
            <a:off x="7359199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436778E-64C4-45AA-869B-66F10015377B}"/>
              </a:ext>
            </a:extLst>
          </p:cNvPr>
          <p:cNvSpPr/>
          <p:nvPr/>
        </p:nvSpPr>
        <p:spPr>
          <a:xfrm>
            <a:off x="4315553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ADBBB33-D3DD-47CF-A88B-715EB2369791}"/>
              </a:ext>
            </a:extLst>
          </p:cNvPr>
          <p:cNvSpPr/>
          <p:nvPr/>
        </p:nvSpPr>
        <p:spPr>
          <a:xfrm>
            <a:off x="5016593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2E87AA92-A767-4752-BE9C-008FA0B4821A}"/>
              </a:ext>
            </a:extLst>
          </p:cNvPr>
          <p:cNvSpPr/>
          <p:nvPr/>
        </p:nvSpPr>
        <p:spPr>
          <a:xfrm>
            <a:off x="5717633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4628A8C-096B-4901-991C-1017DAE9D5D6}"/>
              </a:ext>
            </a:extLst>
          </p:cNvPr>
          <p:cNvSpPr/>
          <p:nvPr/>
        </p:nvSpPr>
        <p:spPr>
          <a:xfrm>
            <a:off x="6418673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8AF68D6-44A4-4BDC-93CC-CC886D615A67}"/>
              </a:ext>
            </a:extLst>
          </p:cNvPr>
          <p:cNvSpPr/>
          <p:nvPr/>
        </p:nvSpPr>
        <p:spPr>
          <a:xfrm>
            <a:off x="7119713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80B8A9-904B-4496-9152-D3C6F7279334}"/>
              </a:ext>
            </a:extLst>
          </p:cNvPr>
          <p:cNvSpPr txBox="1"/>
          <p:nvPr/>
        </p:nvSpPr>
        <p:spPr>
          <a:xfrm>
            <a:off x="3852561" y="20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42D1C299-81DE-4184-9E81-7905DDFCB8FC}"/>
              </a:ext>
            </a:extLst>
          </p:cNvPr>
          <p:cNvSpPr/>
          <p:nvPr/>
        </p:nvSpPr>
        <p:spPr>
          <a:xfrm>
            <a:off x="4323543" y="190710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평행 사변형 110">
            <a:extLst>
              <a:ext uri="{FF2B5EF4-FFF2-40B4-BE49-F238E27FC236}">
                <a16:creationId xmlns:a16="http://schemas.microsoft.com/office/drawing/2014/main" id="{3EF6DE2A-B584-4B62-A37B-FD9A70EAC48F}"/>
              </a:ext>
            </a:extLst>
          </p:cNvPr>
          <p:cNvSpPr/>
          <p:nvPr/>
        </p:nvSpPr>
        <p:spPr>
          <a:xfrm>
            <a:off x="4084057" y="249130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id="{13CDDE72-95AC-416E-8233-12FA94825A33}"/>
              </a:ext>
            </a:extLst>
          </p:cNvPr>
          <p:cNvSpPr/>
          <p:nvPr/>
        </p:nvSpPr>
        <p:spPr>
          <a:xfrm>
            <a:off x="3844571" y="307042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2A946FC0-B244-4365-AD95-06077F847FB3}"/>
              </a:ext>
            </a:extLst>
          </p:cNvPr>
          <p:cNvSpPr/>
          <p:nvPr/>
        </p:nvSpPr>
        <p:spPr>
          <a:xfrm>
            <a:off x="3605085" y="364954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DE431C1A-9E5F-46A7-9BA2-0351B48815AA}"/>
              </a:ext>
            </a:extLst>
          </p:cNvPr>
          <p:cNvSpPr/>
          <p:nvPr/>
        </p:nvSpPr>
        <p:spPr>
          <a:xfrm rot="1367347">
            <a:off x="4074176" y="2032711"/>
            <a:ext cx="168375" cy="1845082"/>
          </a:xfrm>
          <a:prstGeom prst="leftBrace">
            <a:avLst>
              <a:gd name="adj1" fmla="val 53842"/>
              <a:gd name="adj2" fmla="val 117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CF0CE-1E67-4A23-9223-433196355DA3}"/>
              </a:ext>
            </a:extLst>
          </p:cNvPr>
          <p:cNvSpPr txBox="1"/>
          <p:nvPr/>
        </p:nvSpPr>
        <p:spPr>
          <a:xfrm>
            <a:off x="5420965" y="1519646"/>
            <a:ext cx="33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       </a:t>
            </a:r>
            <a:r>
              <a:rPr lang="en-US" altLang="ko-KR" dirty="0" err="1"/>
              <a:t>Xa</a:t>
            </a:r>
            <a:r>
              <a:rPr lang="en-US" altLang="ko-KR" dirty="0"/>
              <a:t>     </a:t>
            </a:r>
            <a:r>
              <a:rPr lang="en-US" altLang="ko-KR" dirty="0" err="1"/>
              <a:t>Xb</a:t>
            </a:r>
            <a:r>
              <a:rPr lang="en-US" altLang="ko-KR" dirty="0"/>
              <a:t>     </a:t>
            </a:r>
            <a:r>
              <a:rPr lang="en-US" altLang="ko-KR" dirty="0" err="1"/>
              <a:t>Xc</a:t>
            </a:r>
            <a:r>
              <a:rPr lang="en-US" altLang="ko-KR" dirty="0"/>
              <a:t>      Y</a:t>
            </a:r>
            <a:endParaRPr lang="ko-KR" altLang="en-US" dirty="0"/>
          </a:p>
        </p:txBody>
      </p:sp>
      <p:sp>
        <p:nvSpPr>
          <p:cNvPr id="115" name="왼쪽 중괄호 114">
            <a:extLst>
              <a:ext uri="{FF2B5EF4-FFF2-40B4-BE49-F238E27FC236}">
                <a16:creationId xmlns:a16="http://schemas.microsoft.com/office/drawing/2014/main" id="{CAEAEE97-6001-40D2-AD73-2735920EDADE}"/>
              </a:ext>
            </a:extLst>
          </p:cNvPr>
          <p:cNvSpPr/>
          <p:nvPr/>
        </p:nvSpPr>
        <p:spPr>
          <a:xfrm rot="5400000">
            <a:off x="6914342" y="10257"/>
            <a:ext cx="252020" cy="2761680"/>
          </a:xfrm>
          <a:prstGeom prst="leftBrace">
            <a:avLst>
              <a:gd name="adj1" fmla="val 53842"/>
              <a:gd name="adj2" fmla="val 495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6FABA0-D063-497F-AD5D-CFFCBB6835B5}"/>
              </a:ext>
            </a:extLst>
          </p:cNvPr>
          <p:cNvSpPr txBox="1"/>
          <p:nvPr/>
        </p:nvSpPr>
        <p:spPr>
          <a:xfrm>
            <a:off x="6831000" y="8001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4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8D770B63-F878-4F88-8E54-BB8130F52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93285"/>
              </p:ext>
            </p:extLst>
          </p:nvPr>
        </p:nvGraphicFramePr>
        <p:xfrm>
          <a:off x="538513" y="3498773"/>
          <a:ext cx="3500850" cy="82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18710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</a:tbl>
          </a:graphicData>
        </a:graphic>
      </p:graphicFrame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FF93713-F745-4F8F-84D9-03A827CE4B3E}"/>
              </a:ext>
            </a:extLst>
          </p:cNvPr>
          <p:cNvGrpSpPr/>
          <p:nvPr/>
        </p:nvGrpSpPr>
        <p:grpSpPr>
          <a:xfrm>
            <a:off x="3349358" y="3556939"/>
            <a:ext cx="689781" cy="747412"/>
            <a:chOff x="2133599" y="2997200"/>
            <a:chExt cx="1922302" cy="747412"/>
          </a:xfrm>
        </p:grpSpPr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3D58A7D5-B246-4E06-8F42-8858817E5FCA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6F6114B-C1E4-4BC5-BAF7-310F57649AE6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4DBD4C47-398A-40D8-B62B-9C74E0C9127A}"/>
              </a:ext>
            </a:extLst>
          </p:cNvPr>
          <p:cNvGrpSpPr/>
          <p:nvPr/>
        </p:nvGrpSpPr>
        <p:grpSpPr>
          <a:xfrm>
            <a:off x="2641117" y="3556939"/>
            <a:ext cx="689781" cy="747412"/>
            <a:chOff x="2133599" y="2997200"/>
            <a:chExt cx="1922302" cy="747412"/>
          </a:xfrm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FF90960-137C-4ED7-AC32-DBDCFFF5C21F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8139BEB7-CB55-4E8F-A367-366C73810460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8176099-C44A-4C00-844E-944773E20A5A}"/>
              </a:ext>
            </a:extLst>
          </p:cNvPr>
          <p:cNvGrpSpPr/>
          <p:nvPr/>
        </p:nvGrpSpPr>
        <p:grpSpPr>
          <a:xfrm>
            <a:off x="1948786" y="3556939"/>
            <a:ext cx="689781" cy="747412"/>
            <a:chOff x="2133599" y="2997200"/>
            <a:chExt cx="1922302" cy="747412"/>
          </a:xfrm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F700F4B-0F84-41F6-8F64-FFE617FA0813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94A10C25-A147-49EB-8D03-8D6AE205AE0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D6DF110-D93B-42E2-B737-B429823C24E4}"/>
              </a:ext>
            </a:extLst>
          </p:cNvPr>
          <p:cNvGrpSpPr/>
          <p:nvPr/>
        </p:nvGrpSpPr>
        <p:grpSpPr>
          <a:xfrm>
            <a:off x="1227104" y="3556939"/>
            <a:ext cx="689781" cy="747412"/>
            <a:chOff x="2133599" y="2997200"/>
            <a:chExt cx="1922302" cy="747412"/>
          </a:xfrm>
        </p:grpSpPr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C8FDB4D-8E5D-42E8-A76F-EE0D1869796C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B4F5BB-CA25-4484-843E-B05C555BD81C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24B6BBF-AF59-4DBB-B6C6-7D88689C879A}"/>
              </a:ext>
            </a:extLst>
          </p:cNvPr>
          <p:cNvGrpSpPr/>
          <p:nvPr/>
        </p:nvGrpSpPr>
        <p:grpSpPr>
          <a:xfrm>
            <a:off x="539793" y="3556939"/>
            <a:ext cx="689781" cy="747412"/>
            <a:chOff x="2133599" y="2997200"/>
            <a:chExt cx="1922302" cy="747412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9D72A848-1A0A-4712-9A7F-83D67FACD2EC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0B7A881F-6A14-4A10-A6A3-748DB7313CF5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51A96C-D60C-4ABA-A0D6-8238B6C06F43}"/>
              </a:ext>
            </a:extLst>
          </p:cNvPr>
          <p:cNvSpPr/>
          <p:nvPr/>
        </p:nvSpPr>
        <p:spPr>
          <a:xfrm rot="16200000" flipV="1">
            <a:off x="8358822" y="2765716"/>
            <a:ext cx="4164150" cy="962293"/>
          </a:xfrm>
          <a:prstGeom prst="parallelogram">
            <a:avLst>
              <a:gd name="adj" fmla="val 2391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1FF97B9-817C-4460-8FE5-A11475FA9507}"/>
              </a:ext>
            </a:extLst>
          </p:cNvPr>
          <p:cNvSpPr/>
          <p:nvPr/>
        </p:nvSpPr>
        <p:spPr>
          <a:xfrm>
            <a:off x="717736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AC9F319-EE7F-4D2A-AA65-C58BB0330476}"/>
              </a:ext>
            </a:extLst>
          </p:cNvPr>
          <p:cNvSpPr/>
          <p:nvPr/>
        </p:nvSpPr>
        <p:spPr>
          <a:xfrm>
            <a:off x="787840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C420828-E44B-473F-8C5C-06CD5398AB77}"/>
              </a:ext>
            </a:extLst>
          </p:cNvPr>
          <p:cNvSpPr/>
          <p:nvPr/>
        </p:nvSpPr>
        <p:spPr>
          <a:xfrm>
            <a:off x="857944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C6B1C8-E2B7-444A-BD81-D6E28439310F}"/>
              </a:ext>
            </a:extLst>
          </p:cNvPr>
          <p:cNvSpPr/>
          <p:nvPr/>
        </p:nvSpPr>
        <p:spPr>
          <a:xfrm>
            <a:off x="928048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0BE63A4-96A0-41BC-9118-F57F30258F8B}"/>
              </a:ext>
            </a:extLst>
          </p:cNvPr>
          <p:cNvSpPr/>
          <p:nvPr/>
        </p:nvSpPr>
        <p:spPr>
          <a:xfrm>
            <a:off x="998152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25F9F2C-777C-465B-884B-61D3CBF2C9AA}"/>
              </a:ext>
            </a:extLst>
          </p:cNvPr>
          <p:cNvSpPr/>
          <p:nvPr/>
        </p:nvSpPr>
        <p:spPr>
          <a:xfrm>
            <a:off x="693787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3C0C31E-036E-4F19-9B1D-E986F406225D}"/>
              </a:ext>
            </a:extLst>
          </p:cNvPr>
          <p:cNvSpPr/>
          <p:nvPr/>
        </p:nvSpPr>
        <p:spPr>
          <a:xfrm>
            <a:off x="763891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6AD148B-2685-42F6-AFAE-B33DE8860225}"/>
              </a:ext>
            </a:extLst>
          </p:cNvPr>
          <p:cNvSpPr/>
          <p:nvPr/>
        </p:nvSpPr>
        <p:spPr>
          <a:xfrm>
            <a:off x="833995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59157-AFF4-43BB-B42E-F99F3EA8188A}"/>
              </a:ext>
            </a:extLst>
          </p:cNvPr>
          <p:cNvSpPr/>
          <p:nvPr/>
        </p:nvSpPr>
        <p:spPr>
          <a:xfrm>
            <a:off x="904099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C5931C7-5CD1-444B-929B-7094947C4BD6}"/>
              </a:ext>
            </a:extLst>
          </p:cNvPr>
          <p:cNvSpPr/>
          <p:nvPr/>
        </p:nvSpPr>
        <p:spPr>
          <a:xfrm>
            <a:off x="974203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498C010-6D3B-43FF-BE1D-AE42FB40436D}"/>
              </a:ext>
            </a:extLst>
          </p:cNvPr>
          <p:cNvSpPr/>
          <p:nvPr/>
        </p:nvSpPr>
        <p:spPr>
          <a:xfrm>
            <a:off x="669838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50D4057-824F-4434-89E7-5287C0375948}"/>
              </a:ext>
            </a:extLst>
          </p:cNvPr>
          <p:cNvSpPr/>
          <p:nvPr/>
        </p:nvSpPr>
        <p:spPr>
          <a:xfrm>
            <a:off x="739942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BDFF3CC-8070-479F-BAC6-88816ED73345}"/>
              </a:ext>
            </a:extLst>
          </p:cNvPr>
          <p:cNvSpPr/>
          <p:nvPr/>
        </p:nvSpPr>
        <p:spPr>
          <a:xfrm>
            <a:off x="810046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DACE74B-F245-4FCA-8B35-5683F9FBD417}"/>
              </a:ext>
            </a:extLst>
          </p:cNvPr>
          <p:cNvSpPr/>
          <p:nvPr/>
        </p:nvSpPr>
        <p:spPr>
          <a:xfrm>
            <a:off x="880150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D97B443-683E-47F0-8D9D-7CC5CC4CC9C4}"/>
              </a:ext>
            </a:extLst>
          </p:cNvPr>
          <p:cNvSpPr/>
          <p:nvPr/>
        </p:nvSpPr>
        <p:spPr>
          <a:xfrm>
            <a:off x="950254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436778E-64C4-45AA-869B-66F10015377B}"/>
              </a:ext>
            </a:extLst>
          </p:cNvPr>
          <p:cNvSpPr/>
          <p:nvPr/>
        </p:nvSpPr>
        <p:spPr>
          <a:xfrm>
            <a:off x="645890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ADBBB33-D3DD-47CF-A88B-715EB2369791}"/>
              </a:ext>
            </a:extLst>
          </p:cNvPr>
          <p:cNvSpPr/>
          <p:nvPr/>
        </p:nvSpPr>
        <p:spPr>
          <a:xfrm>
            <a:off x="715994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2E87AA92-A767-4752-BE9C-008FA0B4821A}"/>
              </a:ext>
            </a:extLst>
          </p:cNvPr>
          <p:cNvSpPr/>
          <p:nvPr/>
        </p:nvSpPr>
        <p:spPr>
          <a:xfrm>
            <a:off x="786098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4628A8C-096B-4901-991C-1017DAE9D5D6}"/>
              </a:ext>
            </a:extLst>
          </p:cNvPr>
          <p:cNvSpPr/>
          <p:nvPr/>
        </p:nvSpPr>
        <p:spPr>
          <a:xfrm>
            <a:off x="856202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8AF68D6-44A4-4BDC-93CC-CC886D615A67}"/>
              </a:ext>
            </a:extLst>
          </p:cNvPr>
          <p:cNvSpPr/>
          <p:nvPr/>
        </p:nvSpPr>
        <p:spPr>
          <a:xfrm>
            <a:off x="926306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6C9BAF-B781-4C22-BDC8-B4072FA7AED7}"/>
              </a:ext>
            </a:extLst>
          </p:cNvPr>
          <p:cNvCxnSpPr>
            <a:cxnSpLocks/>
          </p:cNvCxnSpPr>
          <p:nvPr/>
        </p:nvCxnSpPr>
        <p:spPr>
          <a:xfrm>
            <a:off x="10682560" y="174390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EECE-388C-4E41-BD6B-C1302E224CA8}"/>
              </a:ext>
            </a:extLst>
          </p:cNvPr>
          <p:cNvCxnSpPr>
            <a:cxnSpLocks/>
          </p:cNvCxnSpPr>
          <p:nvPr/>
        </p:nvCxnSpPr>
        <p:spPr>
          <a:xfrm>
            <a:off x="10440899" y="2336818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B732D-6054-46FA-AECA-8D18A52A4C69}"/>
              </a:ext>
            </a:extLst>
          </p:cNvPr>
          <p:cNvCxnSpPr>
            <a:cxnSpLocks/>
          </p:cNvCxnSpPr>
          <p:nvPr/>
        </p:nvCxnSpPr>
        <p:spPr>
          <a:xfrm>
            <a:off x="10203588" y="2907228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25336-553B-439B-988D-C5F8A640E245}"/>
              </a:ext>
            </a:extLst>
          </p:cNvPr>
          <p:cNvCxnSpPr>
            <a:cxnSpLocks/>
          </p:cNvCxnSpPr>
          <p:nvPr/>
        </p:nvCxnSpPr>
        <p:spPr>
          <a:xfrm>
            <a:off x="10922046" y="117603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8788B-448D-427D-8CD9-97B563EE731C}"/>
              </a:ext>
            </a:extLst>
          </p:cNvPr>
          <p:cNvSpPr txBox="1"/>
          <p:nvPr/>
        </p:nvSpPr>
        <p:spPr>
          <a:xfrm>
            <a:off x="6389323" y="5593601"/>
            <a:ext cx="457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</a:t>
            </a:r>
            <a:r>
              <a:rPr lang="en-US" altLang="ko-KR" dirty="0" err="1"/>
              <a:t>GridSize</a:t>
            </a:r>
            <a:r>
              <a:rPr lang="en-US" altLang="ko-KR" dirty="0"/>
              <a:t>, 1, 1)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(Column+2, Column+1,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86A6E3-0DD5-4BC8-8741-59171F5DA34E}"/>
              </a:ext>
            </a:extLst>
          </p:cNvPr>
          <p:cNvSpPr txBox="1"/>
          <p:nvPr/>
        </p:nvSpPr>
        <p:spPr>
          <a:xfrm>
            <a:off x="7296573" y="702528"/>
            <a:ext cx="14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= 3</a:t>
            </a:r>
            <a:endParaRPr lang="ko-KR" altLang="en-US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ABF4D6-91BA-4CE0-BBF0-0745486C8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39854"/>
              </p:ext>
            </p:extLst>
          </p:nvPr>
        </p:nvGraphicFramePr>
        <p:xfrm>
          <a:off x="4816154" y="3064328"/>
          <a:ext cx="1299088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86">
                  <a:extLst>
                    <a:ext uri="{9D8B030D-6E8A-4147-A177-3AD203B41FA5}">
                      <a16:colId xmlns:a16="http://schemas.microsoft.com/office/drawing/2014/main" val="1743615227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160108377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675565181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4205278369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465604974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48108443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467466076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94836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69793"/>
                  </a:ext>
                </a:extLst>
              </a:tr>
            </a:tbl>
          </a:graphicData>
        </a:graphic>
      </p:graphicFrame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65649E51-0FBD-4EC9-95A3-CFF0E82939BD}"/>
              </a:ext>
            </a:extLst>
          </p:cNvPr>
          <p:cNvSpPr/>
          <p:nvPr/>
        </p:nvSpPr>
        <p:spPr>
          <a:xfrm rot="16200000">
            <a:off x="5364487" y="2679931"/>
            <a:ext cx="201281" cy="1282093"/>
          </a:xfrm>
          <a:prstGeom prst="leftBrace">
            <a:avLst>
              <a:gd name="adj1" fmla="val 53842"/>
              <a:gd name="adj2" fmla="val 386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A732CB-6DFB-4EE6-A02B-F5057B506890}"/>
              </a:ext>
            </a:extLst>
          </p:cNvPr>
          <p:cNvGrpSpPr/>
          <p:nvPr/>
        </p:nvGrpSpPr>
        <p:grpSpPr>
          <a:xfrm>
            <a:off x="4803158" y="2286796"/>
            <a:ext cx="1299082" cy="747412"/>
            <a:chOff x="2133599" y="2997200"/>
            <a:chExt cx="1922302" cy="747412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D0CF9C7-F650-4F3E-B97B-5006FB471F34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FC499E0-B653-4B34-BF1F-AD4FDC43E87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8AF1C24-E51A-42B2-8FF6-627A01250C24}"/>
              </a:ext>
            </a:extLst>
          </p:cNvPr>
          <p:cNvSpPr txBox="1"/>
          <p:nvPr/>
        </p:nvSpPr>
        <p:spPr>
          <a:xfrm>
            <a:off x="4846341" y="2566265"/>
            <a:ext cx="123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Reduction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64C46-7A00-4F42-B670-A699FA395F6B}"/>
              </a:ext>
            </a:extLst>
          </p:cNvPr>
          <p:cNvCxnSpPr>
            <a:cxnSpLocks/>
          </p:cNvCxnSpPr>
          <p:nvPr/>
        </p:nvCxnSpPr>
        <p:spPr>
          <a:xfrm flipV="1">
            <a:off x="9959752" y="3169213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DCD42-B08C-41E2-A1B4-918734CCED75}"/>
              </a:ext>
            </a:extLst>
          </p:cNvPr>
          <p:cNvCxnSpPr>
            <a:cxnSpLocks/>
          </p:cNvCxnSpPr>
          <p:nvPr/>
        </p:nvCxnSpPr>
        <p:spPr>
          <a:xfrm flipV="1">
            <a:off x="9959752" y="2672099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98452F-DF81-4E0F-B0FB-754C97FC9A2A}"/>
              </a:ext>
            </a:extLst>
          </p:cNvPr>
          <p:cNvCxnSpPr>
            <a:cxnSpLocks/>
          </p:cNvCxnSpPr>
          <p:nvPr/>
        </p:nvCxnSpPr>
        <p:spPr>
          <a:xfrm flipV="1">
            <a:off x="9959752" y="2174985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BD9C0B-8C9F-4C53-800A-B366594B6BCC}"/>
              </a:ext>
            </a:extLst>
          </p:cNvPr>
          <p:cNvCxnSpPr>
            <a:cxnSpLocks/>
          </p:cNvCxnSpPr>
          <p:nvPr/>
        </p:nvCxnSpPr>
        <p:spPr>
          <a:xfrm flipV="1">
            <a:off x="9959752" y="1677871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82AA5C3-0768-477B-99B7-1A4664BE166D}"/>
              </a:ext>
            </a:extLst>
          </p:cNvPr>
          <p:cNvSpPr/>
          <p:nvPr/>
        </p:nvSpPr>
        <p:spPr>
          <a:xfrm flipH="1">
            <a:off x="9997497" y="3486347"/>
            <a:ext cx="535863" cy="1842591"/>
          </a:xfrm>
          <a:prstGeom prst="leftBrace">
            <a:avLst>
              <a:gd name="adj1" fmla="val 53842"/>
              <a:gd name="adj2" fmla="val 560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28E82537-C3DC-4683-9B05-EF5D60E4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42086"/>
              </p:ext>
            </p:extLst>
          </p:nvPr>
        </p:nvGraphicFramePr>
        <p:xfrm>
          <a:off x="6459599" y="3489793"/>
          <a:ext cx="3500850" cy="200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33872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  <a:tr h="16328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6830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2B47958-4073-4E69-8D79-680F3E664F53}"/>
              </a:ext>
            </a:extLst>
          </p:cNvPr>
          <p:cNvSpPr txBox="1"/>
          <p:nvPr/>
        </p:nvSpPr>
        <p:spPr>
          <a:xfrm>
            <a:off x="2687668" y="667706"/>
            <a:ext cx="10470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B|Y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B1934D-B5B0-46B5-A18F-2F388BFF9358}"/>
              </a:ext>
            </a:extLst>
          </p:cNvPr>
          <p:cNvSpPr/>
          <p:nvPr/>
        </p:nvSpPr>
        <p:spPr>
          <a:xfrm>
            <a:off x="6736738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DEB6AFA-B80A-477F-BB93-09C06F0E0180}"/>
              </a:ext>
            </a:extLst>
          </p:cNvPr>
          <p:cNvSpPr/>
          <p:nvPr/>
        </p:nvSpPr>
        <p:spPr>
          <a:xfrm>
            <a:off x="6736738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142BAD-3579-46E7-A41F-F47C125ADB4C}"/>
              </a:ext>
            </a:extLst>
          </p:cNvPr>
          <p:cNvSpPr/>
          <p:nvPr/>
        </p:nvSpPr>
        <p:spPr>
          <a:xfrm>
            <a:off x="673673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ACA448-E35F-4FAF-BB44-CC992351B61D}"/>
              </a:ext>
            </a:extLst>
          </p:cNvPr>
          <p:cNvSpPr/>
          <p:nvPr/>
        </p:nvSpPr>
        <p:spPr>
          <a:xfrm>
            <a:off x="673673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000EAF6-CF99-4970-8536-9F1DA44390EE}"/>
              </a:ext>
            </a:extLst>
          </p:cNvPr>
          <p:cNvSpPr/>
          <p:nvPr/>
        </p:nvSpPr>
        <p:spPr>
          <a:xfrm>
            <a:off x="7435776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4F51573-8398-4009-AD2E-F48E2D4328FC}"/>
              </a:ext>
            </a:extLst>
          </p:cNvPr>
          <p:cNvSpPr/>
          <p:nvPr/>
        </p:nvSpPr>
        <p:spPr>
          <a:xfrm>
            <a:off x="7435776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B822E3F-F4BF-431C-8E2A-18A8C020A690}"/>
              </a:ext>
            </a:extLst>
          </p:cNvPr>
          <p:cNvSpPr/>
          <p:nvPr/>
        </p:nvSpPr>
        <p:spPr>
          <a:xfrm>
            <a:off x="7435776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F994712-B194-413E-BCF6-ACD7790BB672}"/>
              </a:ext>
            </a:extLst>
          </p:cNvPr>
          <p:cNvSpPr/>
          <p:nvPr/>
        </p:nvSpPr>
        <p:spPr>
          <a:xfrm>
            <a:off x="7435776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445A48-0DB3-4B12-97B9-A73525B3298E}"/>
              </a:ext>
            </a:extLst>
          </p:cNvPr>
          <p:cNvSpPr/>
          <p:nvPr/>
        </p:nvSpPr>
        <p:spPr>
          <a:xfrm>
            <a:off x="8147585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CA80525-1C47-424D-BC76-B6B4723EA311}"/>
              </a:ext>
            </a:extLst>
          </p:cNvPr>
          <p:cNvSpPr/>
          <p:nvPr/>
        </p:nvSpPr>
        <p:spPr>
          <a:xfrm>
            <a:off x="8147585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69CABBD-F7E5-4755-9AB6-521C92A3976D}"/>
              </a:ext>
            </a:extLst>
          </p:cNvPr>
          <p:cNvSpPr/>
          <p:nvPr/>
        </p:nvSpPr>
        <p:spPr>
          <a:xfrm>
            <a:off x="8147585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7B8D255-FE09-4282-B8F5-0F3330724053}"/>
              </a:ext>
            </a:extLst>
          </p:cNvPr>
          <p:cNvSpPr/>
          <p:nvPr/>
        </p:nvSpPr>
        <p:spPr>
          <a:xfrm>
            <a:off x="8147585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C5C576-25EE-401F-AF0A-7807C96ED5C9}"/>
              </a:ext>
            </a:extLst>
          </p:cNvPr>
          <p:cNvSpPr/>
          <p:nvPr/>
        </p:nvSpPr>
        <p:spPr>
          <a:xfrm>
            <a:off x="8832918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8D53BC-175A-4011-AB09-E7919B375B39}"/>
              </a:ext>
            </a:extLst>
          </p:cNvPr>
          <p:cNvSpPr/>
          <p:nvPr/>
        </p:nvSpPr>
        <p:spPr>
          <a:xfrm>
            <a:off x="8832918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E796DD-FBB8-4042-8344-7C79DD336A46}"/>
              </a:ext>
            </a:extLst>
          </p:cNvPr>
          <p:cNvSpPr/>
          <p:nvPr/>
        </p:nvSpPr>
        <p:spPr>
          <a:xfrm>
            <a:off x="883291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5A45EC1-2BE3-4F73-99C9-CFBBD4E1CCAD}"/>
              </a:ext>
            </a:extLst>
          </p:cNvPr>
          <p:cNvSpPr/>
          <p:nvPr/>
        </p:nvSpPr>
        <p:spPr>
          <a:xfrm>
            <a:off x="883291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04367D0-965F-463D-86FD-62232AE221F7}"/>
              </a:ext>
            </a:extLst>
          </p:cNvPr>
          <p:cNvSpPr/>
          <p:nvPr/>
        </p:nvSpPr>
        <p:spPr>
          <a:xfrm>
            <a:off x="9545999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91632C6-28D5-45FB-8D27-CBBC99B56BA9}"/>
              </a:ext>
            </a:extLst>
          </p:cNvPr>
          <p:cNvSpPr/>
          <p:nvPr/>
        </p:nvSpPr>
        <p:spPr>
          <a:xfrm>
            <a:off x="9545999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B1A40C-A502-4399-9836-1A8F119F2D80}"/>
              </a:ext>
            </a:extLst>
          </p:cNvPr>
          <p:cNvSpPr/>
          <p:nvPr/>
        </p:nvSpPr>
        <p:spPr>
          <a:xfrm>
            <a:off x="9545999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5CBF499-D3A7-4B4C-B483-DF8D136BF157}"/>
              </a:ext>
            </a:extLst>
          </p:cNvPr>
          <p:cNvSpPr/>
          <p:nvPr/>
        </p:nvSpPr>
        <p:spPr>
          <a:xfrm>
            <a:off x="9545999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평행 사변형 133">
            <a:extLst>
              <a:ext uri="{FF2B5EF4-FFF2-40B4-BE49-F238E27FC236}">
                <a16:creationId xmlns:a16="http://schemas.microsoft.com/office/drawing/2014/main" id="{12E003BC-54A6-4C0F-A278-03699E015A79}"/>
              </a:ext>
            </a:extLst>
          </p:cNvPr>
          <p:cNvSpPr/>
          <p:nvPr/>
        </p:nvSpPr>
        <p:spPr>
          <a:xfrm>
            <a:off x="125645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평행 사변형 134">
            <a:extLst>
              <a:ext uri="{FF2B5EF4-FFF2-40B4-BE49-F238E27FC236}">
                <a16:creationId xmlns:a16="http://schemas.microsoft.com/office/drawing/2014/main" id="{DF843034-D243-4B66-A000-42FB732F9731}"/>
              </a:ext>
            </a:extLst>
          </p:cNvPr>
          <p:cNvSpPr/>
          <p:nvPr/>
        </p:nvSpPr>
        <p:spPr>
          <a:xfrm>
            <a:off x="195749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평행 사변형 135">
            <a:extLst>
              <a:ext uri="{FF2B5EF4-FFF2-40B4-BE49-F238E27FC236}">
                <a16:creationId xmlns:a16="http://schemas.microsoft.com/office/drawing/2014/main" id="{23D2D86B-B835-4AA2-AB9A-3483CC0DEAE6}"/>
              </a:ext>
            </a:extLst>
          </p:cNvPr>
          <p:cNvSpPr/>
          <p:nvPr/>
        </p:nvSpPr>
        <p:spPr>
          <a:xfrm>
            <a:off x="265853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평행 사변형 136">
            <a:extLst>
              <a:ext uri="{FF2B5EF4-FFF2-40B4-BE49-F238E27FC236}">
                <a16:creationId xmlns:a16="http://schemas.microsoft.com/office/drawing/2014/main" id="{28601259-2C02-4A0D-8A08-FB6F160C4A2B}"/>
              </a:ext>
            </a:extLst>
          </p:cNvPr>
          <p:cNvSpPr/>
          <p:nvPr/>
        </p:nvSpPr>
        <p:spPr>
          <a:xfrm>
            <a:off x="335957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평행 사변형 137">
            <a:extLst>
              <a:ext uri="{FF2B5EF4-FFF2-40B4-BE49-F238E27FC236}">
                <a16:creationId xmlns:a16="http://schemas.microsoft.com/office/drawing/2014/main" id="{EC49754C-4E0D-4838-BFE4-9AF9DFE6FB82}"/>
              </a:ext>
            </a:extLst>
          </p:cNvPr>
          <p:cNvSpPr/>
          <p:nvPr/>
        </p:nvSpPr>
        <p:spPr>
          <a:xfrm>
            <a:off x="406061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평행 사변형 138">
            <a:extLst>
              <a:ext uri="{FF2B5EF4-FFF2-40B4-BE49-F238E27FC236}">
                <a16:creationId xmlns:a16="http://schemas.microsoft.com/office/drawing/2014/main" id="{CEBC7AB0-0591-40D8-816C-92F07A963E92}"/>
              </a:ext>
            </a:extLst>
          </p:cNvPr>
          <p:cNvSpPr/>
          <p:nvPr/>
        </p:nvSpPr>
        <p:spPr>
          <a:xfrm>
            <a:off x="101696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2768D81A-601B-45CD-BFFD-73AA924220E8}"/>
              </a:ext>
            </a:extLst>
          </p:cNvPr>
          <p:cNvSpPr/>
          <p:nvPr/>
        </p:nvSpPr>
        <p:spPr>
          <a:xfrm>
            <a:off x="171800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평행 사변형 140">
            <a:extLst>
              <a:ext uri="{FF2B5EF4-FFF2-40B4-BE49-F238E27FC236}">
                <a16:creationId xmlns:a16="http://schemas.microsoft.com/office/drawing/2014/main" id="{192204D1-91A7-4FF8-880F-3D2959E4B28B}"/>
              </a:ext>
            </a:extLst>
          </p:cNvPr>
          <p:cNvSpPr/>
          <p:nvPr/>
        </p:nvSpPr>
        <p:spPr>
          <a:xfrm>
            <a:off x="241904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평행 사변형 141">
            <a:extLst>
              <a:ext uri="{FF2B5EF4-FFF2-40B4-BE49-F238E27FC236}">
                <a16:creationId xmlns:a16="http://schemas.microsoft.com/office/drawing/2014/main" id="{279FE927-C4C2-4B30-B0B1-3028470F331F}"/>
              </a:ext>
            </a:extLst>
          </p:cNvPr>
          <p:cNvSpPr/>
          <p:nvPr/>
        </p:nvSpPr>
        <p:spPr>
          <a:xfrm>
            <a:off x="312008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평행 사변형 142">
            <a:extLst>
              <a:ext uri="{FF2B5EF4-FFF2-40B4-BE49-F238E27FC236}">
                <a16:creationId xmlns:a16="http://schemas.microsoft.com/office/drawing/2014/main" id="{B3621672-6724-4D54-A4F0-9B08F65735C6}"/>
              </a:ext>
            </a:extLst>
          </p:cNvPr>
          <p:cNvSpPr/>
          <p:nvPr/>
        </p:nvSpPr>
        <p:spPr>
          <a:xfrm>
            <a:off x="382112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평행 사변형 143">
            <a:extLst>
              <a:ext uri="{FF2B5EF4-FFF2-40B4-BE49-F238E27FC236}">
                <a16:creationId xmlns:a16="http://schemas.microsoft.com/office/drawing/2014/main" id="{CAE6E42D-F3F5-4CD1-9394-E4C66CF33259}"/>
              </a:ext>
            </a:extLst>
          </p:cNvPr>
          <p:cNvSpPr/>
          <p:nvPr/>
        </p:nvSpPr>
        <p:spPr>
          <a:xfrm>
            <a:off x="77748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평행 사변형 144">
            <a:extLst>
              <a:ext uri="{FF2B5EF4-FFF2-40B4-BE49-F238E27FC236}">
                <a16:creationId xmlns:a16="http://schemas.microsoft.com/office/drawing/2014/main" id="{C73E4120-7D3F-4AD2-B2AE-603941A6EE20}"/>
              </a:ext>
            </a:extLst>
          </p:cNvPr>
          <p:cNvSpPr/>
          <p:nvPr/>
        </p:nvSpPr>
        <p:spPr>
          <a:xfrm>
            <a:off x="147852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평행 사변형 145">
            <a:extLst>
              <a:ext uri="{FF2B5EF4-FFF2-40B4-BE49-F238E27FC236}">
                <a16:creationId xmlns:a16="http://schemas.microsoft.com/office/drawing/2014/main" id="{79E392A0-E8F4-436F-8FA2-46A2F50BBF20}"/>
              </a:ext>
            </a:extLst>
          </p:cNvPr>
          <p:cNvSpPr/>
          <p:nvPr/>
        </p:nvSpPr>
        <p:spPr>
          <a:xfrm>
            <a:off x="217956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평행 사변형 146">
            <a:extLst>
              <a:ext uri="{FF2B5EF4-FFF2-40B4-BE49-F238E27FC236}">
                <a16:creationId xmlns:a16="http://schemas.microsoft.com/office/drawing/2014/main" id="{7C727222-CE2A-4A25-A150-B8F906BE83F8}"/>
              </a:ext>
            </a:extLst>
          </p:cNvPr>
          <p:cNvSpPr/>
          <p:nvPr/>
        </p:nvSpPr>
        <p:spPr>
          <a:xfrm>
            <a:off x="288060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평행 사변형 147">
            <a:extLst>
              <a:ext uri="{FF2B5EF4-FFF2-40B4-BE49-F238E27FC236}">
                <a16:creationId xmlns:a16="http://schemas.microsoft.com/office/drawing/2014/main" id="{8A464846-6373-425C-AE85-D0E18F1CCDA5}"/>
              </a:ext>
            </a:extLst>
          </p:cNvPr>
          <p:cNvSpPr/>
          <p:nvPr/>
        </p:nvSpPr>
        <p:spPr>
          <a:xfrm>
            <a:off x="358164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평행 사변형 148">
            <a:extLst>
              <a:ext uri="{FF2B5EF4-FFF2-40B4-BE49-F238E27FC236}">
                <a16:creationId xmlns:a16="http://schemas.microsoft.com/office/drawing/2014/main" id="{B9E1879C-4B53-4BF9-BB6A-CE3ABB041B67}"/>
              </a:ext>
            </a:extLst>
          </p:cNvPr>
          <p:cNvSpPr/>
          <p:nvPr/>
        </p:nvSpPr>
        <p:spPr>
          <a:xfrm>
            <a:off x="53799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평행 사변형 149">
            <a:extLst>
              <a:ext uri="{FF2B5EF4-FFF2-40B4-BE49-F238E27FC236}">
                <a16:creationId xmlns:a16="http://schemas.microsoft.com/office/drawing/2014/main" id="{E5B2E1F6-025B-47D1-BB53-765CC1AF8E28}"/>
              </a:ext>
            </a:extLst>
          </p:cNvPr>
          <p:cNvSpPr/>
          <p:nvPr/>
        </p:nvSpPr>
        <p:spPr>
          <a:xfrm>
            <a:off x="123903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평행 사변형 150">
            <a:extLst>
              <a:ext uri="{FF2B5EF4-FFF2-40B4-BE49-F238E27FC236}">
                <a16:creationId xmlns:a16="http://schemas.microsoft.com/office/drawing/2014/main" id="{580D6E7F-F2CF-4C24-8655-3B0D1A91B992}"/>
              </a:ext>
            </a:extLst>
          </p:cNvPr>
          <p:cNvSpPr/>
          <p:nvPr/>
        </p:nvSpPr>
        <p:spPr>
          <a:xfrm>
            <a:off x="194007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2" name="평행 사변형 151">
            <a:extLst>
              <a:ext uri="{FF2B5EF4-FFF2-40B4-BE49-F238E27FC236}">
                <a16:creationId xmlns:a16="http://schemas.microsoft.com/office/drawing/2014/main" id="{E773397E-94B3-4F21-AE25-D11A5445649E}"/>
              </a:ext>
            </a:extLst>
          </p:cNvPr>
          <p:cNvSpPr/>
          <p:nvPr/>
        </p:nvSpPr>
        <p:spPr>
          <a:xfrm>
            <a:off x="264111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3" name="평행 사변형 152">
            <a:extLst>
              <a:ext uri="{FF2B5EF4-FFF2-40B4-BE49-F238E27FC236}">
                <a16:creationId xmlns:a16="http://schemas.microsoft.com/office/drawing/2014/main" id="{F31558CD-690F-43FB-B248-EB3D6F8FD4CD}"/>
              </a:ext>
            </a:extLst>
          </p:cNvPr>
          <p:cNvSpPr/>
          <p:nvPr/>
        </p:nvSpPr>
        <p:spPr>
          <a:xfrm>
            <a:off x="334215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AEF588-B923-46AB-BB3C-EEDC5976D3E0}"/>
              </a:ext>
            </a:extLst>
          </p:cNvPr>
          <p:cNvSpPr txBox="1"/>
          <p:nvPr/>
        </p:nvSpPr>
        <p:spPr>
          <a:xfrm>
            <a:off x="8992001" y="667706"/>
            <a:ext cx="1107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임시행렬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035EB2-B177-4F50-A8D5-1BB153F17569}"/>
              </a:ext>
            </a:extLst>
          </p:cNvPr>
          <p:cNvSpPr txBox="1"/>
          <p:nvPr/>
        </p:nvSpPr>
        <p:spPr>
          <a:xfrm>
            <a:off x="10488361" y="4351440"/>
            <a:ext cx="11897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</a:t>
            </a:r>
            <a:endParaRPr lang="en-US" altLang="ko-KR" dirty="0"/>
          </a:p>
          <a:p>
            <a:r>
              <a:rPr lang="en-US" altLang="ko-KR" dirty="0"/>
              <a:t>= N</a:t>
            </a:r>
            <a:endParaRPr lang="ko-KR" altLang="en-US" dirty="0"/>
          </a:p>
        </p:txBody>
      </p:sp>
      <p:sp>
        <p:nvSpPr>
          <p:cNvPr id="156" name="평행 사변형 155">
            <a:extLst>
              <a:ext uri="{FF2B5EF4-FFF2-40B4-BE49-F238E27FC236}">
                <a16:creationId xmlns:a16="http://schemas.microsoft.com/office/drawing/2014/main" id="{693B0C65-C75B-4C6E-AB14-02308F3D61FA}"/>
              </a:ext>
            </a:extLst>
          </p:cNvPr>
          <p:cNvSpPr/>
          <p:nvPr/>
        </p:nvSpPr>
        <p:spPr>
          <a:xfrm rot="16200000" flipV="1">
            <a:off x="2951702" y="2264226"/>
            <a:ext cx="3161173" cy="962293"/>
          </a:xfrm>
          <a:prstGeom prst="parallelogram">
            <a:avLst>
              <a:gd name="adj" fmla="val 2411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32D8E60-7C72-4DD3-9992-FDA987901BB7}"/>
              </a:ext>
            </a:extLst>
          </p:cNvPr>
          <p:cNvCxnSpPr>
            <a:cxnSpLocks/>
          </p:cNvCxnSpPr>
          <p:nvPr/>
        </p:nvCxnSpPr>
        <p:spPr>
          <a:xfrm>
            <a:off x="4763066" y="1755271"/>
            <a:ext cx="0" cy="839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A141C25-C756-421C-8218-129D2693254E}"/>
              </a:ext>
            </a:extLst>
          </p:cNvPr>
          <p:cNvCxnSpPr>
            <a:cxnSpLocks/>
          </p:cNvCxnSpPr>
          <p:nvPr/>
        </p:nvCxnSpPr>
        <p:spPr>
          <a:xfrm>
            <a:off x="4521405" y="2336818"/>
            <a:ext cx="0" cy="837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34FFC76-9F03-4668-9BAF-B5556AF2F980}"/>
              </a:ext>
            </a:extLst>
          </p:cNvPr>
          <p:cNvCxnSpPr>
            <a:cxnSpLocks/>
          </p:cNvCxnSpPr>
          <p:nvPr/>
        </p:nvCxnSpPr>
        <p:spPr>
          <a:xfrm>
            <a:off x="4284094" y="2907228"/>
            <a:ext cx="0" cy="848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FB8D091-D227-4674-A185-1A91F654F8B4}"/>
              </a:ext>
            </a:extLst>
          </p:cNvPr>
          <p:cNvCxnSpPr>
            <a:cxnSpLocks/>
          </p:cNvCxnSpPr>
          <p:nvPr/>
        </p:nvCxnSpPr>
        <p:spPr>
          <a:xfrm>
            <a:off x="5002552" y="1171232"/>
            <a:ext cx="0" cy="8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92732DD-3E06-497A-BE21-37C9E56D386B}"/>
              </a:ext>
            </a:extLst>
          </p:cNvPr>
          <p:cNvCxnSpPr>
            <a:cxnSpLocks/>
          </p:cNvCxnSpPr>
          <p:nvPr/>
        </p:nvCxnSpPr>
        <p:spPr>
          <a:xfrm flipV="1">
            <a:off x="4045703" y="2003032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5AB3592-4CD2-4744-B142-6DADC1107A22}"/>
              </a:ext>
            </a:extLst>
          </p:cNvPr>
          <p:cNvCxnSpPr>
            <a:cxnSpLocks/>
          </p:cNvCxnSpPr>
          <p:nvPr/>
        </p:nvCxnSpPr>
        <p:spPr>
          <a:xfrm flipV="1">
            <a:off x="4045703" y="1818670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380644F-6D88-4D11-934F-D6F418663341}"/>
              </a:ext>
            </a:extLst>
          </p:cNvPr>
          <p:cNvCxnSpPr>
            <a:cxnSpLocks/>
          </p:cNvCxnSpPr>
          <p:nvPr/>
        </p:nvCxnSpPr>
        <p:spPr>
          <a:xfrm flipV="1">
            <a:off x="4045703" y="1602804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7CA7829-07F2-4A75-BBA0-F575E8F808BB}"/>
              </a:ext>
            </a:extLst>
          </p:cNvPr>
          <p:cNvCxnSpPr>
            <a:cxnSpLocks/>
          </p:cNvCxnSpPr>
          <p:nvPr/>
        </p:nvCxnSpPr>
        <p:spPr>
          <a:xfrm flipV="1">
            <a:off x="4045703" y="1386938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3D58CAC-E710-4B3B-AD49-707198385D00}"/>
              </a:ext>
            </a:extLst>
          </p:cNvPr>
          <p:cNvCxnSpPr>
            <a:cxnSpLocks/>
          </p:cNvCxnSpPr>
          <p:nvPr/>
        </p:nvCxnSpPr>
        <p:spPr>
          <a:xfrm flipH="1" flipV="1">
            <a:off x="989794" y="3609963"/>
            <a:ext cx="5746945" cy="1318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26530242-0C42-4C51-AA73-9D323FB5E337}"/>
              </a:ext>
            </a:extLst>
          </p:cNvPr>
          <p:cNvCxnSpPr>
            <a:cxnSpLocks/>
          </p:cNvCxnSpPr>
          <p:nvPr/>
        </p:nvCxnSpPr>
        <p:spPr>
          <a:xfrm flipH="1" flipV="1">
            <a:off x="989794" y="3834583"/>
            <a:ext cx="5737012" cy="4028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E84604AD-4A09-473C-BF58-B8D58B4BD389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1008260" y="4047713"/>
            <a:ext cx="5728478" cy="6925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ED905B46-5DF8-48CA-8550-2ACD366907EE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016969" y="4256294"/>
            <a:ext cx="5719769" cy="9883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2270697A-2C42-492C-8D3F-C91921210089}"/>
              </a:ext>
            </a:extLst>
          </p:cNvPr>
          <p:cNvSpPr/>
          <p:nvPr/>
        </p:nvSpPr>
        <p:spPr>
          <a:xfrm>
            <a:off x="6239711" y="4496994"/>
            <a:ext cx="177045" cy="492218"/>
          </a:xfrm>
          <a:prstGeom prst="leftBrace">
            <a:avLst>
              <a:gd name="adj1" fmla="val 53842"/>
              <a:gd name="adj2" fmla="val 630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955783-0EC2-4627-9DDF-22D8B0CC2AB8}"/>
              </a:ext>
            </a:extLst>
          </p:cNvPr>
          <p:cNvSpPr txBox="1"/>
          <p:nvPr/>
        </p:nvSpPr>
        <p:spPr>
          <a:xfrm>
            <a:off x="4702006" y="4701340"/>
            <a:ext cx="14132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N/ </a:t>
            </a:r>
            <a:r>
              <a:rPr lang="en-US" altLang="ko-KR" dirty="0" err="1"/>
              <a:t>GridSize</a:t>
            </a:r>
            <a:r>
              <a:rPr lang="en-US" altLang="ko-KR" dirty="0"/>
              <a:t> + 1</a:t>
            </a:r>
            <a:endParaRPr lang="ko-KR" altLang="en-US" dirty="0"/>
          </a:p>
        </p:txBody>
      </p:sp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96847E11-A7F1-4C5A-B7A6-8CB94BB54D86}"/>
              </a:ext>
            </a:extLst>
          </p:cNvPr>
          <p:cNvSpPr/>
          <p:nvPr/>
        </p:nvSpPr>
        <p:spPr>
          <a:xfrm rot="10800000" flipH="1">
            <a:off x="6032806" y="3507300"/>
            <a:ext cx="396716" cy="1988278"/>
          </a:xfrm>
          <a:prstGeom prst="leftBrace">
            <a:avLst>
              <a:gd name="adj1" fmla="val 53842"/>
              <a:gd name="adj2" fmla="val 837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854CCB-DC9A-4535-8B09-05CC3E70046D}"/>
              </a:ext>
            </a:extLst>
          </p:cNvPr>
          <p:cNvSpPr txBox="1"/>
          <p:nvPr/>
        </p:nvSpPr>
        <p:spPr>
          <a:xfrm>
            <a:off x="4712551" y="3545233"/>
            <a:ext cx="1117614" cy="646331"/>
          </a:xfrm>
          <a:prstGeom prst="rect">
            <a:avLst/>
          </a:prstGeom>
          <a:solidFill>
            <a:srgbClr val="FC9D9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GridSize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= 512</a:t>
            </a:r>
            <a:endParaRPr lang="ko-KR" altLang="en-US" dirty="0"/>
          </a:p>
        </p:txBody>
      </p:sp>
      <p:sp>
        <p:nvSpPr>
          <p:cNvPr id="170" name="왼쪽 중괄호 169">
            <a:extLst>
              <a:ext uri="{FF2B5EF4-FFF2-40B4-BE49-F238E27FC236}">
                <a16:creationId xmlns:a16="http://schemas.microsoft.com/office/drawing/2014/main" id="{BE5B3607-BAEE-4B93-AF30-0F7D1E28D264}"/>
              </a:ext>
            </a:extLst>
          </p:cNvPr>
          <p:cNvSpPr/>
          <p:nvPr/>
        </p:nvSpPr>
        <p:spPr>
          <a:xfrm flipH="1">
            <a:off x="4076187" y="3499124"/>
            <a:ext cx="443904" cy="798481"/>
          </a:xfrm>
          <a:prstGeom prst="leftBrace">
            <a:avLst>
              <a:gd name="adj1" fmla="val 53842"/>
              <a:gd name="adj2" fmla="val 409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85349AB-EB5E-44E4-BFC9-DC0B1FDE08B6}"/>
              </a:ext>
            </a:extLst>
          </p:cNvPr>
          <p:cNvSpPr txBox="1"/>
          <p:nvPr/>
        </p:nvSpPr>
        <p:spPr>
          <a:xfrm>
            <a:off x="537998" y="4458766"/>
            <a:ext cx="3659534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(Column+2, Column+1, 1) 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</a:t>
            </a:r>
            <a:r>
              <a:rPr lang="en-US" altLang="ko-KR" dirty="0" err="1"/>
              <a:t>GridSize</a:t>
            </a:r>
            <a:r>
              <a:rPr lang="en-US" altLang="ko-KR" dirty="0"/>
              <a:t>, 1, 1)</a:t>
            </a:r>
          </a:p>
        </p:txBody>
      </p:sp>
    </p:spTree>
    <p:extLst>
      <p:ext uri="{BB962C8B-B14F-4D97-AF65-F5344CB8AC3E}">
        <p14:creationId xmlns:p14="http://schemas.microsoft.com/office/powerpoint/2010/main" val="40953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51A96C-D60C-4ABA-A0D6-8238B6C06F43}"/>
              </a:ext>
            </a:extLst>
          </p:cNvPr>
          <p:cNvSpPr/>
          <p:nvPr/>
        </p:nvSpPr>
        <p:spPr>
          <a:xfrm rot="16200000" flipV="1">
            <a:off x="8349455" y="2775083"/>
            <a:ext cx="4182883" cy="962293"/>
          </a:xfrm>
          <a:prstGeom prst="parallelogram">
            <a:avLst>
              <a:gd name="adj" fmla="val 2391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1FF97B9-817C-4460-8FE5-A11475FA9507}"/>
              </a:ext>
            </a:extLst>
          </p:cNvPr>
          <p:cNvSpPr/>
          <p:nvPr/>
        </p:nvSpPr>
        <p:spPr>
          <a:xfrm>
            <a:off x="717736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AC9F319-EE7F-4D2A-AA65-C58BB0330476}"/>
              </a:ext>
            </a:extLst>
          </p:cNvPr>
          <p:cNvSpPr/>
          <p:nvPr/>
        </p:nvSpPr>
        <p:spPr>
          <a:xfrm>
            <a:off x="787840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C420828-E44B-473F-8C5C-06CD5398AB77}"/>
              </a:ext>
            </a:extLst>
          </p:cNvPr>
          <p:cNvSpPr/>
          <p:nvPr/>
        </p:nvSpPr>
        <p:spPr>
          <a:xfrm>
            <a:off x="857944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C6B1C8-E2B7-444A-BD81-D6E28439310F}"/>
              </a:ext>
            </a:extLst>
          </p:cNvPr>
          <p:cNvSpPr/>
          <p:nvPr/>
        </p:nvSpPr>
        <p:spPr>
          <a:xfrm>
            <a:off x="928048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0BE63A4-96A0-41BC-9118-F57F30258F8B}"/>
              </a:ext>
            </a:extLst>
          </p:cNvPr>
          <p:cNvSpPr/>
          <p:nvPr/>
        </p:nvSpPr>
        <p:spPr>
          <a:xfrm>
            <a:off x="998152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25F9F2C-777C-465B-884B-61D3CBF2C9AA}"/>
              </a:ext>
            </a:extLst>
          </p:cNvPr>
          <p:cNvSpPr/>
          <p:nvPr/>
        </p:nvSpPr>
        <p:spPr>
          <a:xfrm>
            <a:off x="693787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3C0C31E-036E-4F19-9B1D-E986F406225D}"/>
              </a:ext>
            </a:extLst>
          </p:cNvPr>
          <p:cNvSpPr/>
          <p:nvPr/>
        </p:nvSpPr>
        <p:spPr>
          <a:xfrm>
            <a:off x="763891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6AD148B-2685-42F6-AFAE-B33DE8860225}"/>
              </a:ext>
            </a:extLst>
          </p:cNvPr>
          <p:cNvSpPr/>
          <p:nvPr/>
        </p:nvSpPr>
        <p:spPr>
          <a:xfrm>
            <a:off x="833995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59157-AFF4-43BB-B42E-F99F3EA8188A}"/>
              </a:ext>
            </a:extLst>
          </p:cNvPr>
          <p:cNvSpPr/>
          <p:nvPr/>
        </p:nvSpPr>
        <p:spPr>
          <a:xfrm>
            <a:off x="904099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C5931C7-5CD1-444B-929B-7094947C4BD6}"/>
              </a:ext>
            </a:extLst>
          </p:cNvPr>
          <p:cNvSpPr/>
          <p:nvPr/>
        </p:nvSpPr>
        <p:spPr>
          <a:xfrm>
            <a:off x="974203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498C010-6D3B-43FF-BE1D-AE42FB40436D}"/>
              </a:ext>
            </a:extLst>
          </p:cNvPr>
          <p:cNvSpPr/>
          <p:nvPr/>
        </p:nvSpPr>
        <p:spPr>
          <a:xfrm>
            <a:off x="669838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50D4057-824F-4434-89E7-5287C0375948}"/>
              </a:ext>
            </a:extLst>
          </p:cNvPr>
          <p:cNvSpPr/>
          <p:nvPr/>
        </p:nvSpPr>
        <p:spPr>
          <a:xfrm>
            <a:off x="739942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BDFF3CC-8070-479F-BAC6-88816ED73345}"/>
              </a:ext>
            </a:extLst>
          </p:cNvPr>
          <p:cNvSpPr/>
          <p:nvPr/>
        </p:nvSpPr>
        <p:spPr>
          <a:xfrm>
            <a:off x="810046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DACE74B-F245-4FCA-8B35-5683F9FBD417}"/>
              </a:ext>
            </a:extLst>
          </p:cNvPr>
          <p:cNvSpPr/>
          <p:nvPr/>
        </p:nvSpPr>
        <p:spPr>
          <a:xfrm>
            <a:off x="880150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D97B443-683E-47F0-8D9D-7CC5CC4CC9C4}"/>
              </a:ext>
            </a:extLst>
          </p:cNvPr>
          <p:cNvSpPr/>
          <p:nvPr/>
        </p:nvSpPr>
        <p:spPr>
          <a:xfrm>
            <a:off x="950254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436778E-64C4-45AA-869B-66F10015377B}"/>
              </a:ext>
            </a:extLst>
          </p:cNvPr>
          <p:cNvSpPr/>
          <p:nvPr/>
        </p:nvSpPr>
        <p:spPr>
          <a:xfrm>
            <a:off x="645890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ADBBB33-D3DD-47CF-A88B-715EB2369791}"/>
              </a:ext>
            </a:extLst>
          </p:cNvPr>
          <p:cNvSpPr/>
          <p:nvPr/>
        </p:nvSpPr>
        <p:spPr>
          <a:xfrm>
            <a:off x="715994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2E87AA92-A767-4752-BE9C-008FA0B4821A}"/>
              </a:ext>
            </a:extLst>
          </p:cNvPr>
          <p:cNvSpPr/>
          <p:nvPr/>
        </p:nvSpPr>
        <p:spPr>
          <a:xfrm>
            <a:off x="786098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4628A8C-096B-4901-991C-1017DAE9D5D6}"/>
              </a:ext>
            </a:extLst>
          </p:cNvPr>
          <p:cNvSpPr/>
          <p:nvPr/>
        </p:nvSpPr>
        <p:spPr>
          <a:xfrm>
            <a:off x="856202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8AF68D6-44A4-4BDC-93CC-CC886D615A67}"/>
              </a:ext>
            </a:extLst>
          </p:cNvPr>
          <p:cNvSpPr/>
          <p:nvPr/>
        </p:nvSpPr>
        <p:spPr>
          <a:xfrm>
            <a:off x="926306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6C9BAF-B781-4C22-BDC8-B4072FA7AED7}"/>
              </a:ext>
            </a:extLst>
          </p:cNvPr>
          <p:cNvCxnSpPr>
            <a:cxnSpLocks/>
          </p:cNvCxnSpPr>
          <p:nvPr/>
        </p:nvCxnSpPr>
        <p:spPr>
          <a:xfrm>
            <a:off x="10682560" y="174390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EECE-388C-4E41-BD6B-C1302E224CA8}"/>
              </a:ext>
            </a:extLst>
          </p:cNvPr>
          <p:cNvCxnSpPr>
            <a:cxnSpLocks/>
          </p:cNvCxnSpPr>
          <p:nvPr/>
        </p:nvCxnSpPr>
        <p:spPr>
          <a:xfrm>
            <a:off x="10440899" y="2336818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B732D-6054-46FA-AECA-8D18A52A4C69}"/>
              </a:ext>
            </a:extLst>
          </p:cNvPr>
          <p:cNvCxnSpPr>
            <a:cxnSpLocks/>
          </p:cNvCxnSpPr>
          <p:nvPr/>
        </p:nvCxnSpPr>
        <p:spPr>
          <a:xfrm>
            <a:off x="10203588" y="2907228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25336-553B-439B-988D-C5F8A640E245}"/>
              </a:ext>
            </a:extLst>
          </p:cNvPr>
          <p:cNvCxnSpPr>
            <a:cxnSpLocks/>
          </p:cNvCxnSpPr>
          <p:nvPr/>
        </p:nvCxnSpPr>
        <p:spPr>
          <a:xfrm>
            <a:off x="10922046" y="1176039"/>
            <a:ext cx="0" cy="1997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8788B-448D-427D-8CD9-97B563EE731C}"/>
              </a:ext>
            </a:extLst>
          </p:cNvPr>
          <p:cNvSpPr txBox="1"/>
          <p:nvPr/>
        </p:nvSpPr>
        <p:spPr>
          <a:xfrm>
            <a:off x="6389323" y="5593601"/>
            <a:ext cx="457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</a:t>
            </a:r>
            <a:r>
              <a:rPr lang="en-US" altLang="ko-KR" dirty="0" err="1"/>
              <a:t>GridSize</a:t>
            </a:r>
            <a:r>
              <a:rPr lang="en-US" altLang="ko-KR" dirty="0"/>
              <a:t>, 1, 1)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(Column+2, Column+1,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86A6E3-0DD5-4BC8-8741-59171F5DA34E}"/>
              </a:ext>
            </a:extLst>
          </p:cNvPr>
          <p:cNvSpPr txBox="1"/>
          <p:nvPr/>
        </p:nvSpPr>
        <p:spPr>
          <a:xfrm>
            <a:off x="7296573" y="702528"/>
            <a:ext cx="14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= 3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64C46-7A00-4F42-B670-A699FA395F6B}"/>
              </a:ext>
            </a:extLst>
          </p:cNvPr>
          <p:cNvCxnSpPr>
            <a:cxnSpLocks/>
          </p:cNvCxnSpPr>
          <p:nvPr/>
        </p:nvCxnSpPr>
        <p:spPr>
          <a:xfrm flipV="1">
            <a:off x="9959752" y="3169213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DCD42-B08C-41E2-A1B4-918734CCED75}"/>
              </a:ext>
            </a:extLst>
          </p:cNvPr>
          <p:cNvCxnSpPr>
            <a:cxnSpLocks/>
          </p:cNvCxnSpPr>
          <p:nvPr/>
        </p:nvCxnSpPr>
        <p:spPr>
          <a:xfrm flipV="1">
            <a:off x="9959752" y="2672099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98452F-DF81-4E0F-B0FB-754C97FC9A2A}"/>
              </a:ext>
            </a:extLst>
          </p:cNvPr>
          <p:cNvCxnSpPr>
            <a:cxnSpLocks/>
          </p:cNvCxnSpPr>
          <p:nvPr/>
        </p:nvCxnSpPr>
        <p:spPr>
          <a:xfrm flipV="1">
            <a:off x="9959752" y="2174985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BD9C0B-8C9F-4C53-800A-B366594B6BCC}"/>
              </a:ext>
            </a:extLst>
          </p:cNvPr>
          <p:cNvCxnSpPr>
            <a:cxnSpLocks/>
          </p:cNvCxnSpPr>
          <p:nvPr/>
        </p:nvCxnSpPr>
        <p:spPr>
          <a:xfrm flipV="1">
            <a:off x="9959752" y="1677871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82AA5C3-0768-477B-99B7-1A4664BE166D}"/>
              </a:ext>
            </a:extLst>
          </p:cNvPr>
          <p:cNvSpPr/>
          <p:nvPr/>
        </p:nvSpPr>
        <p:spPr>
          <a:xfrm flipH="1">
            <a:off x="9997497" y="3486347"/>
            <a:ext cx="535863" cy="1842591"/>
          </a:xfrm>
          <a:prstGeom prst="leftBrace">
            <a:avLst>
              <a:gd name="adj1" fmla="val 53842"/>
              <a:gd name="adj2" fmla="val 560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28E82537-C3DC-4683-9B05-EF5D60E4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72648"/>
              </p:ext>
            </p:extLst>
          </p:nvPr>
        </p:nvGraphicFramePr>
        <p:xfrm>
          <a:off x="6459599" y="3489793"/>
          <a:ext cx="3500850" cy="2005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33872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  <a:tr h="16328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68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B1934D-B5B0-46B5-A18F-2F388BFF9358}"/>
              </a:ext>
            </a:extLst>
          </p:cNvPr>
          <p:cNvSpPr/>
          <p:nvPr/>
        </p:nvSpPr>
        <p:spPr>
          <a:xfrm>
            <a:off x="6736738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DEB6AFA-B80A-477F-BB93-09C06F0E0180}"/>
              </a:ext>
            </a:extLst>
          </p:cNvPr>
          <p:cNvSpPr/>
          <p:nvPr/>
        </p:nvSpPr>
        <p:spPr>
          <a:xfrm>
            <a:off x="6736738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142BAD-3579-46E7-A41F-F47C125ADB4C}"/>
              </a:ext>
            </a:extLst>
          </p:cNvPr>
          <p:cNvSpPr/>
          <p:nvPr/>
        </p:nvSpPr>
        <p:spPr>
          <a:xfrm>
            <a:off x="673673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ACA448-E35F-4FAF-BB44-CC992351B61D}"/>
              </a:ext>
            </a:extLst>
          </p:cNvPr>
          <p:cNvSpPr/>
          <p:nvPr/>
        </p:nvSpPr>
        <p:spPr>
          <a:xfrm>
            <a:off x="673673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000EAF6-CF99-4970-8536-9F1DA44390EE}"/>
              </a:ext>
            </a:extLst>
          </p:cNvPr>
          <p:cNvSpPr/>
          <p:nvPr/>
        </p:nvSpPr>
        <p:spPr>
          <a:xfrm>
            <a:off x="7435776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4F51573-8398-4009-AD2E-F48E2D4328FC}"/>
              </a:ext>
            </a:extLst>
          </p:cNvPr>
          <p:cNvSpPr/>
          <p:nvPr/>
        </p:nvSpPr>
        <p:spPr>
          <a:xfrm>
            <a:off x="7435776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B822E3F-F4BF-431C-8E2A-18A8C020A690}"/>
              </a:ext>
            </a:extLst>
          </p:cNvPr>
          <p:cNvSpPr/>
          <p:nvPr/>
        </p:nvSpPr>
        <p:spPr>
          <a:xfrm>
            <a:off x="7435776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F994712-B194-413E-BCF6-ACD7790BB672}"/>
              </a:ext>
            </a:extLst>
          </p:cNvPr>
          <p:cNvSpPr/>
          <p:nvPr/>
        </p:nvSpPr>
        <p:spPr>
          <a:xfrm>
            <a:off x="7435776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445A48-0DB3-4B12-97B9-A73525B3298E}"/>
              </a:ext>
            </a:extLst>
          </p:cNvPr>
          <p:cNvSpPr/>
          <p:nvPr/>
        </p:nvSpPr>
        <p:spPr>
          <a:xfrm>
            <a:off x="8147585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CA80525-1C47-424D-BC76-B6B4723EA311}"/>
              </a:ext>
            </a:extLst>
          </p:cNvPr>
          <p:cNvSpPr/>
          <p:nvPr/>
        </p:nvSpPr>
        <p:spPr>
          <a:xfrm>
            <a:off x="8147585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69CABBD-F7E5-4755-9AB6-521C92A3976D}"/>
              </a:ext>
            </a:extLst>
          </p:cNvPr>
          <p:cNvSpPr/>
          <p:nvPr/>
        </p:nvSpPr>
        <p:spPr>
          <a:xfrm>
            <a:off x="8147585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7B8D255-FE09-4282-B8F5-0F3330724053}"/>
              </a:ext>
            </a:extLst>
          </p:cNvPr>
          <p:cNvSpPr/>
          <p:nvPr/>
        </p:nvSpPr>
        <p:spPr>
          <a:xfrm>
            <a:off x="8147585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C5C576-25EE-401F-AF0A-7807C96ED5C9}"/>
              </a:ext>
            </a:extLst>
          </p:cNvPr>
          <p:cNvSpPr/>
          <p:nvPr/>
        </p:nvSpPr>
        <p:spPr>
          <a:xfrm>
            <a:off x="8832918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8D53BC-175A-4011-AB09-E7919B375B39}"/>
              </a:ext>
            </a:extLst>
          </p:cNvPr>
          <p:cNvSpPr/>
          <p:nvPr/>
        </p:nvSpPr>
        <p:spPr>
          <a:xfrm>
            <a:off x="8832918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E796DD-FBB8-4042-8344-7C79DD336A46}"/>
              </a:ext>
            </a:extLst>
          </p:cNvPr>
          <p:cNvSpPr/>
          <p:nvPr/>
        </p:nvSpPr>
        <p:spPr>
          <a:xfrm>
            <a:off x="883291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5A45EC1-2BE3-4F73-99C9-CFBBD4E1CCAD}"/>
              </a:ext>
            </a:extLst>
          </p:cNvPr>
          <p:cNvSpPr/>
          <p:nvPr/>
        </p:nvSpPr>
        <p:spPr>
          <a:xfrm>
            <a:off x="883291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04367D0-965F-463D-86FD-62232AE221F7}"/>
              </a:ext>
            </a:extLst>
          </p:cNvPr>
          <p:cNvSpPr/>
          <p:nvPr/>
        </p:nvSpPr>
        <p:spPr>
          <a:xfrm>
            <a:off x="9545999" y="5184790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91632C6-28D5-45FB-8D27-CBBC99B56BA9}"/>
              </a:ext>
            </a:extLst>
          </p:cNvPr>
          <p:cNvSpPr/>
          <p:nvPr/>
        </p:nvSpPr>
        <p:spPr>
          <a:xfrm>
            <a:off x="9545999" y="468034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B1A40C-A502-4399-9836-1A8F119F2D80}"/>
              </a:ext>
            </a:extLst>
          </p:cNvPr>
          <p:cNvSpPr/>
          <p:nvPr/>
        </p:nvSpPr>
        <p:spPr>
          <a:xfrm>
            <a:off x="9545999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5CBF499-D3A7-4B4C-B483-DF8D136BF157}"/>
              </a:ext>
            </a:extLst>
          </p:cNvPr>
          <p:cNvSpPr/>
          <p:nvPr/>
        </p:nvSpPr>
        <p:spPr>
          <a:xfrm>
            <a:off x="9545999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AEF588-B923-46AB-BB3C-EEDC5976D3E0}"/>
              </a:ext>
            </a:extLst>
          </p:cNvPr>
          <p:cNvSpPr txBox="1"/>
          <p:nvPr/>
        </p:nvSpPr>
        <p:spPr>
          <a:xfrm>
            <a:off x="8992001" y="667706"/>
            <a:ext cx="1107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임시행렬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035EB2-B177-4F50-A8D5-1BB153F17569}"/>
              </a:ext>
            </a:extLst>
          </p:cNvPr>
          <p:cNvSpPr txBox="1"/>
          <p:nvPr/>
        </p:nvSpPr>
        <p:spPr>
          <a:xfrm>
            <a:off x="10488361" y="4351440"/>
            <a:ext cx="11897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</a:t>
            </a:r>
            <a:endParaRPr lang="en-US" altLang="ko-KR" dirty="0"/>
          </a:p>
          <a:p>
            <a:r>
              <a:rPr lang="en-US" altLang="ko-KR" dirty="0"/>
              <a:t>= N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3D58CAC-E710-4B3B-AD49-707198385D00}"/>
              </a:ext>
            </a:extLst>
          </p:cNvPr>
          <p:cNvCxnSpPr>
            <a:cxnSpLocks/>
          </p:cNvCxnSpPr>
          <p:nvPr/>
        </p:nvCxnSpPr>
        <p:spPr>
          <a:xfrm flipH="1" flipV="1">
            <a:off x="3983183" y="3671832"/>
            <a:ext cx="2753557" cy="6996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26530242-0C42-4C51-AA73-9D323FB5E337}"/>
              </a:ext>
            </a:extLst>
          </p:cNvPr>
          <p:cNvCxnSpPr>
            <a:cxnSpLocks/>
          </p:cNvCxnSpPr>
          <p:nvPr/>
        </p:nvCxnSpPr>
        <p:spPr>
          <a:xfrm flipH="1" flipV="1">
            <a:off x="3998918" y="3923840"/>
            <a:ext cx="2709306" cy="31880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E84604AD-4A09-473C-BF58-B8D58B4BD389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3996744" y="4215829"/>
            <a:ext cx="2739994" cy="5243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ED905B46-5DF8-48CA-8550-2ACD366907EE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3998918" y="4505014"/>
            <a:ext cx="2737820" cy="73964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2270697A-2C42-492C-8D3F-C91921210089}"/>
              </a:ext>
            </a:extLst>
          </p:cNvPr>
          <p:cNvSpPr/>
          <p:nvPr/>
        </p:nvSpPr>
        <p:spPr>
          <a:xfrm>
            <a:off x="6239711" y="4496994"/>
            <a:ext cx="177045" cy="492218"/>
          </a:xfrm>
          <a:prstGeom prst="leftBrace">
            <a:avLst>
              <a:gd name="adj1" fmla="val 53842"/>
              <a:gd name="adj2" fmla="val 630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955783-0EC2-4627-9DDF-22D8B0CC2AB8}"/>
              </a:ext>
            </a:extLst>
          </p:cNvPr>
          <p:cNvSpPr txBox="1"/>
          <p:nvPr/>
        </p:nvSpPr>
        <p:spPr>
          <a:xfrm>
            <a:off x="4702006" y="4701340"/>
            <a:ext cx="14132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N/ </a:t>
            </a:r>
            <a:r>
              <a:rPr lang="en-US" altLang="ko-KR" dirty="0" err="1"/>
              <a:t>GridSize</a:t>
            </a:r>
            <a:r>
              <a:rPr lang="en-US" altLang="ko-KR" dirty="0"/>
              <a:t> + 1</a:t>
            </a:r>
            <a:endParaRPr lang="ko-KR" altLang="en-US" dirty="0"/>
          </a:p>
        </p:txBody>
      </p:sp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96847E11-A7F1-4C5A-B7A6-8CB94BB54D86}"/>
              </a:ext>
            </a:extLst>
          </p:cNvPr>
          <p:cNvSpPr/>
          <p:nvPr/>
        </p:nvSpPr>
        <p:spPr>
          <a:xfrm rot="10800000" flipH="1">
            <a:off x="6032806" y="3507300"/>
            <a:ext cx="396716" cy="1988278"/>
          </a:xfrm>
          <a:prstGeom prst="leftBrace">
            <a:avLst>
              <a:gd name="adj1" fmla="val 53842"/>
              <a:gd name="adj2" fmla="val 837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854CCB-DC9A-4535-8B09-05CC3E70046D}"/>
              </a:ext>
            </a:extLst>
          </p:cNvPr>
          <p:cNvSpPr txBox="1"/>
          <p:nvPr/>
        </p:nvSpPr>
        <p:spPr>
          <a:xfrm>
            <a:off x="4712551" y="3545233"/>
            <a:ext cx="1117614" cy="646331"/>
          </a:xfrm>
          <a:prstGeom prst="rect">
            <a:avLst/>
          </a:prstGeom>
          <a:solidFill>
            <a:srgbClr val="FC9D9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GridSize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= 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8D770B63-F878-4F88-8E54-BB8130F527F9}"/>
              </a:ext>
            </a:extLst>
          </p:cNvPr>
          <p:cNvGraphicFramePr>
            <a:graphicFrameLocks noGrp="1"/>
          </p:cNvGraphicFramePr>
          <p:nvPr/>
        </p:nvGraphicFramePr>
        <p:xfrm>
          <a:off x="538513" y="3498773"/>
          <a:ext cx="3500850" cy="82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18676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18710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</a:tbl>
          </a:graphicData>
        </a:graphic>
      </p:graphicFrame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FF93713-F745-4F8F-84D9-03A827CE4B3E}"/>
              </a:ext>
            </a:extLst>
          </p:cNvPr>
          <p:cNvGrpSpPr/>
          <p:nvPr/>
        </p:nvGrpSpPr>
        <p:grpSpPr>
          <a:xfrm>
            <a:off x="3349358" y="3556939"/>
            <a:ext cx="689781" cy="747412"/>
            <a:chOff x="2133599" y="2997200"/>
            <a:chExt cx="1922302" cy="747412"/>
          </a:xfrm>
        </p:grpSpPr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3D58A7D5-B246-4E06-8F42-8858817E5FCA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6F6114B-C1E4-4BC5-BAF7-310F57649AE6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4DBD4C47-398A-40D8-B62B-9C74E0C9127A}"/>
              </a:ext>
            </a:extLst>
          </p:cNvPr>
          <p:cNvGrpSpPr/>
          <p:nvPr/>
        </p:nvGrpSpPr>
        <p:grpSpPr>
          <a:xfrm>
            <a:off x="2641117" y="3556939"/>
            <a:ext cx="689781" cy="747412"/>
            <a:chOff x="2133599" y="2997200"/>
            <a:chExt cx="1922302" cy="747412"/>
          </a:xfrm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FF90960-137C-4ED7-AC32-DBDCFFF5C21F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8139BEB7-CB55-4E8F-A367-366C73810460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8176099-C44A-4C00-844E-944773E20A5A}"/>
              </a:ext>
            </a:extLst>
          </p:cNvPr>
          <p:cNvGrpSpPr/>
          <p:nvPr/>
        </p:nvGrpSpPr>
        <p:grpSpPr>
          <a:xfrm>
            <a:off x="1948786" y="3556939"/>
            <a:ext cx="689781" cy="747412"/>
            <a:chOff x="2133599" y="2997200"/>
            <a:chExt cx="1922302" cy="747412"/>
          </a:xfrm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F700F4B-0F84-41F6-8F64-FFE617FA0813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94A10C25-A147-49EB-8D03-8D6AE205AE0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D6DF110-D93B-42E2-B737-B429823C24E4}"/>
              </a:ext>
            </a:extLst>
          </p:cNvPr>
          <p:cNvGrpSpPr/>
          <p:nvPr/>
        </p:nvGrpSpPr>
        <p:grpSpPr>
          <a:xfrm>
            <a:off x="1227104" y="3556939"/>
            <a:ext cx="689781" cy="747412"/>
            <a:chOff x="2133599" y="2997200"/>
            <a:chExt cx="1922302" cy="747412"/>
          </a:xfrm>
        </p:grpSpPr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C8FDB4D-8E5D-42E8-A76F-EE0D1869796C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B4F5BB-CA25-4484-843E-B05C555BD81C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24B6BBF-AF59-4DBB-B6C6-7D88689C879A}"/>
              </a:ext>
            </a:extLst>
          </p:cNvPr>
          <p:cNvGrpSpPr/>
          <p:nvPr/>
        </p:nvGrpSpPr>
        <p:grpSpPr>
          <a:xfrm>
            <a:off x="539793" y="3556939"/>
            <a:ext cx="689781" cy="747412"/>
            <a:chOff x="2133599" y="2997200"/>
            <a:chExt cx="1922302" cy="747412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9D72A848-1A0A-4712-9A7F-83D67FACD2EC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0B7A881F-6A14-4A10-A6A3-748DB7313CF5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ABF4D6-91BA-4CE0-BBF0-0745486C8E05}"/>
              </a:ext>
            </a:extLst>
          </p:cNvPr>
          <p:cNvGraphicFramePr>
            <a:graphicFrameLocks noGrp="1"/>
          </p:cNvGraphicFramePr>
          <p:nvPr/>
        </p:nvGraphicFramePr>
        <p:xfrm>
          <a:off x="4816154" y="3064328"/>
          <a:ext cx="1299088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86">
                  <a:extLst>
                    <a:ext uri="{9D8B030D-6E8A-4147-A177-3AD203B41FA5}">
                      <a16:colId xmlns:a16="http://schemas.microsoft.com/office/drawing/2014/main" val="1743615227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160108377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675565181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4205278369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465604974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48108443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3467466076"/>
                    </a:ext>
                  </a:extLst>
                </a:gridCol>
                <a:gridCol w="162386">
                  <a:extLst>
                    <a:ext uri="{9D8B030D-6E8A-4147-A177-3AD203B41FA5}">
                      <a16:colId xmlns:a16="http://schemas.microsoft.com/office/drawing/2014/main" val="94836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69793"/>
                  </a:ext>
                </a:extLst>
              </a:tr>
            </a:tbl>
          </a:graphicData>
        </a:graphic>
      </p:graphicFrame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65649E51-0FBD-4EC9-95A3-CFF0E82939BD}"/>
              </a:ext>
            </a:extLst>
          </p:cNvPr>
          <p:cNvSpPr/>
          <p:nvPr/>
        </p:nvSpPr>
        <p:spPr>
          <a:xfrm rot="16200000">
            <a:off x="5364487" y="2679931"/>
            <a:ext cx="201281" cy="1282093"/>
          </a:xfrm>
          <a:prstGeom prst="leftBrace">
            <a:avLst>
              <a:gd name="adj1" fmla="val 53842"/>
              <a:gd name="adj2" fmla="val 386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A732CB-6DFB-4EE6-A02B-F5057B506890}"/>
              </a:ext>
            </a:extLst>
          </p:cNvPr>
          <p:cNvGrpSpPr/>
          <p:nvPr/>
        </p:nvGrpSpPr>
        <p:grpSpPr>
          <a:xfrm>
            <a:off x="4803158" y="2286796"/>
            <a:ext cx="1299082" cy="747412"/>
            <a:chOff x="2133599" y="2997200"/>
            <a:chExt cx="1922302" cy="747412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D0CF9C7-F650-4F3E-B97B-5006FB471F34}"/>
                </a:ext>
              </a:extLst>
            </p:cNvPr>
            <p:cNvSpPr/>
            <p:nvPr/>
          </p:nvSpPr>
          <p:spPr>
            <a:xfrm>
              <a:off x="2133599" y="2997200"/>
              <a:ext cx="957943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FC499E0-B653-4B34-BF1F-AD4FDC43E874}"/>
                </a:ext>
              </a:extLst>
            </p:cNvPr>
            <p:cNvSpPr/>
            <p:nvPr/>
          </p:nvSpPr>
          <p:spPr>
            <a:xfrm flipH="1">
              <a:off x="3091543" y="2997200"/>
              <a:ext cx="964358" cy="747412"/>
            </a:xfrm>
            <a:custGeom>
              <a:avLst/>
              <a:gdLst>
                <a:gd name="connsiteX0" fmla="*/ 0 w 957942"/>
                <a:gd name="connsiteY0" fmla="*/ 1977572 h 1977572"/>
                <a:gd name="connsiteX1" fmla="*/ 747485 w 957942"/>
                <a:gd name="connsiteY1" fmla="*/ 983343 h 1977572"/>
                <a:gd name="connsiteX2" fmla="*/ 957942 w 957942"/>
                <a:gd name="connsiteY2" fmla="*/ 0 h 19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942" h="1977572">
                  <a:moveTo>
                    <a:pt x="0" y="1977572"/>
                  </a:moveTo>
                  <a:cubicBezTo>
                    <a:pt x="293914" y="1645255"/>
                    <a:pt x="587828" y="1312938"/>
                    <a:pt x="747485" y="983343"/>
                  </a:cubicBezTo>
                  <a:cubicBezTo>
                    <a:pt x="907142" y="653748"/>
                    <a:pt x="922261" y="180824"/>
                    <a:pt x="957942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8AF1C24-E51A-42B2-8FF6-627A01250C24}"/>
              </a:ext>
            </a:extLst>
          </p:cNvPr>
          <p:cNvSpPr txBox="1"/>
          <p:nvPr/>
        </p:nvSpPr>
        <p:spPr>
          <a:xfrm>
            <a:off x="4846341" y="2566265"/>
            <a:ext cx="123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Reduction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47958-4073-4E69-8D79-680F3E664F53}"/>
              </a:ext>
            </a:extLst>
          </p:cNvPr>
          <p:cNvSpPr txBox="1"/>
          <p:nvPr/>
        </p:nvSpPr>
        <p:spPr>
          <a:xfrm>
            <a:off x="2687668" y="667706"/>
            <a:ext cx="10470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B|Y</a:t>
            </a:r>
            <a:endParaRPr lang="ko-KR" altLang="en-US" dirty="0"/>
          </a:p>
        </p:txBody>
      </p:sp>
      <p:sp>
        <p:nvSpPr>
          <p:cNvPr id="134" name="평행 사변형 133">
            <a:extLst>
              <a:ext uri="{FF2B5EF4-FFF2-40B4-BE49-F238E27FC236}">
                <a16:creationId xmlns:a16="http://schemas.microsoft.com/office/drawing/2014/main" id="{12E003BC-54A6-4C0F-A278-03699E015A79}"/>
              </a:ext>
            </a:extLst>
          </p:cNvPr>
          <p:cNvSpPr/>
          <p:nvPr/>
        </p:nvSpPr>
        <p:spPr>
          <a:xfrm>
            <a:off x="125645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평행 사변형 134">
            <a:extLst>
              <a:ext uri="{FF2B5EF4-FFF2-40B4-BE49-F238E27FC236}">
                <a16:creationId xmlns:a16="http://schemas.microsoft.com/office/drawing/2014/main" id="{DF843034-D243-4B66-A000-42FB732F9731}"/>
              </a:ext>
            </a:extLst>
          </p:cNvPr>
          <p:cNvSpPr/>
          <p:nvPr/>
        </p:nvSpPr>
        <p:spPr>
          <a:xfrm>
            <a:off x="195749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평행 사변형 135">
            <a:extLst>
              <a:ext uri="{FF2B5EF4-FFF2-40B4-BE49-F238E27FC236}">
                <a16:creationId xmlns:a16="http://schemas.microsoft.com/office/drawing/2014/main" id="{23D2D86B-B835-4AA2-AB9A-3483CC0DEAE6}"/>
              </a:ext>
            </a:extLst>
          </p:cNvPr>
          <p:cNvSpPr/>
          <p:nvPr/>
        </p:nvSpPr>
        <p:spPr>
          <a:xfrm>
            <a:off x="265853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평행 사변형 136">
            <a:extLst>
              <a:ext uri="{FF2B5EF4-FFF2-40B4-BE49-F238E27FC236}">
                <a16:creationId xmlns:a16="http://schemas.microsoft.com/office/drawing/2014/main" id="{28601259-2C02-4A0D-8A08-FB6F160C4A2B}"/>
              </a:ext>
            </a:extLst>
          </p:cNvPr>
          <p:cNvSpPr/>
          <p:nvPr/>
        </p:nvSpPr>
        <p:spPr>
          <a:xfrm>
            <a:off x="335957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평행 사변형 137">
            <a:extLst>
              <a:ext uri="{FF2B5EF4-FFF2-40B4-BE49-F238E27FC236}">
                <a16:creationId xmlns:a16="http://schemas.microsoft.com/office/drawing/2014/main" id="{EC49754C-4E0D-4838-BFE4-9AF9DFE6FB82}"/>
              </a:ext>
            </a:extLst>
          </p:cNvPr>
          <p:cNvSpPr/>
          <p:nvPr/>
        </p:nvSpPr>
        <p:spPr>
          <a:xfrm>
            <a:off x="4060615" y="1171072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평행 사변형 138">
            <a:extLst>
              <a:ext uri="{FF2B5EF4-FFF2-40B4-BE49-F238E27FC236}">
                <a16:creationId xmlns:a16="http://schemas.microsoft.com/office/drawing/2014/main" id="{CEBC7AB0-0591-40D8-816C-92F07A963E92}"/>
              </a:ext>
            </a:extLst>
          </p:cNvPr>
          <p:cNvSpPr/>
          <p:nvPr/>
        </p:nvSpPr>
        <p:spPr>
          <a:xfrm>
            <a:off x="101696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2768D81A-601B-45CD-BFFD-73AA924220E8}"/>
              </a:ext>
            </a:extLst>
          </p:cNvPr>
          <p:cNvSpPr/>
          <p:nvPr/>
        </p:nvSpPr>
        <p:spPr>
          <a:xfrm>
            <a:off x="171800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평행 사변형 140">
            <a:extLst>
              <a:ext uri="{FF2B5EF4-FFF2-40B4-BE49-F238E27FC236}">
                <a16:creationId xmlns:a16="http://schemas.microsoft.com/office/drawing/2014/main" id="{192204D1-91A7-4FF8-880F-3D2959E4B28B}"/>
              </a:ext>
            </a:extLst>
          </p:cNvPr>
          <p:cNvSpPr/>
          <p:nvPr/>
        </p:nvSpPr>
        <p:spPr>
          <a:xfrm>
            <a:off x="241904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평행 사변형 141">
            <a:extLst>
              <a:ext uri="{FF2B5EF4-FFF2-40B4-BE49-F238E27FC236}">
                <a16:creationId xmlns:a16="http://schemas.microsoft.com/office/drawing/2014/main" id="{279FE927-C4C2-4B30-B0B1-3028470F331F}"/>
              </a:ext>
            </a:extLst>
          </p:cNvPr>
          <p:cNvSpPr/>
          <p:nvPr/>
        </p:nvSpPr>
        <p:spPr>
          <a:xfrm>
            <a:off x="312008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평행 사변형 142">
            <a:extLst>
              <a:ext uri="{FF2B5EF4-FFF2-40B4-BE49-F238E27FC236}">
                <a16:creationId xmlns:a16="http://schemas.microsoft.com/office/drawing/2014/main" id="{B3621672-6724-4D54-A4F0-9B08F65735C6}"/>
              </a:ext>
            </a:extLst>
          </p:cNvPr>
          <p:cNvSpPr/>
          <p:nvPr/>
        </p:nvSpPr>
        <p:spPr>
          <a:xfrm>
            <a:off x="3821129" y="175527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평행 사변형 143">
            <a:extLst>
              <a:ext uri="{FF2B5EF4-FFF2-40B4-BE49-F238E27FC236}">
                <a16:creationId xmlns:a16="http://schemas.microsoft.com/office/drawing/2014/main" id="{CAE6E42D-F3F5-4CD1-9394-E4C66CF33259}"/>
              </a:ext>
            </a:extLst>
          </p:cNvPr>
          <p:cNvSpPr/>
          <p:nvPr/>
        </p:nvSpPr>
        <p:spPr>
          <a:xfrm>
            <a:off x="77748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평행 사변형 144">
            <a:extLst>
              <a:ext uri="{FF2B5EF4-FFF2-40B4-BE49-F238E27FC236}">
                <a16:creationId xmlns:a16="http://schemas.microsoft.com/office/drawing/2014/main" id="{C73E4120-7D3F-4AD2-B2AE-603941A6EE20}"/>
              </a:ext>
            </a:extLst>
          </p:cNvPr>
          <p:cNvSpPr/>
          <p:nvPr/>
        </p:nvSpPr>
        <p:spPr>
          <a:xfrm>
            <a:off x="147852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평행 사변형 145">
            <a:extLst>
              <a:ext uri="{FF2B5EF4-FFF2-40B4-BE49-F238E27FC236}">
                <a16:creationId xmlns:a16="http://schemas.microsoft.com/office/drawing/2014/main" id="{79E392A0-E8F4-436F-8FA2-46A2F50BBF20}"/>
              </a:ext>
            </a:extLst>
          </p:cNvPr>
          <p:cNvSpPr/>
          <p:nvPr/>
        </p:nvSpPr>
        <p:spPr>
          <a:xfrm>
            <a:off x="217956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평행 사변형 146">
            <a:extLst>
              <a:ext uri="{FF2B5EF4-FFF2-40B4-BE49-F238E27FC236}">
                <a16:creationId xmlns:a16="http://schemas.microsoft.com/office/drawing/2014/main" id="{7C727222-CE2A-4A25-A150-B8F906BE83F8}"/>
              </a:ext>
            </a:extLst>
          </p:cNvPr>
          <p:cNvSpPr/>
          <p:nvPr/>
        </p:nvSpPr>
        <p:spPr>
          <a:xfrm>
            <a:off x="288060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평행 사변형 147">
            <a:extLst>
              <a:ext uri="{FF2B5EF4-FFF2-40B4-BE49-F238E27FC236}">
                <a16:creationId xmlns:a16="http://schemas.microsoft.com/office/drawing/2014/main" id="{8A464846-6373-425C-AE85-D0E18F1CCDA5}"/>
              </a:ext>
            </a:extLst>
          </p:cNvPr>
          <p:cNvSpPr/>
          <p:nvPr/>
        </p:nvSpPr>
        <p:spPr>
          <a:xfrm>
            <a:off x="3581643" y="233439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평행 사변형 148">
            <a:extLst>
              <a:ext uri="{FF2B5EF4-FFF2-40B4-BE49-F238E27FC236}">
                <a16:creationId xmlns:a16="http://schemas.microsoft.com/office/drawing/2014/main" id="{B9E1879C-4B53-4BF9-BB6A-CE3ABB041B67}"/>
              </a:ext>
            </a:extLst>
          </p:cNvPr>
          <p:cNvSpPr/>
          <p:nvPr/>
        </p:nvSpPr>
        <p:spPr>
          <a:xfrm>
            <a:off x="53799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평행 사변형 149">
            <a:extLst>
              <a:ext uri="{FF2B5EF4-FFF2-40B4-BE49-F238E27FC236}">
                <a16:creationId xmlns:a16="http://schemas.microsoft.com/office/drawing/2014/main" id="{E5B2E1F6-025B-47D1-BB53-765CC1AF8E28}"/>
              </a:ext>
            </a:extLst>
          </p:cNvPr>
          <p:cNvSpPr/>
          <p:nvPr/>
        </p:nvSpPr>
        <p:spPr>
          <a:xfrm>
            <a:off x="123903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평행 사변형 150">
            <a:extLst>
              <a:ext uri="{FF2B5EF4-FFF2-40B4-BE49-F238E27FC236}">
                <a16:creationId xmlns:a16="http://schemas.microsoft.com/office/drawing/2014/main" id="{580D6E7F-F2CF-4C24-8655-3B0D1A91B992}"/>
              </a:ext>
            </a:extLst>
          </p:cNvPr>
          <p:cNvSpPr/>
          <p:nvPr/>
        </p:nvSpPr>
        <p:spPr>
          <a:xfrm>
            <a:off x="194007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2" name="평행 사변형 151">
            <a:extLst>
              <a:ext uri="{FF2B5EF4-FFF2-40B4-BE49-F238E27FC236}">
                <a16:creationId xmlns:a16="http://schemas.microsoft.com/office/drawing/2014/main" id="{E773397E-94B3-4F21-AE25-D11A5445649E}"/>
              </a:ext>
            </a:extLst>
          </p:cNvPr>
          <p:cNvSpPr/>
          <p:nvPr/>
        </p:nvSpPr>
        <p:spPr>
          <a:xfrm>
            <a:off x="264111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3" name="평행 사변형 152">
            <a:extLst>
              <a:ext uri="{FF2B5EF4-FFF2-40B4-BE49-F238E27FC236}">
                <a16:creationId xmlns:a16="http://schemas.microsoft.com/office/drawing/2014/main" id="{F31558CD-690F-43FB-B248-EB3D6F8FD4CD}"/>
              </a:ext>
            </a:extLst>
          </p:cNvPr>
          <p:cNvSpPr/>
          <p:nvPr/>
        </p:nvSpPr>
        <p:spPr>
          <a:xfrm>
            <a:off x="3342157" y="2913511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평행 사변형 155">
            <a:extLst>
              <a:ext uri="{FF2B5EF4-FFF2-40B4-BE49-F238E27FC236}">
                <a16:creationId xmlns:a16="http://schemas.microsoft.com/office/drawing/2014/main" id="{693B0C65-C75B-4C6E-AB14-02308F3D61FA}"/>
              </a:ext>
            </a:extLst>
          </p:cNvPr>
          <p:cNvSpPr/>
          <p:nvPr/>
        </p:nvSpPr>
        <p:spPr>
          <a:xfrm rot="16200000" flipV="1">
            <a:off x="2951702" y="2264226"/>
            <a:ext cx="3161173" cy="962293"/>
          </a:xfrm>
          <a:prstGeom prst="parallelogram">
            <a:avLst>
              <a:gd name="adj" fmla="val 2411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32D8E60-7C72-4DD3-9992-FDA987901BB7}"/>
              </a:ext>
            </a:extLst>
          </p:cNvPr>
          <p:cNvCxnSpPr>
            <a:cxnSpLocks/>
          </p:cNvCxnSpPr>
          <p:nvPr/>
        </p:nvCxnSpPr>
        <p:spPr>
          <a:xfrm>
            <a:off x="4763066" y="1755271"/>
            <a:ext cx="0" cy="839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A141C25-C756-421C-8218-129D2693254E}"/>
              </a:ext>
            </a:extLst>
          </p:cNvPr>
          <p:cNvCxnSpPr>
            <a:cxnSpLocks/>
          </p:cNvCxnSpPr>
          <p:nvPr/>
        </p:nvCxnSpPr>
        <p:spPr>
          <a:xfrm>
            <a:off x="4521405" y="2336818"/>
            <a:ext cx="0" cy="837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934FFC76-9F03-4668-9BAF-B5556AF2F980}"/>
              </a:ext>
            </a:extLst>
          </p:cNvPr>
          <p:cNvCxnSpPr>
            <a:cxnSpLocks/>
          </p:cNvCxnSpPr>
          <p:nvPr/>
        </p:nvCxnSpPr>
        <p:spPr>
          <a:xfrm>
            <a:off x="4284094" y="2907228"/>
            <a:ext cx="0" cy="848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FB8D091-D227-4674-A185-1A91F654F8B4}"/>
              </a:ext>
            </a:extLst>
          </p:cNvPr>
          <p:cNvCxnSpPr>
            <a:cxnSpLocks/>
          </p:cNvCxnSpPr>
          <p:nvPr/>
        </p:nvCxnSpPr>
        <p:spPr>
          <a:xfrm>
            <a:off x="5002552" y="1171232"/>
            <a:ext cx="0" cy="8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92732DD-3E06-497A-BE21-37C9E56D386B}"/>
              </a:ext>
            </a:extLst>
          </p:cNvPr>
          <p:cNvCxnSpPr>
            <a:cxnSpLocks/>
          </p:cNvCxnSpPr>
          <p:nvPr/>
        </p:nvCxnSpPr>
        <p:spPr>
          <a:xfrm flipV="1">
            <a:off x="4045703" y="2003032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5AB3592-4CD2-4744-B142-6DADC1107A22}"/>
              </a:ext>
            </a:extLst>
          </p:cNvPr>
          <p:cNvCxnSpPr>
            <a:cxnSpLocks/>
          </p:cNvCxnSpPr>
          <p:nvPr/>
        </p:nvCxnSpPr>
        <p:spPr>
          <a:xfrm flipV="1">
            <a:off x="4045703" y="1818670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380644F-6D88-4D11-934F-D6F418663341}"/>
              </a:ext>
            </a:extLst>
          </p:cNvPr>
          <p:cNvCxnSpPr>
            <a:cxnSpLocks/>
          </p:cNvCxnSpPr>
          <p:nvPr/>
        </p:nvCxnSpPr>
        <p:spPr>
          <a:xfrm flipV="1">
            <a:off x="4045703" y="1602804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7CA7829-07F2-4A75-BBA0-F575E8F808BB}"/>
              </a:ext>
            </a:extLst>
          </p:cNvPr>
          <p:cNvCxnSpPr>
            <a:cxnSpLocks/>
          </p:cNvCxnSpPr>
          <p:nvPr/>
        </p:nvCxnSpPr>
        <p:spPr>
          <a:xfrm flipV="1">
            <a:off x="4045703" y="1386938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743648-26F0-4DF4-B99D-C4E497ECB19E}"/>
              </a:ext>
            </a:extLst>
          </p:cNvPr>
          <p:cNvCxnSpPr>
            <a:cxnSpLocks/>
          </p:cNvCxnSpPr>
          <p:nvPr/>
        </p:nvCxnSpPr>
        <p:spPr>
          <a:xfrm flipH="1" flipV="1">
            <a:off x="989794" y="3609963"/>
            <a:ext cx="5746945" cy="1318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A63381D-0CC7-4A5D-9B81-A812D7AE8C02}"/>
              </a:ext>
            </a:extLst>
          </p:cNvPr>
          <p:cNvCxnSpPr>
            <a:cxnSpLocks/>
          </p:cNvCxnSpPr>
          <p:nvPr/>
        </p:nvCxnSpPr>
        <p:spPr>
          <a:xfrm flipH="1" flipV="1">
            <a:off x="989794" y="3834583"/>
            <a:ext cx="5737012" cy="4028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32AAE45-52DC-4FF8-853E-FAF4E7A93C2A}"/>
              </a:ext>
            </a:extLst>
          </p:cNvPr>
          <p:cNvCxnSpPr>
            <a:cxnSpLocks/>
          </p:cNvCxnSpPr>
          <p:nvPr/>
        </p:nvCxnSpPr>
        <p:spPr>
          <a:xfrm flipH="1" flipV="1">
            <a:off x="1008260" y="4047713"/>
            <a:ext cx="5728478" cy="6925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21BB93F-606B-4112-AD7C-541E46B168EC}"/>
              </a:ext>
            </a:extLst>
          </p:cNvPr>
          <p:cNvCxnSpPr>
            <a:cxnSpLocks/>
          </p:cNvCxnSpPr>
          <p:nvPr/>
        </p:nvCxnSpPr>
        <p:spPr>
          <a:xfrm flipH="1" flipV="1">
            <a:off x="1016969" y="4256294"/>
            <a:ext cx="5719769" cy="9883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5854CCB-DC9A-4535-8B09-05CC3E70046D}"/>
              </a:ext>
            </a:extLst>
          </p:cNvPr>
          <p:cNvSpPr txBox="1"/>
          <p:nvPr/>
        </p:nvSpPr>
        <p:spPr>
          <a:xfrm>
            <a:off x="4712551" y="3545233"/>
            <a:ext cx="1117614" cy="646331"/>
          </a:xfrm>
          <a:prstGeom prst="rect">
            <a:avLst/>
          </a:prstGeom>
          <a:solidFill>
            <a:srgbClr val="FC9D93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GridSize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= 512</a:t>
            </a:r>
            <a:endParaRPr lang="ko-KR" altLang="en-US" dirty="0"/>
          </a:p>
        </p:txBody>
      </p:sp>
      <p:sp>
        <p:nvSpPr>
          <p:cNvPr id="170" name="왼쪽 중괄호 169">
            <a:extLst>
              <a:ext uri="{FF2B5EF4-FFF2-40B4-BE49-F238E27FC236}">
                <a16:creationId xmlns:a16="http://schemas.microsoft.com/office/drawing/2014/main" id="{BE5B3607-BAEE-4B93-AF30-0F7D1E28D264}"/>
              </a:ext>
            </a:extLst>
          </p:cNvPr>
          <p:cNvSpPr/>
          <p:nvPr/>
        </p:nvSpPr>
        <p:spPr>
          <a:xfrm flipH="1">
            <a:off x="4076187" y="3499124"/>
            <a:ext cx="443904" cy="798481"/>
          </a:xfrm>
          <a:prstGeom prst="leftBrace">
            <a:avLst>
              <a:gd name="adj1" fmla="val 53842"/>
              <a:gd name="adj2" fmla="val 409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85349AB-EB5E-44E4-BFC9-DC0B1FDE08B6}"/>
              </a:ext>
            </a:extLst>
          </p:cNvPr>
          <p:cNvSpPr txBox="1"/>
          <p:nvPr/>
        </p:nvSpPr>
        <p:spPr>
          <a:xfrm>
            <a:off x="537998" y="4458766"/>
            <a:ext cx="3659534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(Column+2, Column+1, 1) 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</a:t>
            </a:r>
            <a:r>
              <a:rPr lang="en-US" altLang="ko-KR" dirty="0" err="1"/>
              <a:t>GridSize</a:t>
            </a:r>
            <a:r>
              <a:rPr lang="en-US" altLang="ko-KR" dirty="0"/>
              <a:t>, 1, 1)</a:t>
            </a:r>
          </a:p>
        </p:txBody>
      </p:sp>
    </p:spTree>
    <p:extLst>
      <p:ext uri="{BB962C8B-B14F-4D97-AF65-F5344CB8AC3E}">
        <p14:creationId xmlns:p14="http://schemas.microsoft.com/office/powerpoint/2010/main" val="22428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A2261758-4354-45BE-B5A4-C64EBB4BBD90}"/>
              </a:ext>
            </a:extLst>
          </p:cNvPr>
          <p:cNvSpPr/>
          <p:nvPr/>
        </p:nvSpPr>
        <p:spPr>
          <a:xfrm>
            <a:off x="9981520" y="2441826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543F7126-51A6-432B-8ECE-AEDC15AC86A2}"/>
              </a:ext>
            </a:extLst>
          </p:cNvPr>
          <p:cNvSpPr/>
          <p:nvPr/>
        </p:nvSpPr>
        <p:spPr>
          <a:xfrm>
            <a:off x="9742034" y="302602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B3CCB126-8B1E-45EC-A75F-47E06B275EC0}"/>
              </a:ext>
            </a:extLst>
          </p:cNvPr>
          <p:cNvSpPr/>
          <p:nvPr/>
        </p:nvSpPr>
        <p:spPr>
          <a:xfrm>
            <a:off x="9502548" y="360514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0302A72A-693F-4065-B8F6-4AFFCCD3F757}"/>
              </a:ext>
            </a:extLst>
          </p:cNvPr>
          <p:cNvSpPr/>
          <p:nvPr/>
        </p:nvSpPr>
        <p:spPr>
          <a:xfrm>
            <a:off x="6458902" y="418426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평행 사변형 83">
            <a:extLst>
              <a:ext uri="{FF2B5EF4-FFF2-40B4-BE49-F238E27FC236}">
                <a16:creationId xmlns:a16="http://schemas.microsoft.com/office/drawing/2014/main" id="{B51746BD-81C3-4CD8-A1CC-D42A030AA757}"/>
              </a:ext>
            </a:extLst>
          </p:cNvPr>
          <p:cNvSpPr/>
          <p:nvPr/>
        </p:nvSpPr>
        <p:spPr>
          <a:xfrm>
            <a:off x="7159942" y="418426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평행 사변형 84">
            <a:extLst>
              <a:ext uri="{FF2B5EF4-FFF2-40B4-BE49-F238E27FC236}">
                <a16:creationId xmlns:a16="http://schemas.microsoft.com/office/drawing/2014/main" id="{A8D7E9D2-B143-4478-8F10-3E0B59343A06}"/>
              </a:ext>
            </a:extLst>
          </p:cNvPr>
          <p:cNvSpPr/>
          <p:nvPr/>
        </p:nvSpPr>
        <p:spPr>
          <a:xfrm>
            <a:off x="7860982" y="418426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E3A70945-2AC7-4141-BE8F-98BF479CD3B1}"/>
              </a:ext>
            </a:extLst>
          </p:cNvPr>
          <p:cNvSpPr/>
          <p:nvPr/>
        </p:nvSpPr>
        <p:spPr>
          <a:xfrm>
            <a:off x="8562022" y="418426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평행 사변형 86">
            <a:extLst>
              <a:ext uri="{FF2B5EF4-FFF2-40B4-BE49-F238E27FC236}">
                <a16:creationId xmlns:a16="http://schemas.microsoft.com/office/drawing/2014/main" id="{45AA1D86-6DD3-48A2-B63F-8633F6692171}"/>
              </a:ext>
            </a:extLst>
          </p:cNvPr>
          <p:cNvSpPr/>
          <p:nvPr/>
        </p:nvSpPr>
        <p:spPr>
          <a:xfrm>
            <a:off x="9263062" y="4184265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55241E2A-C4E4-46FB-B6F8-ECD53777A44A}"/>
              </a:ext>
            </a:extLst>
          </p:cNvPr>
          <p:cNvSpPr/>
          <p:nvPr/>
        </p:nvSpPr>
        <p:spPr>
          <a:xfrm rot="16200000" flipV="1">
            <a:off x="8847568" y="3584320"/>
            <a:ext cx="3186654" cy="962293"/>
          </a:xfrm>
          <a:prstGeom prst="parallelogram">
            <a:avLst>
              <a:gd name="adj" fmla="val 2391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7151A96C-D60C-4ABA-A0D6-8238B6C06F43}"/>
              </a:ext>
            </a:extLst>
          </p:cNvPr>
          <p:cNvSpPr/>
          <p:nvPr/>
        </p:nvSpPr>
        <p:spPr>
          <a:xfrm rot="16200000" flipV="1">
            <a:off x="8847568" y="2276966"/>
            <a:ext cx="3186654" cy="962293"/>
          </a:xfrm>
          <a:prstGeom prst="parallelogram">
            <a:avLst>
              <a:gd name="adj" fmla="val 2391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1FF97B9-817C-4460-8FE5-A11475FA9507}"/>
              </a:ext>
            </a:extLst>
          </p:cNvPr>
          <p:cNvSpPr/>
          <p:nvPr/>
        </p:nvSpPr>
        <p:spPr>
          <a:xfrm>
            <a:off x="717736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AC9F319-EE7F-4D2A-AA65-C58BB0330476}"/>
              </a:ext>
            </a:extLst>
          </p:cNvPr>
          <p:cNvSpPr/>
          <p:nvPr/>
        </p:nvSpPr>
        <p:spPr>
          <a:xfrm>
            <a:off x="787840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C420828-E44B-473F-8C5C-06CD5398AB77}"/>
              </a:ext>
            </a:extLst>
          </p:cNvPr>
          <p:cNvSpPr/>
          <p:nvPr/>
        </p:nvSpPr>
        <p:spPr>
          <a:xfrm>
            <a:off x="857944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C6B1C8-E2B7-444A-BD81-D6E28439310F}"/>
              </a:ext>
            </a:extLst>
          </p:cNvPr>
          <p:cNvSpPr/>
          <p:nvPr/>
        </p:nvSpPr>
        <p:spPr>
          <a:xfrm>
            <a:off x="928048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0BE63A4-96A0-41BC-9118-F57F30258F8B}"/>
              </a:ext>
            </a:extLst>
          </p:cNvPr>
          <p:cNvSpPr/>
          <p:nvPr/>
        </p:nvSpPr>
        <p:spPr>
          <a:xfrm>
            <a:off x="9981520" y="1164789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25F9F2C-777C-465B-884B-61D3CBF2C9AA}"/>
              </a:ext>
            </a:extLst>
          </p:cNvPr>
          <p:cNvSpPr/>
          <p:nvPr/>
        </p:nvSpPr>
        <p:spPr>
          <a:xfrm>
            <a:off x="693787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3C0C31E-036E-4F19-9B1D-E986F406225D}"/>
              </a:ext>
            </a:extLst>
          </p:cNvPr>
          <p:cNvSpPr/>
          <p:nvPr/>
        </p:nvSpPr>
        <p:spPr>
          <a:xfrm>
            <a:off x="763891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6AD148B-2685-42F6-AFAE-B33DE8860225}"/>
              </a:ext>
            </a:extLst>
          </p:cNvPr>
          <p:cNvSpPr/>
          <p:nvPr/>
        </p:nvSpPr>
        <p:spPr>
          <a:xfrm>
            <a:off x="833995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0959157-AFF4-43BB-B42E-F99F3EA8188A}"/>
              </a:ext>
            </a:extLst>
          </p:cNvPr>
          <p:cNvSpPr/>
          <p:nvPr/>
        </p:nvSpPr>
        <p:spPr>
          <a:xfrm>
            <a:off x="904099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C5931C7-5CD1-444B-929B-7094947C4BD6}"/>
              </a:ext>
            </a:extLst>
          </p:cNvPr>
          <p:cNvSpPr/>
          <p:nvPr/>
        </p:nvSpPr>
        <p:spPr>
          <a:xfrm>
            <a:off x="9742034" y="174898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498C010-6D3B-43FF-BE1D-AE42FB40436D}"/>
              </a:ext>
            </a:extLst>
          </p:cNvPr>
          <p:cNvSpPr/>
          <p:nvPr/>
        </p:nvSpPr>
        <p:spPr>
          <a:xfrm>
            <a:off x="669838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50D4057-824F-4434-89E7-5287C0375948}"/>
              </a:ext>
            </a:extLst>
          </p:cNvPr>
          <p:cNvSpPr/>
          <p:nvPr/>
        </p:nvSpPr>
        <p:spPr>
          <a:xfrm>
            <a:off x="739942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BDFF3CC-8070-479F-BAC6-88816ED73345}"/>
              </a:ext>
            </a:extLst>
          </p:cNvPr>
          <p:cNvSpPr/>
          <p:nvPr/>
        </p:nvSpPr>
        <p:spPr>
          <a:xfrm>
            <a:off x="810046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DACE74B-F245-4FCA-8B35-5683F9FBD417}"/>
              </a:ext>
            </a:extLst>
          </p:cNvPr>
          <p:cNvSpPr/>
          <p:nvPr/>
        </p:nvSpPr>
        <p:spPr>
          <a:xfrm>
            <a:off x="880150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7D97B443-683E-47F0-8D9D-7CC5CC4CC9C4}"/>
              </a:ext>
            </a:extLst>
          </p:cNvPr>
          <p:cNvSpPr/>
          <p:nvPr/>
        </p:nvSpPr>
        <p:spPr>
          <a:xfrm>
            <a:off x="9502548" y="232810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436778E-64C4-45AA-869B-66F10015377B}"/>
              </a:ext>
            </a:extLst>
          </p:cNvPr>
          <p:cNvSpPr/>
          <p:nvPr/>
        </p:nvSpPr>
        <p:spPr>
          <a:xfrm>
            <a:off x="645890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ADBBB33-D3DD-47CF-A88B-715EB2369791}"/>
              </a:ext>
            </a:extLst>
          </p:cNvPr>
          <p:cNvSpPr/>
          <p:nvPr/>
        </p:nvSpPr>
        <p:spPr>
          <a:xfrm>
            <a:off x="715994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2E87AA92-A767-4752-BE9C-008FA0B4821A}"/>
              </a:ext>
            </a:extLst>
          </p:cNvPr>
          <p:cNvSpPr/>
          <p:nvPr/>
        </p:nvSpPr>
        <p:spPr>
          <a:xfrm>
            <a:off x="786098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D4628A8C-096B-4901-991C-1017DAE9D5D6}"/>
              </a:ext>
            </a:extLst>
          </p:cNvPr>
          <p:cNvSpPr/>
          <p:nvPr/>
        </p:nvSpPr>
        <p:spPr>
          <a:xfrm>
            <a:off x="856202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8AF68D6-44A4-4BDC-93CC-CC886D615A67}"/>
              </a:ext>
            </a:extLst>
          </p:cNvPr>
          <p:cNvSpPr/>
          <p:nvPr/>
        </p:nvSpPr>
        <p:spPr>
          <a:xfrm>
            <a:off x="9263062" y="2907228"/>
            <a:ext cx="940526" cy="579120"/>
          </a:xfrm>
          <a:prstGeom prst="parallelogram">
            <a:avLst>
              <a:gd name="adj" fmla="val 41667"/>
            </a:avLst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Xc</a:t>
            </a:r>
            <a:r>
              <a:rPr lang="en-US" altLang="ko-KR" sz="1600" dirty="0">
                <a:solidFill>
                  <a:schemeClr val="tx1"/>
                </a:solidFill>
              </a:rPr>
              <a:t>*Y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96C9BAF-B781-4C22-BDC8-B4072FA7AED7}"/>
              </a:ext>
            </a:extLst>
          </p:cNvPr>
          <p:cNvCxnSpPr>
            <a:cxnSpLocks/>
          </p:cNvCxnSpPr>
          <p:nvPr/>
        </p:nvCxnSpPr>
        <p:spPr>
          <a:xfrm>
            <a:off x="10682560" y="1743909"/>
            <a:ext cx="0" cy="1014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EECE-388C-4E41-BD6B-C1302E224CA8}"/>
              </a:ext>
            </a:extLst>
          </p:cNvPr>
          <p:cNvCxnSpPr>
            <a:cxnSpLocks/>
          </p:cNvCxnSpPr>
          <p:nvPr/>
        </p:nvCxnSpPr>
        <p:spPr>
          <a:xfrm>
            <a:off x="10440899" y="2336818"/>
            <a:ext cx="0" cy="998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B732D-6054-46FA-AECA-8D18A52A4C69}"/>
              </a:ext>
            </a:extLst>
          </p:cNvPr>
          <p:cNvCxnSpPr>
            <a:cxnSpLocks/>
          </p:cNvCxnSpPr>
          <p:nvPr/>
        </p:nvCxnSpPr>
        <p:spPr>
          <a:xfrm>
            <a:off x="10203588" y="2907228"/>
            <a:ext cx="0" cy="1019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E25336-553B-439B-988D-C5F8A640E245}"/>
              </a:ext>
            </a:extLst>
          </p:cNvPr>
          <p:cNvCxnSpPr>
            <a:cxnSpLocks/>
          </p:cNvCxnSpPr>
          <p:nvPr/>
        </p:nvCxnSpPr>
        <p:spPr>
          <a:xfrm>
            <a:off x="10922046" y="1176039"/>
            <a:ext cx="0" cy="998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E8788B-448D-427D-8CD9-97B563EE731C}"/>
              </a:ext>
            </a:extLst>
          </p:cNvPr>
          <p:cNvSpPr txBox="1"/>
          <p:nvPr/>
        </p:nvSpPr>
        <p:spPr>
          <a:xfrm>
            <a:off x="6389323" y="5819604"/>
            <a:ext cx="457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dimGrid</a:t>
            </a:r>
            <a:r>
              <a:rPr lang="en-US" altLang="ko-KR" dirty="0"/>
              <a:t>(</a:t>
            </a:r>
            <a:r>
              <a:rPr lang="en-US" altLang="ko-KR" dirty="0" err="1"/>
              <a:t>GridSize</a:t>
            </a:r>
            <a:r>
              <a:rPr lang="en-US" altLang="ko-KR" dirty="0"/>
              <a:t>, 1, 1)</a:t>
            </a:r>
          </a:p>
          <a:p>
            <a:r>
              <a:rPr lang="en-US" altLang="ko-KR" dirty="0" err="1"/>
              <a:t>dimBlock</a:t>
            </a:r>
            <a:r>
              <a:rPr lang="en-US" altLang="ko-KR" dirty="0"/>
              <a:t>(Column+2, Column+1,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86A6E3-0DD5-4BC8-8741-59171F5DA34E}"/>
              </a:ext>
            </a:extLst>
          </p:cNvPr>
          <p:cNvSpPr txBox="1"/>
          <p:nvPr/>
        </p:nvSpPr>
        <p:spPr>
          <a:xfrm>
            <a:off x="7296573" y="702528"/>
            <a:ext cx="14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= 3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64C46-7A00-4F42-B670-A699FA395F6B}"/>
              </a:ext>
            </a:extLst>
          </p:cNvPr>
          <p:cNvCxnSpPr>
            <a:cxnSpLocks/>
          </p:cNvCxnSpPr>
          <p:nvPr/>
        </p:nvCxnSpPr>
        <p:spPr>
          <a:xfrm flipV="1">
            <a:off x="9959752" y="3436977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DCD42-B08C-41E2-A1B4-918734CCED75}"/>
              </a:ext>
            </a:extLst>
          </p:cNvPr>
          <p:cNvCxnSpPr>
            <a:cxnSpLocks/>
          </p:cNvCxnSpPr>
          <p:nvPr/>
        </p:nvCxnSpPr>
        <p:spPr>
          <a:xfrm flipV="1">
            <a:off x="9959752" y="2939863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98452F-DF81-4E0F-B0FB-754C97FC9A2A}"/>
              </a:ext>
            </a:extLst>
          </p:cNvPr>
          <p:cNvCxnSpPr>
            <a:cxnSpLocks/>
          </p:cNvCxnSpPr>
          <p:nvPr/>
        </p:nvCxnSpPr>
        <p:spPr>
          <a:xfrm flipV="1">
            <a:off x="9959752" y="2174985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BD9C0B-8C9F-4C53-800A-B366594B6BCC}"/>
              </a:ext>
            </a:extLst>
          </p:cNvPr>
          <p:cNvCxnSpPr>
            <a:cxnSpLocks/>
          </p:cNvCxnSpPr>
          <p:nvPr/>
        </p:nvCxnSpPr>
        <p:spPr>
          <a:xfrm flipV="1">
            <a:off x="9959752" y="1677871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82AA5C3-0768-477B-99B7-1A4664BE166D}"/>
              </a:ext>
            </a:extLst>
          </p:cNvPr>
          <p:cNvSpPr/>
          <p:nvPr/>
        </p:nvSpPr>
        <p:spPr>
          <a:xfrm flipH="1">
            <a:off x="9997496" y="3486347"/>
            <a:ext cx="535863" cy="2102445"/>
          </a:xfrm>
          <a:prstGeom prst="leftBrace">
            <a:avLst>
              <a:gd name="adj1" fmla="val 53842"/>
              <a:gd name="adj2" fmla="val 560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28E82537-C3DC-4683-9B05-EF5D60E4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1808"/>
              </p:ext>
            </p:extLst>
          </p:nvPr>
        </p:nvGraphicFramePr>
        <p:xfrm>
          <a:off x="6459599" y="3489793"/>
          <a:ext cx="3500850" cy="2283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170">
                  <a:extLst>
                    <a:ext uri="{9D8B030D-6E8A-4147-A177-3AD203B41FA5}">
                      <a16:colId xmlns:a16="http://schemas.microsoft.com/office/drawing/2014/main" val="2349232726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3686789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3937700937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2393391263"/>
                    </a:ext>
                  </a:extLst>
                </a:gridCol>
                <a:gridCol w="700170">
                  <a:extLst>
                    <a:ext uri="{9D8B030D-6E8A-4147-A177-3AD203B41FA5}">
                      <a16:colId xmlns:a16="http://schemas.microsoft.com/office/drawing/2014/main" val="105511559"/>
                    </a:ext>
                  </a:extLst>
                </a:gridCol>
              </a:tblGrid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94408"/>
                  </a:ext>
                </a:extLst>
              </a:tr>
              <a:tr h="34705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65300"/>
                  </a:ext>
                </a:extLst>
              </a:tr>
              <a:tr h="1578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48246"/>
                  </a:ext>
                </a:extLst>
              </a:tr>
              <a:tr h="2456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85741"/>
                  </a:ext>
                </a:extLst>
              </a:tr>
              <a:tr h="501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5649"/>
                  </a:ext>
                </a:extLst>
              </a:tr>
              <a:tr h="33872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0" marB="0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7010"/>
                  </a:ext>
                </a:extLst>
              </a:tr>
              <a:tr h="16328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68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B1934D-B5B0-46B5-A18F-2F388BFF9358}"/>
              </a:ext>
            </a:extLst>
          </p:cNvPr>
          <p:cNvSpPr/>
          <p:nvPr/>
        </p:nvSpPr>
        <p:spPr>
          <a:xfrm>
            <a:off x="6736738" y="547041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DEB6AFA-B80A-477F-BB93-09C06F0E0180}"/>
              </a:ext>
            </a:extLst>
          </p:cNvPr>
          <p:cNvSpPr/>
          <p:nvPr/>
        </p:nvSpPr>
        <p:spPr>
          <a:xfrm>
            <a:off x="6736738" y="4965966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142BAD-3579-46E7-A41F-F47C125ADB4C}"/>
              </a:ext>
            </a:extLst>
          </p:cNvPr>
          <p:cNvSpPr/>
          <p:nvPr/>
        </p:nvSpPr>
        <p:spPr>
          <a:xfrm>
            <a:off x="673673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ACA448-E35F-4FAF-BB44-CC992351B61D}"/>
              </a:ext>
            </a:extLst>
          </p:cNvPr>
          <p:cNvSpPr/>
          <p:nvPr/>
        </p:nvSpPr>
        <p:spPr>
          <a:xfrm>
            <a:off x="673673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000EAF6-CF99-4970-8536-9F1DA44390EE}"/>
              </a:ext>
            </a:extLst>
          </p:cNvPr>
          <p:cNvSpPr/>
          <p:nvPr/>
        </p:nvSpPr>
        <p:spPr>
          <a:xfrm>
            <a:off x="7435776" y="547041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4F51573-8398-4009-AD2E-F48E2D4328FC}"/>
              </a:ext>
            </a:extLst>
          </p:cNvPr>
          <p:cNvSpPr/>
          <p:nvPr/>
        </p:nvSpPr>
        <p:spPr>
          <a:xfrm>
            <a:off x="7435776" y="4965966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B822E3F-F4BF-431C-8E2A-18A8C020A690}"/>
              </a:ext>
            </a:extLst>
          </p:cNvPr>
          <p:cNvSpPr/>
          <p:nvPr/>
        </p:nvSpPr>
        <p:spPr>
          <a:xfrm>
            <a:off x="7435776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F994712-B194-413E-BCF6-ACD7790BB672}"/>
              </a:ext>
            </a:extLst>
          </p:cNvPr>
          <p:cNvSpPr/>
          <p:nvPr/>
        </p:nvSpPr>
        <p:spPr>
          <a:xfrm>
            <a:off x="7435776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445A48-0DB3-4B12-97B9-A73525B3298E}"/>
              </a:ext>
            </a:extLst>
          </p:cNvPr>
          <p:cNvSpPr/>
          <p:nvPr/>
        </p:nvSpPr>
        <p:spPr>
          <a:xfrm>
            <a:off x="8147585" y="547041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CA80525-1C47-424D-BC76-B6B4723EA311}"/>
              </a:ext>
            </a:extLst>
          </p:cNvPr>
          <p:cNvSpPr/>
          <p:nvPr/>
        </p:nvSpPr>
        <p:spPr>
          <a:xfrm>
            <a:off x="8147585" y="4965966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69CABBD-F7E5-4755-9AB6-521C92A3976D}"/>
              </a:ext>
            </a:extLst>
          </p:cNvPr>
          <p:cNvSpPr/>
          <p:nvPr/>
        </p:nvSpPr>
        <p:spPr>
          <a:xfrm>
            <a:off x="8147585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7B8D255-FE09-4282-B8F5-0F3330724053}"/>
              </a:ext>
            </a:extLst>
          </p:cNvPr>
          <p:cNvSpPr/>
          <p:nvPr/>
        </p:nvSpPr>
        <p:spPr>
          <a:xfrm>
            <a:off x="8147585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C5C576-25EE-401F-AF0A-7807C96ED5C9}"/>
              </a:ext>
            </a:extLst>
          </p:cNvPr>
          <p:cNvSpPr/>
          <p:nvPr/>
        </p:nvSpPr>
        <p:spPr>
          <a:xfrm>
            <a:off x="8832918" y="547041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8D53BC-175A-4011-AB09-E7919B375B39}"/>
              </a:ext>
            </a:extLst>
          </p:cNvPr>
          <p:cNvSpPr/>
          <p:nvPr/>
        </p:nvSpPr>
        <p:spPr>
          <a:xfrm>
            <a:off x="8832918" y="4965966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E796DD-FBB8-4042-8344-7C79DD336A46}"/>
              </a:ext>
            </a:extLst>
          </p:cNvPr>
          <p:cNvSpPr/>
          <p:nvPr/>
        </p:nvSpPr>
        <p:spPr>
          <a:xfrm>
            <a:off x="8832918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5A45EC1-2BE3-4F73-99C9-CFBBD4E1CCAD}"/>
              </a:ext>
            </a:extLst>
          </p:cNvPr>
          <p:cNvSpPr/>
          <p:nvPr/>
        </p:nvSpPr>
        <p:spPr>
          <a:xfrm>
            <a:off x="8832918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04367D0-965F-463D-86FD-62232AE221F7}"/>
              </a:ext>
            </a:extLst>
          </p:cNvPr>
          <p:cNvSpPr/>
          <p:nvPr/>
        </p:nvSpPr>
        <p:spPr>
          <a:xfrm>
            <a:off x="9545999" y="547041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91632C6-28D5-45FB-8D27-CBBC99B56BA9}"/>
              </a:ext>
            </a:extLst>
          </p:cNvPr>
          <p:cNvSpPr/>
          <p:nvPr/>
        </p:nvSpPr>
        <p:spPr>
          <a:xfrm>
            <a:off x="9545999" y="4965966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B1A40C-A502-4399-9836-1A8F119F2D80}"/>
              </a:ext>
            </a:extLst>
          </p:cNvPr>
          <p:cNvSpPr/>
          <p:nvPr/>
        </p:nvSpPr>
        <p:spPr>
          <a:xfrm>
            <a:off x="9545999" y="4177863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5CBF499-D3A7-4B4C-B483-DF8D136BF157}"/>
              </a:ext>
            </a:extLst>
          </p:cNvPr>
          <p:cNvSpPr/>
          <p:nvPr/>
        </p:nvSpPr>
        <p:spPr>
          <a:xfrm>
            <a:off x="9545999" y="3696097"/>
            <a:ext cx="124178" cy="119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AEF588-B923-46AB-BB3C-EEDC5976D3E0}"/>
              </a:ext>
            </a:extLst>
          </p:cNvPr>
          <p:cNvSpPr txBox="1"/>
          <p:nvPr/>
        </p:nvSpPr>
        <p:spPr>
          <a:xfrm>
            <a:off x="8992001" y="667706"/>
            <a:ext cx="1107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임시행렬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035EB2-B177-4F50-A8D5-1BB153F17569}"/>
              </a:ext>
            </a:extLst>
          </p:cNvPr>
          <p:cNvSpPr txBox="1"/>
          <p:nvPr/>
        </p:nvSpPr>
        <p:spPr>
          <a:xfrm>
            <a:off x="10488361" y="4351440"/>
            <a:ext cx="11897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</a:t>
            </a:r>
            <a:endParaRPr lang="en-US" altLang="ko-KR" dirty="0"/>
          </a:p>
          <a:p>
            <a:r>
              <a:rPr lang="en-US" altLang="ko-KR" dirty="0"/>
              <a:t>= N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EC3B9A2-53F1-45BF-BE7C-07C0FC4B32B3}"/>
              </a:ext>
            </a:extLst>
          </p:cNvPr>
          <p:cNvCxnSpPr>
            <a:cxnSpLocks/>
          </p:cNvCxnSpPr>
          <p:nvPr/>
        </p:nvCxnSpPr>
        <p:spPr>
          <a:xfrm>
            <a:off x="10682560" y="3001389"/>
            <a:ext cx="0" cy="1014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405E8CA-F11B-456C-92EF-50FEBACB4DE8}"/>
              </a:ext>
            </a:extLst>
          </p:cNvPr>
          <p:cNvCxnSpPr>
            <a:cxnSpLocks/>
          </p:cNvCxnSpPr>
          <p:nvPr/>
        </p:nvCxnSpPr>
        <p:spPr>
          <a:xfrm>
            <a:off x="10440899" y="3594298"/>
            <a:ext cx="0" cy="998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797385A-84A2-408B-BEBA-8E2DD7E2A7DB}"/>
              </a:ext>
            </a:extLst>
          </p:cNvPr>
          <p:cNvCxnSpPr>
            <a:cxnSpLocks/>
          </p:cNvCxnSpPr>
          <p:nvPr/>
        </p:nvCxnSpPr>
        <p:spPr>
          <a:xfrm>
            <a:off x="10203588" y="4164708"/>
            <a:ext cx="0" cy="1019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544E275-35AA-4C82-8946-3227D5A860DE}"/>
              </a:ext>
            </a:extLst>
          </p:cNvPr>
          <p:cNvCxnSpPr>
            <a:cxnSpLocks/>
          </p:cNvCxnSpPr>
          <p:nvPr/>
        </p:nvCxnSpPr>
        <p:spPr>
          <a:xfrm>
            <a:off x="10922046" y="2433519"/>
            <a:ext cx="0" cy="998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0DA4221-28CF-44C6-941F-2DE783FADF45}"/>
              </a:ext>
            </a:extLst>
          </p:cNvPr>
          <p:cNvCxnSpPr>
            <a:cxnSpLocks/>
          </p:cNvCxnSpPr>
          <p:nvPr/>
        </p:nvCxnSpPr>
        <p:spPr>
          <a:xfrm flipV="1">
            <a:off x="9959752" y="2442885"/>
            <a:ext cx="962294" cy="2321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1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643</Words>
  <Application>Microsoft Office PowerPoint</Application>
  <PresentationFormat>와이드스크린</PresentationFormat>
  <Paragraphs>206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YC</dc:creator>
  <cp:lastModifiedBy>김 기백</cp:lastModifiedBy>
  <cp:revision>20</cp:revision>
  <dcterms:created xsi:type="dcterms:W3CDTF">2020-06-18T15:44:23Z</dcterms:created>
  <dcterms:modified xsi:type="dcterms:W3CDTF">2020-06-19T00:52:09Z</dcterms:modified>
</cp:coreProperties>
</file>