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57037" autoAdjust="0"/>
  </p:normalViewPr>
  <p:slideViewPr>
    <p:cSldViewPr snapToGrid="0">
      <p:cViewPr>
        <p:scale>
          <a:sx n="33" d="100"/>
          <a:sy n="33" d="100"/>
        </p:scale>
        <p:origin x="1622" y="1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5554F9-C629-4AC4-ADE0-355FFF07F056}" type="datetimeFigureOut">
              <a:rPr lang="ko-KR" altLang="en-US" smtClean="0"/>
              <a:t>2020-04-15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7B0987-67D8-4C7B-B6E1-61B7949AA5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48283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K-</a:t>
            </a:r>
            <a:r>
              <a:rPr lang="ko-KR" altLang="en-US" dirty="0" err="1" smtClean="0"/>
              <a:t>최근접</a:t>
            </a:r>
            <a:r>
              <a:rPr lang="ko-KR" altLang="en-US" dirty="0" smtClean="0"/>
              <a:t> 이웃 알고리즘</a:t>
            </a:r>
            <a:endParaRPr lang="en-US" altLang="ko-KR" dirty="0" smtClean="0"/>
          </a:p>
          <a:p>
            <a:r>
              <a:rPr lang="en-US" altLang="ko-KR" dirty="0" smtClean="0"/>
              <a:t>Heavy Light Decomposition</a:t>
            </a:r>
          </a:p>
          <a:p>
            <a:r>
              <a:rPr lang="ko-KR" altLang="en-US" dirty="0" err="1" smtClean="0"/>
              <a:t>보간법</a:t>
            </a:r>
            <a:endParaRPr lang="en-US" altLang="ko-KR" dirty="0" smtClean="0"/>
          </a:p>
          <a:p>
            <a:r>
              <a:rPr lang="ko-KR" altLang="en-US" dirty="0" smtClean="0"/>
              <a:t>소인수분해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&lt;</a:t>
            </a:r>
            <a:r>
              <a:rPr lang="ko-KR" altLang="en-US" dirty="0" smtClean="0"/>
              <a:t>자문 예상 질문</a:t>
            </a:r>
            <a:r>
              <a:rPr lang="en-US" altLang="ko-KR" dirty="0" smtClean="0"/>
              <a:t>&gt;</a:t>
            </a:r>
          </a:p>
          <a:p>
            <a:r>
              <a:rPr lang="en-US" altLang="ko-KR" dirty="0" smtClean="0"/>
              <a:t>- (</a:t>
            </a:r>
            <a:r>
              <a:rPr lang="ko-KR" altLang="en-US" dirty="0" smtClean="0"/>
              <a:t>주제 후보 공통</a:t>
            </a:r>
            <a:r>
              <a:rPr lang="en-US" altLang="ko-KR" dirty="0" smtClean="0"/>
              <a:t>) </a:t>
            </a:r>
            <a:r>
              <a:rPr lang="ko-KR" altLang="en-US" dirty="0" smtClean="0"/>
              <a:t>해당 주제에 대해서 평가지표가 어떻게 적용될 것으로 예상되는 지 알고 싶다</a:t>
            </a:r>
          </a:p>
          <a:p>
            <a:r>
              <a:rPr lang="en-US" altLang="ko-KR" dirty="0" smtClean="0"/>
              <a:t>-&gt; ex) </a:t>
            </a:r>
            <a:r>
              <a:rPr lang="ko-KR" altLang="en-US" dirty="0" smtClean="0"/>
              <a:t>몇 번 주제는 난이도가 어려울 것 같다</a:t>
            </a:r>
            <a:r>
              <a:rPr lang="en-US" altLang="ko-KR" dirty="0" smtClean="0"/>
              <a:t>, </a:t>
            </a:r>
            <a:r>
              <a:rPr lang="ko-KR" altLang="en-US" dirty="0" smtClean="0"/>
              <a:t>몇 번 주제는 성능향상을 </a:t>
            </a:r>
            <a:r>
              <a:rPr lang="ko-KR" altLang="en-US" dirty="0" err="1" smtClean="0"/>
              <a:t>기대해볼만</a:t>
            </a:r>
            <a:r>
              <a:rPr lang="ko-KR" altLang="en-US" dirty="0" smtClean="0"/>
              <a:t> 하겠다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- (</a:t>
            </a:r>
            <a:r>
              <a:rPr lang="ko-KR" altLang="en-US" dirty="0" smtClean="0"/>
              <a:t>평가지표 관련</a:t>
            </a:r>
            <a:r>
              <a:rPr lang="en-US" altLang="ko-KR" dirty="0" smtClean="0"/>
              <a:t>) </a:t>
            </a:r>
            <a:r>
              <a:rPr lang="ko-KR" altLang="en-US" dirty="0" smtClean="0"/>
              <a:t>난이도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창의성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성능향상 등의 평가지표가 프로젝트 전체에 대해 적용되는지 혹은</a:t>
            </a:r>
          </a:p>
          <a:p>
            <a:r>
              <a:rPr lang="ko-KR" altLang="en-US" dirty="0" smtClean="0"/>
              <a:t>병렬 처리에 관련된 영역에만 적용되는지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7B0987-67D8-4C7B-B6E1-61B7949AA59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87796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E4876-57BA-4A9A-BBB8-976C452E52C9}" type="datetimeFigureOut">
              <a:rPr lang="ko-KR" altLang="en-US" smtClean="0"/>
              <a:t>2020-04-15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396E6-26D8-4A32-B5E1-EB8CDAB509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1781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E4876-57BA-4A9A-BBB8-976C452E52C9}" type="datetimeFigureOut">
              <a:rPr lang="ko-KR" altLang="en-US" smtClean="0"/>
              <a:t>2020-04-15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396E6-26D8-4A32-B5E1-EB8CDAB509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6203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E4876-57BA-4A9A-BBB8-976C452E52C9}" type="datetimeFigureOut">
              <a:rPr lang="ko-KR" altLang="en-US" smtClean="0"/>
              <a:t>2020-04-15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396E6-26D8-4A32-B5E1-EB8CDAB509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9229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E4876-57BA-4A9A-BBB8-976C452E52C9}" type="datetimeFigureOut">
              <a:rPr lang="ko-KR" altLang="en-US" smtClean="0"/>
              <a:t>2020-04-15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396E6-26D8-4A32-B5E1-EB8CDAB509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2634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E4876-57BA-4A9A-BBB8-976C452E52C9}" type="datetimeFigureOut">
              <a:rPr lang="ko-KR" altLang="en-US" smtClean="0"/>
              <a:t>2020-04-15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396E6-26D8-4A32-B5E1-EB8CDAB509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6395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E4876-57BA-4A9A-BBB8-976C452E52C9}" type="datetimeFigureOut">
              <a:rPr lang="ko-KR" altLang="en-US" smtClean="0"/>
              <a:t>2020-04-15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396E6-26D8-4A32-B5E1-EB8CDAB509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1501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E4876-57BA-4A9A-BBB8-976C452E52C9}" type="datetimeFigureOut">
              <a:rPr lang="ko-KR" altLang="en-US" smtClean="0"/>
              <a:t>2020-04-15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396E6-26D8-4A32-B5E1-EB8CDAB509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6364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E4876-57BA-4A9A-BBB8-976C452E52C9}" type="datetimeFigureOut">
              <a:rPr lang="ko-KR" altLang="en-US" smtClean="0"/>
              <a:t>2020-04-15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396E6-26D8-4A32-B5E1-EB8CDAB509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0590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E4876-57BA-4A9A-BBB8-976C452E52C9}" type="datetimeFigureOut">
              <a:rPr lang="ko-KR" altLang="en-US" smtClean="0"/>
              <a:t>2020-04-15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396E6-26D8-4A32-B5E1-EB8CDAB509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7730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E4876-57BA-4A9A-BBB8-976C452E52C9}" type="datetimeFigureOut">
              <a:rPr lang="ko-KR" altLang="en-US" smtClean="0"/>
              <a:t>2020-04-15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396E6-26D8-4A32-B5E1-EB8CDAB509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1578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E4876-57BA-4A9A-BBB8-976C452E52C9}" type="datetimeFigureOut">
              <a:rPr lang="ko-KR" altLang="en-US" smtClean="0"/>
              <a:t>2020-04-15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396E6-26D8-4A32-B5E1-EB8CDAB509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2051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BE4876-57BA-4A9A-BBB8-976C452E52C9}" type="datetimeFigureOut">
              <a:rPr lang="ko-KR" altLang="en-US" smtClean="0"/>
              <a:t>2020-04-15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0396E6-26D8-4A32-B5E1-EB8CDAB509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2538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 smtClean="0"/>
              <a:t>OpenMP</a:t>
            </a:r>
            <a:r>
              <a:rPr lang="en-US" altLang="ko-KR" dirty="0" smtClean="0"/>
              <a:t> Project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833931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2020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1</a:t>
            </a:r>
            <a:r>
              <a:rPr lang="ko-KR" altLang="en-US" dirty="0" smtClean="0"/>
              <a:t>학기 멀티코어프로그래밍</a:t>
            </a:r>
            <a:endParaRPr lang="en-US" altLang="ko-KR" dirty="0" smtClean="0"/>
          </a:p>
          <a:p>
            <a:r>
              <a:rPr lang="en-US" altLang="ko-KR" dirty="0" smtClean="0"/>
              <a:t>Team Project 1</a:t>
            </a:r>
          </a:p>
          <a:p>
            <a:endParaRPr lang="en-US" altLang="ko-KR" dirty="0" smtClean="0"/>
          </a:p>
          <a:p>
            <a:pPr algn="r"/>
            <a:r>
              <a:rPr lang="en-US" altLang="ko-KR" sz="1800" dirty="0" smtClean="0"/>
              <a:t>2014136007 </a:t>
            </a:r>
            <a:r>
              <a:rPr lang="ko-KR" altLang="en-US" sz="1800" dirty="0" smtClean="0"/>
              <a:t>김기백</a:t>
            </a:r>
            <a:endParaRPr lang="en-US" altLang="ko-KR" sz="1800" dirty="0" smtClean="0"/>
          </a:p>
          <a:p>
            <a:pPr algn="r"/>
            <a:r>
              <a:rPr lang="en-US" altLang="ko-KR" sz="1800" dirty="0" smtClean="0"/>
              <a:t>2014136040 </a:t>
            </a:r>
            <a:r>
              <a:rPr lang="ko-KR" altLang="en-US" sz="1800" dirty="0" err="1" smtClean="0"/>
              <a:t>노유찬</a:t>
            </a:r>
            <a:endParaRPr lang="en-US" altLang="ko-KR" sz="1800" dirty="0" smtClean="0"/>
          </a:p>
          <a:p>
            <a:pPr algn="r"/>
            <a:r>
              <a:rPr lang="en-US" altLang="ko-KR" sz="1800" dirty="0" smtClean="0"/>
              <a:t>2017136069 </a:t>
            </a:r>
            <a:r>
              <a:rPr lang="ko-KR" altLang="en-US" sz="1800" dirty="0" smtClean="0"/>
              <a:t>유지훈</a:t>
            </a:r>
            <a:endParaRPr lang="en-US" altLang="ko-KR" sz="1800" dirty="0" smtClean="0"/>
          </a:p>
        </p:txBody>
      </p:sp>
    </p:spTree>
    <p:extLst>
      <p:ext uri="{BB962C8B-B14F-4D97-AF65-F5344CB8AC3E}">
        <p14:creationId xmlns:p14="http://schemas.microsoft.com/office/powerpoint/2010/main" val="2830083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주제 선정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K-Nearest Neighbor Algorithm</a:t>
            </a:r>
          </a:p>
          <a:p>
            <a:r>
              <a:rPr lang="en-US" altLang="ko-KR" dirty="0" smtClean="0"/>
              <a:t>Heavy Light Decomposition</a:t>
            </a:r>
          </a:p>
          <a:p>
            <a:r>
              <a:rPr lang="en-US" altLang="ko-KR" dirty="0" smtClean="0"/>
              <a:t>Interpolation Algorithm</a:t>
            </a:r>
          </a:p>
          <a:p>
            <a:r>
              <a:rPr lang="en-US" altLang="ko-KR" dirty="0" smtClean="0"/>
              <a:t>Prime Factorization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314062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101</Words>
  <Application>Microsoft Office PowerPoint</Application>
  <PresentationFormat>와이드스크린</PresentationFormat>
  <Paragraphs>24</Paragraphs>
  <Slides>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OpenMP Project</vt:lpstr>
      <vt:lpstr>주제 선정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OpenMP Project</dc:title>
  <dc:creator>김기백</dc:creator>
  <cp:lastModifiedBy>김기백</cp:lastModifiedBy>
  <cp:revision>4</cp:revision>
  <dcterms:created xsi:type="dcterms:W3CDTF">2020-04-15T13:48:54Z</dcterms:created>
  <dcterms:modified xsi:type="dcterms:W3CDTF">2020-04-15T14:14:58Z</dcterms:modified>
</cp:coreProperties>
</file>