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3" r:id="rId3"/>
    <p:sldId id="264" r:id="rId4"/>
  </p:sldIdLst>
  <p:sldSz cx="34199513" cy="50399950"/>
  <p:notesSz cx="6797675" cy="9926638"/>
  <p:defaultTextStyle>
    <a:defPPr>
      <a:defRPr lang="ko-KR"/>
    </a:defPPr>
    <a:lvl1pPr marL="0" algn="l" defTabSz="4060419" rtl="0" eaLnBrk="1" latinLnBrk="1" hangingPunct="1">
      <a:defRPr sz="7993" kern="1200">
        <a:solidFill>
          <a:schemeClr val="tx1"/>
        </a:solidFill>
        <a:latin typeface="+mn-lt"/>
        <a:ea typeface="+mn-ea"/>
        <a:cs typeface="+mn-cs"/>
      </a:defRPr>
    </a:lvl1pPr>
    <a:lvl2pPr marL="2030209" algn="l" defTabSz="4060419" rtl="0" eaLnBrk="1" latinLnBrk="1" hangingPunct="1">
      <a:defRPr sz="7993" kern="1200">
        <a:solidFill>
          <a:schemeClr val="tx1"/>
        </a:solidFill>
        <a:latin typeface="+mn-lt"/>
        <a:ea typeface="+mn-ea"/>
        <a:cs typeface="+mn-cs"/>
      </a:defRPr>
    </a:lvl2pPr>
    <a:lvl3pPr marL="4060419" algn="l" defTabSz="4060419" rtl="0" eaLnBrk="1" latinLnBrk="1" hangingPunct="1">
      <a:defRPr sz="7993" kern="1200">
        <a:solidFill>
          <a:schemeClr val="tx1"/>
        </a:solidFill>
        <a:latin typeface="+mn-lt"/>
        <a:ea typeface="+mn-ea"/>
        <a:cs typeface="+mn-cs"/>
      </a:defRPr>
    </a:lvl3pPr>
    <a:lvl4pPr marL="6090627" algn="l" defTabSz="4060419" rtl="0" eaLnBrk="1" latinLnBrk="1" hangingPunct="1">
      <a:defRPr sz="7993" kern="1200">
        <a:solidFill>
          <a:schemeClr val="tx1"/>
        </a:solidFill>
        <a:latin typeface="+mn-lt"/>
        <a:ea typeface="+mn-ea"/>
        <a:cs typeface="+mn-cs"/>
      </a:defRPr>
    </a:lvl4pPr>
    <a:lvl5pPr marL="8120838" algn="l" defTabSz="4060419" rtl="0" eaLnBrk="1" latinLnBrk="1" hangingPunct="1">
      <a:defRPr sz="7993" kern="1200">
        <a:solidFill>
          <a:schemeClr val="tx1"/>
        </a:solidFill>
        <a:latin typeface="+mn-lt"/>
        <a:ea typeface="+mn-ea"/>
        <a:cs typeface="+mn-cs"/>
      </a:defRPr>
    </a:lvl5pPr>
    <a:lvl6pPr marL="10151046" algn="l" defTabSz="4060419" rtl="0" eaLnBrk="1" latinLnBrk="1" hangingPunct="1">
      <a:defRPr sz="7993" kern="1200">
        <a:solidFill>
          <a:schemeClr val="tx1"/>
        </a:solidFill>
        <a:latin typeface="+mn-lt"/>
        <a:ea typeface="+mn-ea"/>
        <a:cs typeface="+mn-cs"/>
      </a:defRPr>
    </a:lvl6pPr>
    <a:lvl7pPr marL="12181255" algn="l" defTabSz="4060419" rtl="0" eaLnBrk="1" latinLnBrk="1" hangingPunct="1">
      <a:defRPr sz="7993" kern="1200">
        <a:solidFill>
          <a:schemeClr val="tx1"/>
        </a:solidFill>
        <a:latin typeface="+mn-lt"/>
        <a:ea typeface="+mn-ea"/>
        <a:cs typeface="+mn-cs"/>
      </a:defRPr>
    </a:lvl7pPr>
    <a:lvl8pPr marL="14211465" algn="l" defTabSz="4060419" rtl="0" eaLnBrk="1" latinLnBrk="1" hangingPunct="1">
      <a:defRPr sz="7993" kern="1200">
        <a:solidFill>
          <a:schemeClr val="tx1"/>
        </a:solidFill>
        <a:latin typeface="+mn-lt"/>
        <a:ea typeface="+mn-ea"/>
        <a:cs typeface="+mn-cs"/>
      </a:defRPr>
    </a:lvl8pPr>
    <a:lvl9pPr marL="16241674" algn="l" defTabSz="4060419" rtl="0" eaLnBrk="1" latinLnBrk="1" hangingPunct="1">
      <a:defRPr sz="799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6BE7"/>
    <a:srgbClr val="D9D0F4"/>
    <a:srgbClr val="CEC2F0"/>
    <a:srgbClr val="BCACEA"/>
    <a:srgbClr val="D35959"/>
    <a:srgbClr val="F2C0C0"/>
    <a:srgbClr val="EEACAC"/>
    <a:srgbClr val="E89090"/>
    <a:srgbClr val="907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" d="100"/>
          <a:sy n="10" d="100"/>
        </p:scale>
        <p:origin x="3702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4964" y="8248329"/>
            <a:ext cx="29069586" cy="17546649"/>
          </a:xfrm>
        </p:spPr>
        <p:txBody>
          <a:bodyPr anchor="b"/>
          <a:lstStyle>
            <a:lvl1pPr algn="ctr">
              <a:defRPr sz="2244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4939" y="26471644"/>
            <a:ext cx="25649635" cy="12168318"/>
          </a:xfrm>
        </p:spPr>
        <p:txBody>
          <a:bodyPr/>
          <a:lstStyle>
            <a:lvl1pPr marL="0" indent="0" algn="ctr">
              <a:buNone/>
              <a:defRPr sz="8976"/>
            </a:lvl1pPr>
            <a:lvl2pPr marL="1709974" indent="0" algn="ctr">
              <a:buNone/>
              <a:defRPr sz="7480"/>
            </a:lvl2pPr>
            <a:lvl3pPr marL="3419947" indent="0" algn="ctr">
              <a:buNone/>
              <a:defRPr sz="6732"/>
            </a:lvl3pPr>
            <a:lvl4pPr marL="5129921" indent="0" algn="ctr">
              <a:buNone/>
              <a:defRPr sz="5984"/>
            </a:lvl4pPr>
            <a:lvl5pPr marL="6839895" indent="0" algn="ctr">
              <a:buNone/>
              <a:defRPr sz="5984"/>
            </a:lvl5pPr>
            <a:lvl6pPr marL="8549869" indent="0" algn="ctr">
              <a:buNone/>
              <a:defRPr sz="5984"/>
            </a:lvl6pPr>
            <a:lvl7pPr marL="10259842" indent="0" algn="ctr">
              <a:buNone/>
              <a:defRPr sz="5984"/>
            </a:lvl7pPr>
            <a:lvl8pPr marL="11969816" indent="0" algn="ctr">
              <a:buNone/>
              <a:defRPr sz="5984"/>
            </a:lvl8pPr>
            <a:lvl9pPr marL="13679790" indent="0" algn="ctr">
              <a:buNone/>
              <a:defRPr sz="5984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3564-0A98-4041-9587-C51BD0035CDB}" type="datetimeFigureOut">
              <a:rPr lang="ko-KR" altLang="en-US" smtClean="0"/>
              <a:t>2018-10-16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6270-ECCE-49FC-B866-50699116E8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99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3564-0A98-4041-9587-C51BD0035CDB}" type="datetimeFigureOut">
              <a:rPr lang="ko-KR" altLang="en-US" smtClean="0"/>
              <a:t>2018-10-16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6270-ECCE-49FC-B866-50699116E8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1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474028" y="2683331"/>
            <a:ext cx="7374270" cy="427116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1218" y="2683331"/>
            <a:ext cx="21695316" cy="427116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3564-0A98-4041-9587-C51BD0035CDB}" type="datetimeFigureOut">
              <a:rPr lang="ko-KR" altLang="en-US" smtClean="0"/>
              <a:t>2018-10-16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6270-ECCE-49FC-B866-50699116E8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00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3564-0A98-4041-9587-C51BD0035CDB}" type="datetimeFigureOut">
              <a:rPr lang="ko-KR" altLang="en-US" smtClean="0"/>
              <a:t>2018-10-16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6270-ECCE-49FC-B866-50699116E8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18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406" y="12565002"/>
            <a:ext cx="29497080" cy="20964976"/>
          </a:xfrm>
        </p:spPr>
        <p:txBody>
          <a:bodyPr anchor="b"/>
          <a:lstStyle>
            <a:lvl1pPr>
              <a:defRPr sz="2244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3406" y="33728315"/>
            <a:ext cx="29497080" cy="11024985"/>
          </a:xfrm>
        </p:spPr>
        <p:txBody>
          <a:bodyPr/>
          <a:lstStyle>
            <a:lvl1pPr marL="0" indent="0">
              <a:buNone/>
              <a:defRPr sz="8976">
                <a:solidFill>
                  <a:schemeClr val="tx1"/>
                </a:solidFill>
              </a:defRPr>
            </a:lvl1pPr>
            <a:lvl2pPr marL="1709974" indent="0">
              <a:buNone/>
              <a:defRPr sz="7480">
                <a:solidFill>
                  <a:schemeClr val="tx1">
                    <a:tint val="75000"/>
                  </a:schemeClr>
                </a:solidFill>
              </a:defRPr>
            </a:lvl2pPr>
            <a:lvl3pPr marL="3419947" indent="0">
              <a:buNone/>
              <a:defRPr sz="6732">
                <a:solidFill>
                  <a:schemeClr val="tx1">
                    <a:tint val="75000"/>
                  </a:schemeClr>
                </a:solidFill>
              </a:defRPr>
            </a:lvl3pPr>
            <a:lvl4pPr marL="5129921" indent="0">
              <a:buNone/>
              <a:defRPr sz="5984">
                <a:solidFill>
                  <a:schemeClr val="tx1">
                    <a:tint val="75000"/>
                  </a:schemeClr>
                </a:solidFill>
              </a:defRPr>
            </a:lvl4pPr>
            <a:lvl5pPr marL="6839895" indent="0">
              <a:buNone/>
              <a:defRPr sz="5984">
                <a:solidFill>
                  <a:schemeClr val="tx1">
                    <a:tint val="75000"/>
                  </a:schemeClr>
                </a:solidFill>
              </a:defRPr>
            </a:lvl5pPr>
            <a:lvl6pPr marL="8549869" indent="0">
              <a:buNone/>
              <a:defRPr sz="5984">
                <a:solidFill>
                  <a:schemeClr val="tx1">
                    <a:tint val="75000"/>
                  </a:schemeClr>
                </a:solidFill>
              </a:defRPr>
            </a:lvl6pPr>
            <a:lvl7pPr marL="10259842" indent="0">
              <a:buNone/>
              <a:defRPr sz="5984">
                <a:solidFill>
                  <a:schemeClr val="tx1">
                    <a:tint val="75000"/>
                  </a:schemeClr>
                </a:solidFill>
              </a:defRPr>
            </a:lvl7pPr>
            <a:lvl8pPr marL="11969816" indent="0">
              <a:buNone/>
              <a:defRPr sz="5984">
                <a:solidFill>
                  <a:schemeClr val="tx1">
                    <a:tint val="75000"/>
                  </a:schemeClr>
                </a:solidFill>
              </a:defRPr>
            </a:lvl8pPr>
            <a:lvl9pPr marL="13679790" indent="0">
              <a:buNone/>
              <a:defRPr sz="59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3564-0A98-4041-9587-C51BD0035CDB}" type="datetimeFigureOut">
              <a:rPr lang="ko-KR" altLang="en-US" smtClean="0"/>
              <a:t>2018-10-16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6270-ECCE-49FC-B866-50699116E8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88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1217" y="13416653"/>
            <a:ext cx="14534793" cy="319783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13503" y="13416653"/>
            <a:ext cx="14534793" cy="319783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3564-0A98-4041-9587-C51BD0035CDB}" type="datetimeFigureOut">
              <a:rPr lang="ko-KR" altLang="en-US" smtClean="0"/>
              <a:t>2018-10-16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6270-ECCE-49FC-B866-50699116E8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26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671" y="2683342"/>
            <a:ext cx="29497080" cy="974166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5675" y="12354992"/>
            <a:ext cx="14467995" cy="6054990"/>
          </a:xfrm>
        </p:spPr>
        <p:txBody>
          <a:bodyPr anchor="b"/>
          <a:lstStyle>
            <a:lvl1pPr marL="0" indent="0">
              <a:buNone/>
              <a:defRPr sz="8976" b="1"/>
            </a:lvl1pPr>
            <a:lvl2pPr marL="1709974" indent="0">
              <a:buNone/>
              <a:defRPr sz="7480" b="1"/>
            </a:lvl2pPr>
            <a:lvl3pPr marL="3419947" indent="0">
              <a:buNone/>
              <a:defRPr sz="6732" b="1"/>
            </a:lvl3pPr>
            <a:lvl4pPr marL="5129921" indent="0">
              <a:buNone/>
              <a:defRPr sz="5984" b="1"/>
            </a:lvl4pPr>
            <a:lvl5pPr marL="6839895" indent="0">
              <a:buNone/>
              <a:defRPr sz="5984" b="1"/>
            </a:lvl5pPr>
            <a:lvl6pPr marL="8549869" indent="0">
              <a:buNone/>
              <a:defRPr sz="5984" b="1"/>
            </a:lvl6pPr>
            <a:lvl7pPr marL="10259842" indent="0">
              <a:buNone/>
              <a:defRPr sz="5984" b="1"/>
            </a:lvl7pPr>
            <a:lvl8pPr marL="11969816" indent="0">
              <a:buNone/>
              <a:defRPr sz="5984" b="1"/>
            </a:lvl8pPr>
            <a:lvl9pPr marL="13679790" indent="0">
              <a:buNone/>
              <a:defRPr sz="598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5675" y="18409982"/>
            <a:ext cx="14467995" cy="2707831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13506" y="12354992"/>
            <a:ext cx="14539247" cy="6054990"/>
          </a:xfrm>
        </p:spPr>
        <p:txBody>
          <a:bodyPr anchor="b"/>
          <a:lstStyle>
            <a:lvl1pPr marL="0" indent="0">
              <a:buNone/>
              <a:defRPr sz="8976" b="1"/>
            </a:lvl1pPr>
            <a:lvl2pPr marL="1709974" indent="0">
              <a:buNone/>
              <a:defRPr sz="7480" b="1"/>
            </a:lvl2pPr>
            <a:lvl3pPr marL="3419947" indent="0">
              <a:buNone/>
              <a:defRPr sz="6732" b="1"/>
            </a:lvl3pPr>
            <a:lvl4pPr marL="5129921" indent="0">
              <a:buNone/>
              <a:defRPr sz="5984" b="1"/>
            </a:lvl4pPr>
            <a:lvl5pPr marL="6839895" indent="0">
              <a:buNone/>
              <a:defRPr sz="5984" b="1"/>
            </a:lvl5pPr>
            <a:lvl6pPr marL="8549869" indent="0">
              <a:buNone/>
              <a:defRPr sz="5984" b="1"/>
            </a:lvl6pPr>
            <a:lvl7pPr marL="10259842" indent="0">
              <a:buNone/>
              <a:defRPr sz="5984" b="1"/>
            </a:lvl7pPr>
            <a:lvl8pPr marL="11969816" indent="0">
              <a:buNone/>
              <a:defRPr sz="5984" b="1"/>
            </a:lvl8pPr>
            <a:lvl9pPr marL="13679790" indent="0">
              <a:buNone/>
              <a:defRPr sz="598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313506" y="18409982"/>
            <a:ext cx="14539247" cy="2707831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3564-0A98-4041-9587-C51BD0035CDB}" type="datetimeFigureOut">
              <a:rPr lang="ko-KR" altLang="en-US" smtClean="0"/>
              <a:t>2018-10-16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6270-ECCE-49FC-B866-50699116E8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85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3564-0A98-4041-9587-C51BD0035CDB}" type="datetimeFigureOut">
              <a:rPr lang="ko-KR" altLang="en-US" smtClean="0"/>
              <a:t>2018-10-16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6270-ECCE-49FC-B866-50699116E8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60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3564-0A98-4041-9587-C51BD0035CDB}" type="datetimeFigureOut">
              <a:rPr lang="ko-KR" altLang="en-US" smtClean="0"/>
              <a:t>2018-10-16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6270-ECCE-49FC-B866-50699116E8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29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671" y="3359997"/>
            <a:ext cx="11030233" cy="11759988"/>
          </a:xfrm>
        </p:spPr>
        <p:txBody>
          <a:bodyPr anchor="b"/>
          <a:lstStyle>
            <a:lvl1pPr>
              <a:defRPr sz="1196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9248" y="7256671"/>
            <a:ext cx="17313503" cy="35816631"/>
          </a:xfrm>
        </p:spPr>
        <p:txBody>
          <a:bodyPr/>
          <a:lstStyle>
            <a:lvl1pPr>
              <a:defRPr sz="11968"/>
            </a:lvl1pPr>
            <a:lvl2pPr>
              <a:defRPr sz="10472"/>
            </a:lvl2pPr>
            <a:lvl3pPr>
              <a:defRPr sz="8976"/>
            </a:lvl3pPr>
            <a:lvl4pPr>
              <a:defRPr sz="7480"/>
            </a:lvl4pPr>
            <a:lvl5pPr>
              <a:defRPr sz="7480"/>
            </a:lvl5pPr>
            <a:lvl6pPr>
              <a:defRPr sz="7480"/>
            </a:lvl6pPr>
            <a:lvl7pPr>
              <a:defRPr sz="7480"/>
            </a:lvl7pPr>
            <a:lvl8pPr>
              <a:defRPr sz="7480"/>
            </a:lvl8pPr>
            <a:lvl9pPr>
              <a:defRPr sz="748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671" y="15119985"/>
            <a:ext cx="11030233" cy="28011643"/>
          </a:xfrm>
        </p:spPr>
        <p:txBody>
          <a:bodyPr/>
          <a:lstStyle>
            <a:lvl1pPr marL="0" indent="0">
              <a:buNone/>
              <a:defRPr sz="5984"/>
            </a:lvl1pPr>
            <a:lvl2pPr marL="1709974" indent="0">
              <a:buNone/>
              <a:defRPr sz="5236"/>
            </a:lvl2pPr>
            <a:lvl3pPr marL="3419947" indent="0">
              <a:buNone/>
              <a:defRPr sz="4488"/>
            </a:lvl3pPr>
            <a:lvl4pPr marL="5129921" indent="0">
              <a:buNone/>
              <a:defRPr sz="3740"/>
            </a:lvl4pPr>
            <a:lvl5pPr marL="6839895" indent="0">
              <a:buNone/>
              <a:defRPr sz="3740"/>
            </a:lvl5pPr>
            <a:lvl6pPr marL="8549869" indent="0">
              <a:buNone/>
              <a:defRPr sz="3740"/>
            </a:lvl6pPr>
            <a:lvl7pPr marL="10259842" indent="0">
              <a:buNone/>
              <a:defRPr sz="3740"/>
            </a:lvl7pPr>
            <a:lvl8pPr marL="11969816" indent="0">
              <a:buNone/>
              <a:defRPr sz="3740"/>
            </a:lvl8pPr>
            <a:lvl9pPr marL="13679790" indent="0">
              <a:buNone/>
              <a:defRPr sz="374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3564-0A98-4041-9587-C51BD0035CDB}" type="datetimeFigureOut">
              <a:rPr lang="ko-KR" altLang="en-US" smtClean="0"/>
              <a:t>2018-10-16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6270-ECCE-49FC-B866-50699116E8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54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671" y="3359997"/>
            <a:ext cx="11030233" cy="11759988"/>
          </a:xfrm>
        </p:spPr>
        <p:txBody>
          <a:bodyPr anchor="b"/>
          <a:lstStyle>
            <a:lvl1pPr>
              <a:defRPr sz="1196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39248" y="7256671"/>
            <a:ext cx="17313503" cy="35816631"/>
          </a:xfrm>
        </p:spPr>
        <p:txBody>
          <a:bodyPr anchor="t"/>
          <a:lstStyle>
            <a:lvl1pPr marL="0" indent="0">
              <a:buNone/>
              <a:defRPr sz="11968"/>
            </a:lvl1pPr>
            <a:lvl2pPr marL="1709974" indent="0">
              <a:buNone/>
              <a:defRPr sz="10472"/>
            </a:lvl2pPr>
            <a:lvl3pPr marL="3419947" indent="0">
              <a:buNone/>
              <a:defRPr sz="8976"/>
            </a:lvl3pPr>
            <a:lvl4pPr marL="5129921" indent="0">
              <a:buNone/>
              <a:defRPr sz="7480"/>
            </a:lvl4pPr>
            <a:lvl5pPr marL="6839895" indent="0">
              <a:buNone/>
              <a:defRPr sz="7480"/>
            </a:lvl5pPr>
            <a:lvl6pPr marL="8549869" indent="0">
              <a:buNone/>
              <a:defRPr sz="7480"/>
            </a:lvl6pPr>
            <a:lvl7pPr marL="10259842" indent="0">
              <a:buNone/>
              <a:defRPr sz="7480"/>
            </a:lvl7pPr>
            <a:lvl8pPr marL="11969816" indent="0">
              <a:buNone/>
              <a:defRPr sz="7480"/>
            </a:lvl8pPr>
            <a:lvl9pPr marL="13679790" indent="0">
              <a:buNone/>
              <a:defRPr sz="748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671" y="15119985"/>
            <a:ext cx="11030233" cy="28011643"/>
          </a:xfrm>
        </p:spPr>
        <p:txBody>
          <a:bodyPr/>
          <a:lstStyle>
            <a:lvl1pPr marL="0" indent="0">
              <a:buNone/>
              <a:defRPr sz="5984"/>
            </a:lvl1pPr>
            <a:lvl2pPr marL="1709974" indent="0">
              <a:buNone/>
              <a:defRPr sz="5236"/>
            </a:lvl2pPr>
            <a:lvl3pPr marL="3419947" indent="0">
              <a:buNone/>
              <a:defRPr sz="4488"/>
            </a:lvl3pPr>
            <a:lvl4pPr marL="5129921" indent="0">
              <a:buNone/>
              <a:defRPr sz="3740"/>
            </a:lvl4pPr>
            <a:lvl5pPr marL="6839895" indent="0">
              <a:buNone/>
              <a:defRPr sz="3740"/>
            </a:lvl5pPr>
            <a:lvl6pPr marL="8549869" indent="0">
              <a:buNone/>
              <a:defRPr sz="3740"/>
            </a:lvl6pPr>
            <a:lvl7pPr marL="10259842" indent="0">
              <a:buNone/>
              <a:defRPr sz="3740"/>
            </a:lvl7pPr>
            <a:lvl8pPr marL="11969816" indent="0">
              <a:buNone/>
              <a:defRPr sz="3740"/>
            </a:lvl8pPr>
            <a:lvl9pPr marL="13679790" indent="0">
              <a:buNone/>
              <a:defRPr sz="374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3564-0A98-4041-9587-C51BD0035CDB}" type="datetimeFigureOut">
              <a:rPr lang="ko-KR" altLang="en-US" smtClean="0"/>
              <a:t>2018-10-16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6270-ECCE-49FC-B866-50699116E8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70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1217" y="2683342"/>
            <a:ext cx="29497080" cy="9741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1217" y="13416653"/>
            <a:ext cx="29497080" cy="31978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1217" y="46713298"/>
            <a:ext cx="7694890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3564-0A98-4041-9587-C51BD0035CDB}" type="datetimeFigureOut">
              <a:rPr lang="ko-KR" altLang="en-US" smtClean="0"/>
              <a:t>2018-10-16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28589" y="46713298"/>
            <a:ext cx="11542336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153406" y="46713298"/>
            <a:ext cx="7694890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6270-ECCE-49FC-B866-50699116E8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19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419947" rtl="0" eaLnBrk="1" latinLnBrk="1" hangingPunct="1">
        <a:lnSpc>
          <a:spcPct val="90000"/>
        </a:lnSpc>
        <a:spcBef>
          <a:spcPct val="0"/>
        </a:spcBef>
        <a:buNone/>
        <a:defRPr sz="164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4987" indent="-854987" algn="l" defTabSz="3419947" rtl="0" eaLnBrk="1" latinLnBrk="1" hangingPunct="1">
        <a:lnSpc>
          <a:spcPct val="90000"/>
        </a:lnSpc>
        <a:spcBef>
          <a:spcPts val="3740"/>
        </a:spcBef>
        <a:buFont typeface="Arial" panose="020B0604020202020204" pitchFamily="34" charset="0"/>
        <a:buChar char="•"/>
        <a:defRPr sz="10472" kern="1200">
          <a:solidFill>
            <a:schemeClr val="tx1"/>
          </a:solidFill>
          <a:latin typeface="+mn-lt"/>
          <a:ea typeface="+mn-ea"/>
          <a:cs typeface="+mn-cs"/>
        </a:defRPr>
      </a:lvl1pPr>
      <a:lvl2pPr marL="2564961" indent="-854987" algn="l" defTabSz="3419947" rtl="0" eaLnBrk="1" latinLnBrk="1" hangingPunct="1">
        <a:lnSpc>
          <a:spcPct val="90000"/>
        </a:lnSpc>
        <a:spcBef>
          <a:spcPts val="1870"/>
        </a:spcBef>
        <a:buFont typeface="Arial" panose="020B0604020202020204" pitchFamily="34" charset="0"/>
        <a:buChar char="•"/>
        <a:defRPr sz="8976" kern="1200">
          <a:solidFill>
            <a:schemeClr val="tx1"/>
          </a:solidFill>
          <a:latin typeface="+mn-lt"/>
          <a:ea typeface="+mn-ea"/>
          <a:cs typeface="+mn-cs"/>
        </a:defRPr>
      </a:lvl2pPr>
      <a:lvl3pPr marL="4274934" indent="-854987" algn="l" defTabSz="3419947" rtl="0" eaLnBrk="1" latinLnBrk="1" hangingPunct="1">
        <a:lnSpc>
          <a:spcPct val="90000"/>
        </a:lnSpc>
        <a:spcBef>
          <a:spcPts val="1870"/>
        </a:spcBef>
        <a:buFont typeface="Arial" panose="020B0604020202020204" pitchFamily="34" charset="0"/>
        <a:buChar char="•"/>
        <a:defRPr sz="7480" kern="1200">
          <a:solidFill>
            <a:schemeClr val="tx1"/>
          </a:solidFill>
          <a:latin typeface="+mn-lt"/>
          <a:ea typeface="+mn-ea"/>
          <a:cs typeface="+mn-cs"/>
        </a:defRPr>
      </a:lvl3pPr>
      <a:lvl4pPr marL="5984908" indent="-854987" algn="l" defTabSz="3419947" rtl="0" eaLnBrk="1" latinLnBrk="1" hangingPunct="1">
        <a:lnSpc>
          <a:spcPct val="90000"/>
        </a:lnSpc>
        <a:spcBef>
          <a:spcPts val="1870"/>
        </a:spcBef>
        <a:buFont typeface="Arial" panose="020B0604020202020204" pitchFamily="34" charset="0"/>
        <a:buChar char="•"/>
        <a:defRPr sz="6732" kern="1200">
          <a:solidFill>
            <a:schemeClr val="tx1"/>
          </a:solidFill>
          <a:latin typeface="+mn-lt"/>
          <a:ea typeface="+mn-ea"/>
          <a:cs typeface="+mn-cs"/>
        </a:defRPr>
      </a:lvl4pPr>
      <a:lvl5pPr marL="7694882" indent="-854987" algn="l" defTabSz="3419947" rtl="0" eaLnBrk="1" latinLnBrk="1" hangingPunct="1">
        <a:lnSpc>
          <a:spcPct val="90000"/>
        </a:lnSpc>
        <a:spcBef>
          <a:spcPts val="1870"/>
        </a:spcBef>
        <a:buFont typeface="Arial" panose="020B0604020202020204" pitchFamily="34" charset="0"/>
        <a:buChar char="•"/>
        <a:defRPr sz="6732" kern="1200">
          <a:solidFill>
            <a:schemeClr val="tx1"/>
          </a:solidFill>
          <a:latin typeface="+mn-lt"/>
          <a:ea typeface="+mn-ea"/>
          <a:cs typeface="+mn-cs"/>
        </a:defRPr>
      </a:lvl5pPr>
      <a:lvl6pPr marL="9404855" indent="-854987" algn="l" defTabSz="3419947" rtl="0" eaLnBrk="1" latinLnBrk="1" hangingPunct="1">
        <a:lnSpc>
          <a:spcPct val="90000"/>
        </a:lnSpc>
        <a:spcBef>
          <a:spcPts val="1870"/>
        </a:spcBef>
        <a:buFont typeface="Arial" panose="020B0604020202020204" pitchFamily="34" charset="0"/>
        <a:buChar char="•"/>
        <a:defRPr sz="6732" kern="1200">
          <a:solidFill>
            <a:schemeClr val="tx1"/>
          </a:solidFill>
          <a:latin typeface="+mn-lt"/>
          <a:ea typeface="+mn-ea"/>
          <a:cs typeface="+mn-cs"/>
        </a:defRPr>
      </a:lvl6pPr>
      <a:lvl7pPr marL="11114829" indent="-854987" algn="l" defTabSz="3419947" rtl="0" eaLnBrk="1" latinLnBrk="1" hangingPunct="1">
        <a:lnSpc>
          <a:spcPct val="90000"/>
        </a:lnSpc>
        <a:spcBef>
          <a:spcPts val="1870"/>
        </a:spcBef>
        <a:buFont typeface="Arial" panose="020B0604020202020204" pitchFamily="34" charset="0"/>
        <a:buChar char="•"/>
        <a:defRPr sz="6732" kern="1200">
          <a:solidFill>
            <a:schemeClr val="tx1"/>
          </a:solidFill>
          <a:latin typeface="+mn-lt"/>
          <a:ea typeface="+mn-ea"/>
          <a:cs typeface="+mn-cs"/>
        </a:defRPr>
      </a:lvl7pPr>
      <a:lvl8pPr marL="12824803" indent="-854987" algn="l" defTabSz="3419947" rtl="0" eaLnBrk="1" latinLnBrk="1" hangingPunct="1">
        <a:lnSpc>
          <a:spcPct val="90000"/>
        </a:lnSpc>
        <a:spcBef>
          <a:spcPts val="1870"/>
        </a:spcBef>
        <a:buFont typeface="Arial" panose="020B0604020202020204" pitchFamily="34" charset="0"/>
        <a:buChar char="•"/>
        <a:defRPr sz="6732" kern="1200">
          <a:solidFill>
            <a:schemeClr val="tx1"/>
          </a:solidFill>
          <a:latin typeface="+mn-lt"/>
          <a:ea typeface="+mn-ea"/>
          <a:cs typeface="+mn-cs"/>
        </a:defRPr>
      </a:lvl8pPr>
      <a:lvl9pPr marL="14534777" indent="-854987" algn="l" defTabSz="3419947" rtl="0" eaLnBrk="1" latinLnBrk="1" hangingPunct="1">
        <a:lnSpc>
          <a:spcPct val="90000"/>
        </a:lnSpc>
        <a:spcBef>
          <a:spcPts val="1870"/>
        </a:spcBef>
        <a:buFont typeface="Arial" panose="020B0604020202020204" pitchFamily="34" charset="0"/>
        <a:buChar char="•"/>
        <a:defRPr sz="67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9947" rtl="0" eaLnBrk="1" latinLnBrk="1" hangingPunct="1">
        <a:defRPr sz="6732" kern="1200">
          <a:solidFill>
            <a:schemeClr val="tx1"/>
          </a:solidFill>
          <a:latin typeface="+mn-lt"/>
          <a:ea typeface="+mn-ea"/>
          <a:cs typeface="+mn-cs"/>
        </a:defRPr>
      </a:lvl1pPr>
      <a:lvl2pPr marL="1709974" algn="l" defTabSz="3419947" rtl="0" eaLnBrk="1" latinLnBrk="1" hangingPunct="1">
        <a:defRPr sz="6732" kern="1200">
          <a:solidFill>
            <a:schemeClr val="tx1"/>
          </a:solidFill>
          <a:latin typeface="+mn-lt"/>
          <a:ea typeface="+mn-ea"/>
          <a:cs typeface="+mn-cs"/>
        </a:defRPr>
      </a:lvl2pPr>
      <a:lvl3pPr marL="3419947" algn="l" defTabSz="3419947" rtl="0" eaLnBrk="1" latinLnBrk="1" hangingPunct="1">
        <a:defRPr sz="6732" kern="1200">
          <a:solidFill>
            <a:schemeClr val="tx1"/>
          </a:solidFill>
          <a:latin typeface="+mn-lt"/>
          <a:ea typeface="+mn-ea"/>
          <a:cs typeface="+mn-cs"/>
        </a:defRPr>
      </a:lvl3pPr>
      <a:lvl4pPr marL="5129921" algn="l" defTabSz="3419947" rtl="0" eaLnBrk="1" latinLnBrk="1" hangingPunct="1">
        <a:defRPr sz="6732" kern="1200">
          <a:solidFill>
            <a:schemeClr val="tx1"/>
          </a:solidFill>
          <a:latin typeface="+mn-lt"/>
          <a:ea typeface="+mn-ea"/>
          <a:cs typeface="+mn-cs"/>
        </a:defRPr>
      </a:lvl4pPr>
      <a:lvl5pPr marL="6839895" algn="l" defTabSz="3419947" rtl="0" eaLnBrk="1" latinLnBrk="1" hangingPunct="1">
        <a:defRPr sz="6732" kern="1200">
          <a:solidFill>
            <a:schemeClr val="tx1"/>
          </a:solidFill>
          <a:latin typeface="+mn-lt"/>
          <a:ea typeface="+mn-ea"/>
          <a:cs typeface="+mn-cs"/>
        </a:defRPr>
      </a:lvl5pPr>
      <a:lvl6pPr marL="8549869" algn="l" defTabSz="3419947" rtl="0" eaLnBrk="1" latinLnBrk="1" hangingPunct="1">
        <a:defRPr sz="6732" kern="1200">
          <a:solidFill>
            <a:schemeClr val="tx1"/>
          </a:solidFill>
          <a:latin typeface="+mn-lt"/>
          <a:ea typeface="+mn-ea"/>
          <a:cs typeface="+mn-cs"/>
        </a:defRPr>
      </a:lvl6pPr>
      <a:lvl7pPr marL="10259842" algn="l" defTabSz="3419947" rtl="0" eaLnBrk="1" latinLnBrk="1" hangingPunct="1">
        <a:defRPr sz="6732" kern="1200">
          <a:solidFill>
            <a:schemeClr val="tx1"/>
          </a:solidFill>
          <a:latin typeface="+mn-lt"/>
          <a:ea typeface="+mn-ea"/>
          <a:cs typeface="+mn-cs"/>
        </a:defRPr>
      </a:lvl7pPr>
      <a:lvl8pPr marL="11969816" algn="l" defTabSz="3419947" rtl="0" eaLnBrk="1" latinLnBrk="1" hangingPunct="1">
        <a:defRPr sz="6732" kern="1200">
          <a:solidFill>
            <a:schemeClr val="tx1"/>
          </a:solidFill>
          <a:latin typeface="+mn-lt"/>
          <a:ea typeface="+mn-ea"/>
          <a:cs typeface="+mn-cs"/>
        </a:defRPr>
      </a:lvl8pPr>
      <a:lvl9pPr marL="13679790" algn="l" defTabSz="3419947" rtl="0" eaLnBrk="1" latinLnBrk="1" hangingPunct="1">
        <a:defRPr sz="67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26"/>
            <a:ext cx="34210328" cy="503840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8240" y="243840"/>
            <a:ext cx="2105063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0" dirty="0" smtClean="0">
                <a:solidFill>
                  <a:schemeClr val="bg1"/>
                </a:solidFill>
              </a:rPr>
              <a:t>ROBOT</a:t>
            </a:r>
            <a:r>
              <a:rPr lang="en-US" altLang="ko-KR" sz="30000" dirty="0" smtClean="0">
                <a:solidFill>
                  <a:schemeClr val="bg1"/>
                </a:solidFill>
              </a:rPr>
              <a:t> </a:t>
            </a:r>
            <a:r>
              <a:rPr lang="en-US" altLang="ko-KR" sz="25000" dirty="0" smtClean="0">
                <a:solidFill>
                  <a:schemeClr val="bg1"/>
                </a:solidFill>
              </a:rPr>
              <a:t>SLOGAN</a:t>
            </a:r>
            <a:endParaRPr lang="ko-KR" altLang="en-US" sz="30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34400" y="4465141"/>
            <a:ext cx="11702434" cy="2754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300" dirty="0" smtClean="0">
                <a:solidFill>
                  <a:schemeClr val="bg1"/>
                </a:solidFill>
              </a:rPr>
              <a:t>TEAM NAME</a:t>
            </a:r>
            <a:endParaRPr lang="ko-KR" altLang="en-US" sz="20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382127" y="16764000"/>
            <a:ext cx="37094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/>
              <a:t>ROBOT</a:t>
            </a:r>
          </a:p>
          <a:p>
            <a:r>
              <a:rPr lang="en-US" altLang="ko-KR" sz="9600" dirty="0" smtClean="0"/>
              <a:t>NAME</a:t>
            </a:r>
            <a:endParaRPr lang="ko-KR" altLang="en-US" sz="9600" dirty="0"/>
          </a:p>
        </p:txBody>
      </p:sp>
      <p:sp>
        <p:nvSpPr>
          <p:cNvPr id="8" name="TextBox 7"/>
          <p:cNvSpPr txBox="1"/>
          <p:nvPr/>
        </p:nvSpPr>
        <p:spPr>
          <a:xfrm>
            <a:off x="22091540" y="16533168"/>
            <a:ext cx="65596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EXPLAIN OF YOUR ROBOT!</a:t>
            </a: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상상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설계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,</a:t>
            </a:r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 제작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등을  이용한</a:t>
            </a:r>
            <a:endParaRPr lang="en-US" altLang="ko-KR" sz="36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나만의  축구 로봇</a:t>
            </a:r>
            <a:endParaRPr lang="en-US" altLang="ko-KR" sz="36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로봇의  주특기는 현란한</a:t>
            </a:r>
            <a:endParaRPr lang="en-US" altLang="ko-KR" sz="36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드리블 솜씨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!</a:t>
            </a: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다양한 핸들링 기술로</a:t>
            </a:r>
            <a:endParaRPr lang="en-US" altLang="ko-KR" sz="36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골을 넣을 수 있어요 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4987" y="28224480"/>
            <a:ext cx="37094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/>
              <a:t>ROBOT</a:t>
            </a:r>
          </a:p>
          <a:p>
            <a:r>
              <a:rPr lang="en-US" altLang="ko-KR" sz="9600" dirty="0" smtClean="0"/>
              <a:t>NAME</a:t>
            </a:r>
            <a:endParaRPr lang="ko-KR" altLang="en-US" sz="9600" dirty="0"/>
          </a:p>
        </p:txBody>
      </p:sp>
      <p:sp>
        <p:nvSpPr>
          <p:cNvPr id="10" name="TextBox 9"/>
          <p:cNvSpPr txBox="1"/>
          <p:nvPr/>
        </p:nvSpPr>
        <p:spPr>
          <a:xfrm>
            <a:off x="8534400" y="27993648"/>
            <a:ext cx="65596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EXPLAIN OF YOUR ROBOT!</a:t>
            </a: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상상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설계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,</a:t>
            </a:r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 제작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등을  이용한</a:t>
            </a:r>
            <a:endParaRPr lang="en-US" altLang="ko-KR" sz="36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나만의  축구 로봇</a:t>
            </a:r>
            <a:endParaRPr lang="en-US" altLang="ko-KR" sz="36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로봇의  주특기는 현란한</a:t>
            </a:r>
            <a:endParaRPr lang="en-US" altLang="ko-KR" sz="36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드리블 솜씨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!</a:t>
            </a: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다양한 핸들링 기술로</a:t>
            </a:r>
            <a:endParaRPr lang="en-US" altLang="ko-KR" sz="36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골을 넣을 수 있어요 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99461" y="40111680"/>
            <a:ext cx="37094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/>
              <a:t>ROBOT</a:t>
            </a:r>
          </a:p>
          <a:p>
            <a:r>
              <a:rPr lang="en-US" altLang="ko-KR" sz="9600" dirty="0" smtClean="0"/>
              <a:t>NAME</a:t>
            </a:r>
            <a:endParaRPr lang="ko-KR" altLang="en-US" sz="9600" dirty="0"/>
          </a:p>
        </p:txBody>
      </p:sp>
      <p:sp>
        <p:nvSpPr>
          <p:cNvPr id="12" name="TextBox 11"/>
          <p:cNvSpPr txBox="1"/>
          <p:nvPr/>
        </p:nvSpPr>
        <p:spPr>
          <a:xfrm>
            <a:off x="22208874" y="39880848"/>
            <a:ext cx="65596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EXPLAIN OF YOUR ROBOT!</a:t>
            </a: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상상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설계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,</a:t>
            </a:r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 제작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등을  이용한</a:t>
            </a:r>
            <a:endParaRPr lang="en-US" altLang="ko-KR" sz="36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나만의  축구 로봇</a:t>
            </a:r>
            <a:endParaRPr lang="en-US" altLang="ko-KR" sz="36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로봇의  주특기는 현란한</a:t>
            </a:r>
            <a:endParaRPr lang="en-US" altLang="ko-KR" sz="36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드리블 솜씨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!</a:t>
            </a: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다양한 핸들링 기술로</a:t>
            </a:r>
            <a:endParaRPr lang="en-US" altLang="ko-KR" sz="36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골을 넣을 수 있어요 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3440" y="48463200"/>
            <a:ext cx="887614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dirty="0" smtClean="0">
                <a:solidFill>
                  <a:schemeClr val="bg1"/>
                </a:solidFill>
              </a:rPr>
              <a:t>소속 대학교</a:t>
            </a:r>
            <a:r>
              <a:rPr lang="en-US" altLang="ko-KR" sz="8800" dirty="0" smtClean="0">
                <a:solidFill>
                  <a:schemeClr val="bg1"/>
                </a:solidFill>
              </a:rPr>
              <a:t>, </a:t>
            </a:r>
            <a:r>
              <a:rPr lang="ko-KR" altLang="en-US" sz="8800" dirty="0" smtClean="0">
                <a:solidFill>
                  <a:schemeClr val="bg1"/>
                </a:solidFill>
              </a:rPr>
              <a:t>로고</a:t>
            </a:r>
            <a:endParaRPr lang="ko-KR" altLang="en-US" sz="88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480673" y="48770381"/>
            <a:ext cx="135472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err="1" smtClean="0">
                <a:solidFill>
                  <a:schemeClr val="bg1"/>
                </a:solidFill>
              </a:rPr>
              <a:t>팀원이름</a:t>
            </a:r>
            <a:r>
              <a:rPr lang="en-US" altLang="ko-KR" sz="7200" dirty="0" smtClean="0">
                <a:solidFill>
                  <a:schemeClr val="bg1"/>
                </a:solidFill>
              </a:rPr>
              <a:t>1, </a:t>
            </a:r>
            <a:r>
              <a:rPr lang="ko-KR" altLang="en-US" sz="7200" dirty="0" err="1" smtClean="0">
                <a:solidFill>
                  <a:schemeClr val="bg1"/>
                </a:solidFill>
              </a:rPr>
              <a:t>팀원이름</a:t>
            </a:r>
            <a:r>
              <a:rPr lang="en-US" altLang="ko-KR" sz="7200" dirty="0" smtClean="0">
                <a:solidFill>
                  <a:schemeClr val="bg1"/>
                </a:solidFill>
              </a:rPr>
              <a:t>2, </a:t>
            </a:r>
            <a:r>
              <a:rPr lang="ko-KR" altLang="en-US" sz="7200" dirty="0" err="1" smtClean="0">
                <a:solidFill>
                  <a:schemeClr val="bg1"/>
                </a:solidFill>
              </a:rPr>
              <a:t>팀원이름</a:t>
            </a:r>
            <a:r>
              <a:rPr lang="en-US" altLang="ko-KR" sz="7200" dirty="0">
                <a:solidFill>
                  <a:schemeClr val="bg1"/>
                </a:solidFill>
              </a:rPr>
              <a:t>3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70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9" y="0"/>
            <a:ext cx="34185454" cy="504206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8240" y="243840"/>
            <a:ext cx="2105063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0" dirty="0" smtClean="0">
                <a:solidFill>
                  <a:schemeClr val="bg1"/>
                </a:solidFill>
              </a:rPr>
              <a:t>ROBOT</a:t>
            </a:r>
            <a:r>
              <a:rPr lang="en-US" altLang="ko-KR" sz="30000" dirty="0" smtClean="0">
                <a:solidFill>
                  <a:schemeClr val="bg1"/>
                </a:solidFill>
              </a:rPr>
              <a:t> </a:t>
            </a:r>
            <a:r>
              <a:rPr lang="en-US" altLang="ko-KR" sz="25000" dirty="0" smtClean="0">
                <a:solidFill>
                  <a:schemeClr val="bg1"/>
                </a:solidFill>
              </a:rPr>
              <a:t>SLOGAN</a:t>
            </a:r>
            <a:endParaRPr lang="ko-KR" altLang="en-US" sz="30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34400" y="4465141"/>
            <a:ext cx="11702434" cy="2754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300" dirty="0" smtClean="0">
                <a:solidFill>
                  <a:schemeClr val="bg1"/>
                </a:solidFill>
              </a:rPr>
              <a:t>TEAM NAME</a:t>
            </a:r>
            <a:endParaRPr lang="ko-KR" altLang="en-US" sz="20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7887" y="15118080"/>
            <a:ext cx="37094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/>
              <a:t>ROBOT</a:t>
            </a:r>
          </a:p>
          <a:p>
            <a:r>
              <a:rPr lang="en-US" altLang="ko-KR" sz="9600" dirty="0" smtClean="0"/>
              <a:t>NAME</a:t>
            </a:r>
            <a:endParaRPr lang="ko-KR" altLang="en-US" sz="9600" dirty="0"/>
          </a:p>
        </p:txBody>
      </p:sp>
      <p:sp>
        <p:nvSpPr>
          <p:cNvPr id="8" name="TextBox 7"/>
          <p:cNvSpPr txBox="1"/>
          <p:nvPr/>
        </p:nvSpPr>
        <p:spPr>
          <a:xfrm>
            <a:off x="7217300" y="14887248"/>
            <a:ext cx="65596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EXPLAIN OF YOUR ROBOT!</a:t>
            </a: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상상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설계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,</a:t>
            </a:r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 제작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등을  이용한</a:t>
            </a:r>
            <a:endParaRPr lang="en-US" altLang="ko-KR" sz="36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나만의  축구 로봇</a:t>
            </a:r>
            <a:endParaRPr lang="en-US" altLang="ko-KR" sz="36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로봇의  주특기는 현란한</a:t>
            </a:r>
            <a:endParaRPr lang="en-US" altLang="ko-KR" sz="36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드리블 솜씨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!</a:t>
            </a: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다양한 핸들링 기술로</a:t>
            </a:r>
            <a:endParaRPr lang="en-US" altLang="ko-KR" sz="36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골을 넣을 수 있어요 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3440" y="48463200"/>
            <a:ext cx="887614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dirty="0" smtClean="0">
                <a:solidFill>
                  <a:schemeClr val="bg1"/>
                </a:solidFill>
              </a:rPr>
              <a:t>소속 대학교</a:t>
            </a:r>
            <a:r>
              <a:rPr lang="en-US" altLang="ko-KR" sz="8800" dirty="0" smtClean="0">
                <a:solidFill>
                  <a:schemeClr val="bg1"/>
                </a:solidFill>
              </a:rPr>
              <a:t>, </a:t>
            </a:r>
            <a:r>
              <a:rPr lang="ko-KR" altLang="en-US" sz="8800" dirty="0" smtClean="0">
                <a:solidFill>
                  <a:schemeClr val="bg1"/>
                </a:solidFill>
              </a:rPr>
              <a:t>로고</a:t>
            </a:r>
            <a:endParaRPr lang="ko-KR" altLang="en-US" sz="8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480673" y="48770381"/>
            <a:ext cx="135472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err="1" smtClean="0">
                <a:solidFill>
                  <a:schemeClr val="bg1"/>
                </a:solidFill>
              </a:rPr>
              <a:t>팀원이름</a:t>
            </a:r>
            <a:r>
              <a:rPr lang="en-US" altLang="ko-KR" sz="7200" dirty="0" smtClean="0">
                <a:solidFill>
                  <a:schemeClr val="bg1"/>
                </a:solidFill>
              </a:rPr>
              <a:t>1, </a:t>
            </a:r>
            <a:r>
              <a:rPr lang="ko-KR" altLang="en-US" sz="7200" dirty="0" err="1" smtClean="0">
                <a:solidFill>
                  <a:schemeClr val="bg1"/>
                </a:solidFill>
              </a:rPr>
              <a:t>팀원이름</a:t>
            </a:r>
            <a:r>
              <a:rPr lang="en-US" altLang="ko-KR" sz="7200" dirty="0" smtClean="0">
                <a:solidFill>
                  <a:schemeClr val="bg1"/>
                </a:solidFill>
              </a:rPr>
              <a:t>2, </a:t>
            </a:r>
            <a:r>
              <a:rPr lang="ko-KR" altLang="en-US" sz="7200" dirty="0" err="1" smtClean="0">
                <a:solidFill>
                  <a:schemeClr val="bg1"/>
                </a:solidFill>
              </a:rPr>
              <a:t>팀원이름</a:t>
            </a:r>
            <a:r>
              <a:rPr lang="en-US" altLang="ko-KR" sz="7200" dirty="0">
                <a:solidFill>
                  <a:schemeClr val="bg1"/>
                </a:solidFill>
              </a:rPr>
              <a:t>3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186287" y="20645704"/>
            <a:ext cx="37094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/>
              <a:t>ROBOT</a:t>
            </a:r>
          </a:p>
          <a:p>
            <a:r>
              <a:rPr lang="en-US" altLang="ko-KR" sz="9600" dirty="0" smtClean="0"/>
              <a:t>NAME</a:t>
            </a:r>
            <a:endParaRPr lang="ko-KR" altLang="en-US" sz="9600" dirty="0"/>
          </a:p>
        </p:txBody>
      </p:sp>
      <p:sp>
        <p:nvSpPr>
          <p:cNvPr id="12" name="TextBox 11"/>
          <p:cNvSpPr txBox="1"/>
          <p:nvPr/>
        </p:nvSpPr>
        <p:spPr>
          <a:xfrm>
            <a:off x="24895700" y="20414872"/>
            <a:ext cx="65596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EXPLAIN OF YOUR ROBOT!</a:t>
            </a: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상상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설계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,</a:t>
            </a:r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 제작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등을  이용한</a:t>
            </a:r>
            <a:endParaRPr lang="en-US" altLang="ko-KR" sz="36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나만의  축구 로봇</a:t>
            </a:r>
            <a:endParaRPr lang="en-US" altLang="ko-KR" sz="36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로봇의  주특기는 현란한</a:t>
            </a:r>
            <a:endParaRPr lang="en-US" altLang="ko-KR" sz="36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드리블 솜씨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!</a:t>
            </a: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다양한 핸들링 기술로</a:t>
            </a:r>
            <a:endParaRPr lang="en-US" altLang="ko-KR" sz="36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골을 넣을 수 있어요 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236834" y="39792559"/>
            <a:ext cx="37094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/>
              <a:t>ROBOT</a:t>
            </a:r>
          </a:p>
          <a:p>
            <a:r>
              <a:rPr lang="en-US" altLang="ko-KR" sz="9600" dirty="0" smtClean="0"/>
              <a:t>NAME</a:t>
            </a:r>
            <a:endParaRPr lang="ko-KR" altLang="en-US" sz="9600" dirty="0"/>
          </a:p>
        </p:txBody>
      </p:sp>
      <p:sp>
        <p:nvSpPr>
          <p:cNvPr id="14" name="TextBox 13"/>
          <p:cNvSpPr txBox="1"/>
          <p:nvPr/>
        </p:nvSpPr>
        <p:spPr>
          <a:xfrm>
            <a:off x="23946247" y="39561727"/>
            <a:ext cx="65596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EXPLAIN OF YOUR ROBOT!</a:t>
            </a: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상상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설계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,</a:t>
            </a:r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 제작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등을  이용한</a:t>
            </a:r>
            <a:endParaRPr lang="en-US" altLang="ko-KR" sz="36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나만의  축구 로봇</a:t>
            </a:r>
            <a:endParaRPr lang="en-US" altLang="ko-KR" sz="36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로봇의  주특기는 현란한</a:t>
            </a:r>
            <a:endParaRPr lang="en-US" altLang="ko-KR" sz="36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드리블 솜씨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!</a:t>
            </a: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다양한 핸들링 기술로</a:t>
            </a:r>
            <a:endParaRPr lang="en-US" altLang="ko-KR" sz="36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골을 넣을 수 있어요 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2846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9"/>
            <a:ext cx="34199513" cy="503934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000" y="-416560"/>
            <a:ext cx="2105063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0" dirty="0" smtClean="0">
                <a:solidFill>
                  <a:schemeClr val="bg1"/>
                </a:solidFill>
              </a:rPr>
              <a:t>ROBOT</a:t>
            </a:r>
            <a:r>
              <a:rPr lang="en-US" altLang="ko-KR" sz="30000" dirty="0" smtClean="0">
                <a:solidFill>
                  <a:schemeClr val="bg1"/>
                </a:solidFill>
              </a:rPr>
              <a:t> </a:t>
            </a:r>
            <a:r>
              <a:rPr lang="en-US" altLang="ko-KR" sz="25000" dirty="0" smtClean="0">
                <a:solidFill>
                  <a:schemeClr val="bg1"/>
                </a:solidFill>
              </a:rPr>
              <a:t>SLOGAN</a:t>
            </a:r>
            <a:endParaRPr lang="ko-KR" altLang="en-US" sz="30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45327" y="3331681"/>
            <a:ext cx="11702434" cy="2754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300" dirty="0" smtClean="0">
                <a:solidFill>
                  <a:schemeClr val="bg1"/>
                </a:solidFill>
              </a:rPr>
              <a:t>TEAM NAME</a:t>
            </a:r>
            <a:endParaRPr lang="ko-KR" altLang="en-US" sz="20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72527" y="12740640"/>
            <a:ext cx="37094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/>
              <a:t>ROBOT</a:t>
            </a:r>
          </a:p>
          <a:p>
            <a:r>
              <a:rPr lang="en-US" altLang="ko-KR" sz="9600" dirty="0" smtClean="0"/>
              <a:t>NAME</a:t>
            </a:r>
            <a:endParaRPr lang="ko-KR" altLang="en-US" sz="9600" dirty="0"/>
          </a:p>
        </p:txBody>
      </p:sp>
      <p:sp>
        <p:nvSpPr>
          <p:cNvPr id="8" name="TextBox 7"/>
          <p:cNvSpPr txBox="1"/>
          <p:nvPr/>
        </p:nvSpPr>
        <p:spPr>
          <a:xfrm>
            <a:off x="21481940" y="12509808"/>
            <a:ext cx="65596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EXPLAIN OF YOUR ROBOT!</a:t>
            </a: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상상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설계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,</a:t>
            </a:r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 제작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등을  이용한</a:t>
            </a:r>
            <a:endParaRPr lang="en-US" altLang="ko-KR" sz="36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나만의  축구 로봇</a:t>
            </a:r>
            <a:endParaRPr lang="en-US" altLang="ko-KR" sz="36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로봇의  주특기는 현란한</a:t>
            </a:r>
            <a:endParaRPr lang="en-US" altLang="ko-KR" sz="36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드리블 솜씨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!</a:t>
            </a: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다양한 핸들링 기술로</a:t>
            </a:r>
            <a:endParaRPr lang="en-US" altLang="ko-KR" sz="36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골을 넣을 수 있어요 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3440" y="48463200"/>
            <a:ext cx="887614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dirty="0" smtClean="0">
                <a:solidFill>
                  <a:schemeClr val="bg1"/>
                </a:solidFill>
              </a:rPr>
              <a:t>소속 대학교</a:t>
            </a:r>
            <a:r>
              <a:rPr lang="en-US" altLang="ko-KR" sz="8800" dirty="0" smtClean="0">
                <a:solidFill>
                  <a:schemeClr val="bg1"/>
                </a:solidFill>
              </a:rPr>
              <a:t>, </a:t>
            </a:r>
            <a:r>
              <a:rPr lang="ko-KR" altLang="en-US" sz="8800" dirty="0" smtClean="0">
                <a:solidFill>
                  <a:schemeClr val="bg1"/>
                </a:solidFill>
              </a:rPr>
              <a:t>로고</a:t>
            </a:r>
            <a:endParaRPr lang="ko-KR" altLang="en-US" sz="8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480673" y="48770381"/>
            <a:ext cx="135472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err="1" smtClean="0">
                <a:solidFill>
                  <a:schemeClr val="bg1"/>
                </a:solidFill>
              </a:rPr>
              <a:t>팀원이름</a:t>
            </a:r>
            <a:r>
              <a:rPr lang="en-US" altLang="ko-KR" sz="7200" dirty="0" smtClean="0">
                <a:solidFill>
                  <a:schemeClr val="bg1"/>
                </a:solidFill>
              </a:rPr>
              <a:t>1, </a:t>
            </a:r>
            <a:r>
              <a:rPr lang="ko-KR" altLang="en-US" sz="7200" dirty="0" err="1" smtClean="0">
                <a:solidFill>
                  <a:schemeClr val="bg1"/>
                </a:solidFill>
              </a:rPr>
              <a:t>팀원이름</a:t>
            </a:r>
            <a:r>
              <a:rPr lang="en-US" altLang="ko-KR" sz="7200" dirty="0" smtClean="0">
                <a:solidFill>
                  <a:schemeClr val="bg1"/>
                </a:solidFill>
              </a:rPr>
              <a:t>2, </a:t>
            </a:r>
            <a:r>
              <a:rPr lang="ko-KR" altLang="en-US" sz="7200" dirty="0" err="1" smtClean="0">
                <a:solidFill>
                  <a:schemeClr val="bg1"/>
                </a:solidFill>
              </a:rPr>
              <a:t>팀원이름</a:t>
            </a:r>
            <a:r>
              <a:rPr lang="en-US" altLang="ko-KR" sz="7200" dirty="0">
                <a:solidFill>
                  <a:schemeClr val="bg1"/>
                </a:solidFill>
              </a:rPr>
              <a:t>3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772527" y="24298363"/>
            <a:ext cx="37094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/>
              <a:t>ROBOT</a:t>
            </a:r>
          </a:p>
          <a:p>
            <a:r>
              <a:rPr lang="en-US" altLang="ko-KR" sz="9600" dirty="0" smtClean="0"/>
              <a:t>NAME</a:t>
            </a:r>
            <a:endParaRPr lang="ko-KR" altLang="en-US" sz="9600" dirty="0"/>
          </a:p>
        </p:txBody>
      </p:sp>
      <p:sp>
        <p:nvSpPr>
          <p:cNvPr id="12" name="TextBox 11"/>
          <p:cNvSpPr txBox="1"/>
          <p:nvPr/>
        </p:nvSpPr>
        <p:spPr>
          <a:xfrm>
            <a:off x="21481940" y="24067531"/>
            <a:ext cx="65596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EXPLAIN OF YOUR ROBOT!</a:t>
            </a: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상상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설계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,</a:t>
            </a:r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 제작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등을  이용한</a:t>
            </a:r>
            <a:endParaRPr lang="en-US" altLang="ko-KR" sz="36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나만의  축구 로봇</a:t>
            </a:r>
            <a:endParaRPr lang="en-US" altLang="ko-KR" sz="36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로봇의  주특기는 현란한</a:t>
            </a:r>
            <a:endParaRPr lang="en-US" altLang="ko-KR" sz="36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드리블 솜씨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!</a:t>
            </a: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다양한 핸들링 기술로</a:t>
            </a:r>
            <a:endParaRPr lang="en-US" altLang="ko-KR" sz="36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골을 넣을 수 있어요 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72527" y="37565410"/>
            <a:ext cx="37094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/>
              <a:t>ROBOT</a:t>
            </a:r>
          </a:p>
          <a:p>
            <a:r>
              <a:rPr lang="en-US" altLang="ko-KR" sz="9600" dirty="0" smtClean="0"/>
              <a:t>NAME</a:t>
            </a:r>
            <a:endParaRPr lang="ko-KR" altLang="en-US" sz="9600" dirty="0"/>
          </a:p>
        </p:txBody>
      </p:sp>
      <p:sp>
        <p:nvSpPr>
          <p:cNvPr id="14" name="TextBox 13"/>
          <p:cNvSpPr txBox="1"/>
          <p:nvPr/>
        </p:nvSpPr>
        <p:spPr>
          <a:xfrm>
            <a:off x="21481940" y="37334578"/>
            <a:ext cx="65596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EXPLAIN OF YOUR ROBOT!</a:t>
            </a: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상상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설계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,</a:t>
            </a:r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 제작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등을  이용한</a:t>
            </a:r>
            <a:endParaRPr lang="en-US" altLang="ko-KR" sz="36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나만의  축구 로봇</a:t>
            </a:r>
            <a:endParaRPr lang="en-US" altLang="ko-KR" sz="36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로봇의  주특기는 현란한</a:t>
            </a:r>
            <a:endParaRPr lang="en-US" altLang="ko-KR" sz="36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드리블 솜씨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!</a:t>
            </a: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다양한 핸들링 기술로</a:t>
            </a:r>
            <a:endParaRPr lang="en-US" altLang="ko-KR" sz="36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골을 넣을 수 있어요 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9097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</TotalTime>
  <Words>336</Words>
  <Application>Microsoft Office PowerPoint</Application>
  <PresentationFormat>사용자 지정</PresentationFormat>
  <Paragraphs>93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20</cp:revision>
  <cp:lastPrinted>2018-10-16T08:36:01Z</cp:lastPrinted>
  <dcterms:created xsi:type="dcterms:W3CDTF">2018-10-16T02:31:23Z</dcterms:created>
  <dcterms:modified xsi:type="dcterms:W3CDTF">2018-10-16T09:15:33Z</dcterms:modified>
</cp:coreProperties>
</file>