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0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9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3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7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4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4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1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B008-D027-47F6-9B23-D57B0E8782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9E6B-60C7-47A7-B2B3-AC4617181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/>
          <p:cNvSpPr/>
          <p:nvPr/>
        </p:nvSpPr>
        <p:spPr>
          <a:xfrm>
            <a:off x="1283763" y="4578617"/>
            <a:ext cx="1248298" cy="33775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올리다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07448" y="5224912"/>
            <a:ext cx="1742513" cy="1113296"/>
            <a:chOff x="1115274" y="4257803"/>
            <a:chExt cx="2092364" cy="1357410"/>
          </a:xfrm>
        </p:grpSpPr>
        <p:sp>
          <p:nvSpPr>
            <p:cNvPr id="9" name="직사각형 8"/>
            <p:cNvSpPr/>
            <p:nvPr/>
          </p:nvSpPr>
          <p:spPr>
            <a:xfrm>
              <a:off x="2250991" y="4625547"/>
              <a:ext cx="769208" cy="383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상품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329385" y="4257803"/>
              <a:ext cx="700856" cy="40798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재고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446057" y="5221757"/>
              <a:ext cx="761581" cy="359179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170640" y="5221757"/>
              <a:ext cx="1155893" cy="393456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 err="1" smtClean="0">
                  <a:solidFill>
                    <a:schemeClr val="tx1"/>
                  </a:solidFill>
                </a:rPr>
                <a:t>상품번호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115274" y="4730382"/>
              <a:ext cx="868098" cy="311604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76757" y="3001258"/>
            <a:ext cx="2843410" cy="1585445"/>
            <a:chOff x="355601" y="2580454"/>
            <a:chExt cx="3414289" cy="1933086"/>
          </a:xfrm>
        </p:grpSpPr>
        <p:sp>
          <p:nvSpPr>
            <p:cNvPr id="7" name="직사각형 6"/>
            <p:cNvSpPr/>
            <p:nvPr/>
          </p:nvSpPr>
          <p:spPr>
            <a:xfrm>
              <a:off x="1815929" y="3196282"/>
              <a:ext cx="819666" cy="3789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후원정보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714690" y="2580454"/>
              <a:ext cx="1091552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 err="1" smtClean="0">
                  <a:solidFill>
                    <a:schemeClr val="tx1"/>
                  </a:solidFill>
                </a:rPr>
                <a:t>후원번호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55912" y="2580783"/>
              <a:ext cx="1190167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마감날짜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95393" y="3753852"/>
              <a:ext cx="1142807" cy="349388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등록일시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 rot="10800000" flipV="1">
              <a:off x="355601" y="3087427"/>
              <a:ext cx="1155893" cy="57274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최소목표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금액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086463" y="4103240"/>
              <a:ext cx="1084747" cy="41030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참여인원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405164" y="3778036"/>
              <a:ext cx="1114132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현재금액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940731" y="2594404"/>
              <a:ext cx="829159" cy="40597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ko-KR" altLang="en-US" sz="800" dirty="0" smtClean="0">
                  <a:solidFill>
                    <a:schemeClr val="tx1"/>
                  </a:solidFill>
                </a:rPr>
                <a:t>배송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 fontAlgn="base"/>
              <a:r>
                <a:rPr lang="ko-KR" altLang="en-US" sz="800" dirty="0" smtClean="0">
                  <a:solidFill>
                    <a:schemeClr val="tx1"/>
                  </a:solidFill>
                </a:rPr>
                <a:t>예정일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85334" y="376842"/>
            <a:ext cx="3102281" cy="1222570"/>
            <a:chOff x="699457" y="142028"/>
            <a:chExt cx="3725135" cy="1490645"/>
          </a:xfrm>
        </p:grpSpPr>
        <p:sp>
          <p:nvSpPr>
            <p:cNvPr id="6" name="직사각형 5"/>
            <p:cNvSpPr/>
            <p:nvPr/>
          </p:nvSpPr>
          <p:spPr>
            <a:xfrm>
              <a:off x="2474680" y="1281886"/>
              <a:ext cx="1135792" cy="3507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멘토기업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_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059309" y="676549"/>
              <a:ext cx="698693" cy="41992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37723" y="148921"/>
              <a:ext cx="1046172" cy="41992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전화번호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1929863" y="718473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업종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552160" y="182472"/>
              <a:ext cx="872432" cy="41992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사업자 번호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917611" y="142028"/>
              <a:ext cx="1403639" cy="41992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웹사이트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URL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99457" y="1186352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u="sng" dirty="0" smtClean="0">
                  <a:solidFill>
                    <a:schemeClr val="tx1"/>
                  </a:solidFill>
                </a:rPr>
                <a:t>ID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530242" y="1195298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PW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2801579" y="646290"/>
              <a:ext cx="873146" cy="4199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기업명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534554" y="2321417"/>
            <a:ext cx="3278073" cy="1561591"/>
            <a:chOff x="5066331" y="2255195"/>
            <a:chExt cx="3278073" cy="1561591"/>
          </a:xfrm>
        </p:grpSpPr>
        <p:sp>
          <p:nvSpPr>
            <p:cNvPr id="8" name="직사각형 7"/>
            <p:cNvSpPr/>
            <p:nvPr/>
          </p:nvSpPr>
          <p:spPr>
            <a:xfrm>
              <a:off x="5066331" y="3334117"/>
              <a:ext cx="1172278" cy="298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스타트업기업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_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185952" y="3086347"/>
              <a:ext cx="925329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임직원수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714681" y="2274632"/>
              <a:ext cx="581869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설립 일자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73603" y="3528227"/>
              <a:ext cx="1197377" cy="273306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웹사이트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URL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333392" y="3078617"/>
              <a:ext cx="696771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7092997" y="2659517"/>
              <a:ext cx="547532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업종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664208" y="3472383"/>
              <a:ext cx="581869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6164457" y="2653445"/>
              <a:ext cx="852344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기업명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762535" y="2709516"/>
              <a:ext cx="581869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대표 이름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218459" y="2288325"/>
              <a:ext cx="581869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u="sng" dirty="0" smtClean="0">
                  <a:solidFill>
                    <a:schemeClr val="tx1"/>
                  </a:solidFill>
                </a:rPr>
                <a:t>ID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6972292" y="2255195"/>
              <a:ext cx="581869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PW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9406585" y="369519"/>
            <a:ext cx="2210975" cy="1191760"/>
            <a:chOff x="7995440" y="1571237"/>
            <a:chExt cx="2654880" cy="1453078"/>
          </a:xfrm>
        </p:grpSpPr>
        <p:sp>
          <p:nvSpPr>
            <p:cNvPr id="4" name="직사각형 3"/>
            <p:cNvSpPr/>
            <p:nvPr/>
          </p:nvSpPr>
          <p:spPr>
            <a:xfrm>
              <a:off x="8242985" y="2090350"/>
              <a:ext cx="769208" cy="383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임대인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8768484" y="1571237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PW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8016898" y="2604395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7995440" y="1582184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u="sng" dirty="0" smtClean="0">
                  <a:solidFill>
                    <a:schemeClr val="tx1"/>
                  </a:solidFill>
                </a:rPr>
                <a:t>ID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9273344" y="2130065"/>
              <a:ext cx="1376976" cy="308706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주민등록번호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9577626" y="1606871"/>
              <a:ext cx="859975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이메일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8494173" y="4802478"/>
            <a:ext cx="3334671" cy="1845107"/>
            <a:chOff x="6548756" y="4148716"/>
            <a:chExt cx="4004185" cy="2249684"/>
          </a:xfrm>
        </p:grpSpPr>
        <p:sp>
          <p:nvSpPr>
            <p:cNvPr id="65" name="타원 64"/>
            <p:cNvSpPr/>
            <p:nvPr/>
          </p:nvSpPr>
          <p:spPr>
            <a:xfrm>
              <a:off x="8944098" y="4921777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개설여부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9158823" y="4416777"/>
              <a:ext cx="100070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프로그램방식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9462229" y="5461319"/>
              <a:ext cx="957494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접수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시작일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9462229" y="5940170"/>
              <a:ext cx="84781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접수 종료일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7689880" y="5414373"/>
              <a:ext cx="850725" cy="453569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교육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시작일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9854248" y="4920116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교육평점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8554644" y="5441329"/>
              <a:ext cx="856937" cy="44027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교육 종료일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727262" y="5970287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교육 장소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7418530" y="4148716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교육내용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6561367" y="5427573"/>
              <a:ext cx="1094419" cy="34921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 err="1" smtClean="0">
                  <a:solidFill>
                    <a:schemeClr val="tx1"/>
                  </a:solidFill>
                </a:rPr>
                <a:t>교육번호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7621374" y="5964656"/>
              <a:ext cx="1105888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최소교육인원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6548756" y="5978480"/>
              <a:ext cx="104732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최대교육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인원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93984" y="4889336"/>
              <a:ext cx="921607" cy="391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창업교육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프로그램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0092065" y="2490966"/>
            <a:ext cx="1818672" cy="1289335"/>
            <a:chOff x="8016652" y="2318846"/>
            <a:chExt cx="2183812" cy="1572049"/>
          </a:xfrm>
        </p:grpSpPr>
        <p:sp>
          <p:nvSpPr>
            <p:cNvPr id="12" name="직사각형 11"/>
            <p:cNvSpPr/>
            <p:nvPr/>
          </p:nvSpPr>
          <p:spPr>
            <a:xfrm>
              <a:off x="8207086" y="2900779"/>
              <a:ext cx="769208" cy="383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강사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8016652" y="2318846"/>
              <a:ext cx="1077947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 err="1" smtClean="0">
                  <a:solidFill>
                    <a:schemeClr val="tx1"/>
                  </a:solidFill>
                </a:rPr>
                <a:t>강사번호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9048704" y="3470976"/>
              <a:ext cx="698693" cy="419919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159902" y="2364795"/>
              <a:ext cx="1040562" cy="419919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전화번호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9149227" y="2911755"/>
              <a:ext cx="869324" cy="41992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082662" y="221477"/>
            <a:ext cx="3092596" cy="1147597"/>
            <a:chOff x="3601985" y="50627"/>
            <a:chExt cx="3713507" cy="1399232"/>
          </a:xfrm>
        </p:grpSpPr>
        <p:sp>
          <p:nvSpPr>
            <p:cNvPr id="13" name="직사각형 12"/>
            <p:cNvSpPr/>
            <p:nvPr/>
          </p:nvSpPr>
          <p:spPr>
            <a:xfrm>
              <a:off x="5524500" y="1066801"/>
              <a:ext cx="769208" cy="383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사무실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06591" y="50627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사용기간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263172" y="61489"/>
              <a:ext cx="698693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571606" y="621263"/>
              <a:ext cx="698693" cy="41992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사용목적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280203" y="648735"/>
              <a:ext cx="1035289" cy="41992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사용인원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252798" y="536566"/>
              <a:ext cx="915515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사무실 유형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601985" y="516626"/>
              <a:ext cx="900753" cy="552726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 err="1" smtClean="0">
                  <a:solidFill>
                    <a:schemeClr val="tx1"/>
                  </a:solidFill>
                </a:rPr>
                <a:t>사무실번호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101644" y="125123"/>
              <a:ext cx="879795" cy="41992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사무실 위치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도넛 107"/>
            <p:cNvSpPr/>
            <p:nvPr/>
          </p:nvSpPr>
          <p:spPr>
            <a:xfrm>
              <a:off x="3748616" y="50627"/>
              <a:ext cx="667104" cy="397132"/>
            </a:xfrm>
            <a:prstGeom prst="donut">
              <a:avLst>
                <a:gd name="adj" fmla="val 8608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옵션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순서도: 판단 118"/>
          <p:cNvSpPr/>
          <p:nvPr/>
        </p:nvSpPr>
        <p:spPr>
          <a:xfrm>
            <a:off x="3012392" y="4290350"/>
            <a:ext cx="1197566" cy="368135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게시하다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>
            <a:stCxn id="7" idx="2"/>
            <a:endCxn id="15" idx="0"/>
          </p:cNvCxnSpPr>
          <p:nvPr/>
        </p:nvCxnSpPr>
        <p:spPr>
          <a:xfrm>
            <a:off x="1834222" y="3817129"/>
            <a:ext cx="73690" cy="7614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5" idx="2"/>
            <a:endCxn id="9" idx="0"/>
          </p:cNvCxnSpPr>
          <p:nvPr/>
        </p:nvCxnSpPr>
        <p:spPr>
          <a:xfrm flipH="1">
            <a:off x="1873565" y="4916367"/>
            <a:ext cx="34347" cy="61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" idx="0"/>
            <a:endCxn id="19" idx="4"/>
          </p:cNvCxnSpPr>
          <p:nvPr/>
        </p:nvCxnSpPr>
        <p:spPr>
          <a:xfrm flipV="1">
            <a:off x="1834222" y="3345661"/>
            <a:ext cx="28902" cy="1606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27" idx="3"/>
            <a:endCxn id="7" idx="0"/>
          </p:cNvCxnSpPr>
          <p:nvPr/>
        </p:nvCxnSpPr>
        <p:spPr>
          <a:xfrm flipH="1">
            <a:off x="1834222" y="3296900"/>
            <a:ext cx="696548" cy="2094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25" idx="1"/>
            <a:endCxn id="7" idx="2"/>
          </p:cNvCxnSpPr>
          <p:nvPr/>
        </p:nvCxnSpPr>
        <p:spPr>
          <a:xfrm flipH="1" flipV="1">
            <a:off x="1834222" y="3817129"/>
            <a:ext cx="285285" cy="21677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19" idx="0"/>
            <a:endCxn id="8" idx="1"/>
          </p:cNvCxnSpPr>
          <p:nvPr/>
        </p:nvCxnSpPr>
        <p:spPr>
          <a:xfrm flipV="1">
            <a:off x="3611175" y="3549823"/>
            <a:ext cx="1923379" cy="74052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19" idx="2"/>
          </p:cNvCxnSpPr>
          <p:nvPr/>
        </p:nvCxnSpPr>
        <p:spPr>
          <a:xfrm flipH="1">
            <a:off x="2080433" y="4658485"/>
            <a:ext cx="1530742" cy="86385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판단 133"/>
          <p:cNvSpPr/>
          <p:nvPr/>
        </p:nvSpPr>
        <p:spPr>
          <a:xfrm>
            <a:off x="3107523" y="3226143"/>
            <a:ext cx="1197566" cy="368135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관리하다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>
            <a:stCxn id="7" idx="3"/>
            <a:endCxn id="134" idx="1"/>
          </p:cNvCxnSpPr>
          <p:nvPr/>
        </p:nvCxnSpPr>
        <p:spPr>
          <a:xfrm flipV="1">
            <a:off x="2175529" y="3410211"/>
            <a:ext cx="931994" cy="25152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34" idx="3"/>
            <a:endCxn id="8" idx="1"/>
          </p:cNvCxnSpPr>
          <p:nvPr/>
        </p:nvCxnSpPr>
        <p:spPr>
          <a:xfrm>
            <a:off x="4305089" y="3410211"/>
            <a:ext cx="1229465" cy="13961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4271706" y="1752867"/>
            <a:ext cx="2295948" cy="1257694"/>
            <a:chOff x="4058540" y="1805375"/>
            <a:chExt cx="2295948" cy="1257694"/>
          </a:xfrm>
        </p:grpSpPr>
        <p:sp>
          <p:nvSpPr>
            <p:cNvPr id="118" name="순서도: 판단 117"/>
            <p:cNvSpPr/>
            <p:nvPr/>
          </p:nvSpPr>
          <p:spPr>
            <a:xfrm>
              <a:off x="4822674" y="2182425"/>
              <a:ext cx="1203899" cy="402583"/>
            </a:xfrm>
            <a:prstGeom prst="flowChartDecision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대여하다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39" name="타원 138"/>
            <p:cNvSpPr/>
            <p:nvPr/>
          </p:nvSpPr>
          <p:spPr>
            <a:xfrm>
              <a:off x="4743643" y="1805375"/>
              <a:ext cx="706131" cy="324124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u="sng" dirty="0" smtClean="0">
                  <a:solidFill>
                    <a:schemeClr val="tx1"/>
                  </a:solidFill>
                </a:rPr>
                <a:t>대여 시작일</a:t>
              </a:r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4292853" y="2487634"/>
              <a:ext cx="581869" cy="344402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결제 방식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4058540" y="2042194"/>
              <a:ext cx="697952" cy="362665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대여 종료일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5742819" y="1934852"/>
              <a:ext cx="581869" cy="344402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 인원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5772619" y="2487549"/>
              <a:ext cx="581869" cy="344402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결제 일시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4900039" y="2718667"/>
              <a:ext cx="581869" cy="344402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결제 가격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연결선 148"/>
          <p:cNvCxnSpPr>
            <a:stCxn id="118" idx="0"/>
            <a:endCxn id="13" idx="2"/>
          </p:cNvCxnSpPr>
          <p:nvPr/>
        </p:nvCxnSpPr>
        <p:spPr>
          <a:xfrm flipV="1">
            <a:off x="5637790" y="1369074"/>
            <a:ext cx="366233" cy="76084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18" idx="2"/>
            <a:endCxn id="8" idx="0"/>
          </p:cNvCxnSpPr>
          <p:nvPr/>
        </p:nvCxnSpPr>
        <p:spPr>
          <a:xfrm>
            <a:off x="5637790" y="2532500"/>
            <a:ext cx="482903" cy="86783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52" idx="1"/>
            <a:endCxn id="8" idx="1"/>
          </p:cNvCxnSpPr>
          <p:nvPr/>
        </p:nvCxnSpPr>
        <p:spPr>
          <a:xfrm flipV="1">
            <a:off x="4773393" y="3549823"/>
            <a:ext cx="761161" cy="75607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2" idx="3"/>
          </p:cNvCxnSpPr>
          <p:nvPr/>
        </p:nvCxnSpPr>
        <p:spPr>
          <a:xfrm flipH="1" flipV="1">
            <a:off x="5925257" y="3696665"/>
            <a:ext cx="45702" cy="60922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순서도: 판단 151"/>
          <p:cNvSpPr/>
          <p:nvPr/>
        </p:nvSpPr>
        <p:spPr>
          <a:xfrm>
            <a:off x="4773393" y="4121826"/>
            <a:ext cx="1197566" cy="368135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협업하다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/>
          <p:cNvCxnSpPr>
            <a:stCxn id="159" idx="0"/>
            <a:endCxn id="6" idx="2"/>
          </p:cNvCxnSpPr>
          <p:nvPr/>
        </p:nvCxnSpPr>
        <p:spPr>
          <a:xfrm flipH="1" flipV="1">
            <a:off x="2336676" y="1599412"/>
            <a:ext cx="600037" cy="38249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59" idx="2"/>
            <a:endCxn id="8" idx="1"/>
          </p:cNvCxnSpPr>
          <p:nvPr/>
        </p:nvCxnSpPr>
        <p:spPr>
          <a:xfrm>
            <a:off x="2936713" y="2350044"/>
            <a:ext cx="2597841" cy="119977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판단 158"/>
          <p:cNvSpPr/>
          <p:nvPr/>
        </p:nvSpPr>
        <p:spPr>
          <a:xfrm>
            <a:off x="2337930" y="1981909"/>
            <a:ext cx="1197566" cy="368135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멘토링 하다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1" name="직선 연결선 170"/>
          <p:cNvCxnSpPr>
            <a:stCxn id="167" idx="1"/>
            <a:endCxn id="10" idx="0"/>
          </p:cNvCxnSpPr>
          <p:nvPr/>
        </p:nvCxnSpPr>
        <p:spPr>
          <a:xfrm flipH="1">
            <a:off x="6102526" y="5353931"/>
            <a:ext cx="410466" cy="25761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8" idx="2"/>
            <a:endCxn id="166" idx="0"/>
          </p:cNvCxnSpPr>
          <p:nvPr/>
        </p:nvCxnSpPr>
        <p:spPr>
          <a:xfrm>
            <a:off x="6120693" y="3699307"/>
            <a:ext cx="1876549" cy="93670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/>
          <p:cNvGrpSpPr/>
          <p:nvPr/>
        </p:nvGrpSpPr>
        <p:grpSpPr>
          <a:xfrm>
            <a:off x="6226983" y="4817634"/>
            <a:ext cx="1743997" cy="723055"/>
            <a:chOff x="5798498" y="4633896"/>
            <a:chExt cx="1743997" cy="723055"/>
          </a:xfrm>
        </p:grpSpPr>
        <p:sp>
          <p:nvSpPr>
            <p:cNvPr id="167" name="순서도: 판단 166"/>
            <p:cNvSpPr/>
            <p:nvPr/>
          </p:nvSpPr>
          <p:spPr>
            <a:xfrm>
              <a:off x="6084507" y="4983435"/>
              <a:ext cx="1457988" cy="373516"/>
            </a:xfrm>
            <a:prstGeom prst="flowChartDecision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_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수강하다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5798498" y="4633896"/>
              <a:ext cx="581869" cy="344403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평가 점수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2" name="순서도: 판단 181"/>
          <p:cNvSpPr/>
          <p:nvPr/>
        </p:nvSpPr>
        <p:spPr>
          <a:xfrm>
            <a:off x="3047501" y="5450179"/>
            <a:ext cx="1197566" cy="368135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투자하다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4" name="직선 연결선 183"/>
          <p:cNvCxnSpPr>
            <a:stCxn id="9" idx="3"/>
            <a:endCxn id="182" idx="1"/>
          </p:cNvCxnSpPr>
          <p:nvPr/>
        </p:nvCxnSpPr>
        <p:spPr>
          <a:xfrm flipV="1">
            <a:off x="2193862" y="5634247"/>
            <a:ext cx="853639" cy="4936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2" idx="3"/>
            <a:endCxn id="10" idx="1"/>
          </p:cNvCxnSpPr>
          <p:nvPr/>
        </p:nvCxnSpPr>
        <p:spPr>
          <a:xfrm>
            <a:off x="4245067" y="5634247"/>
            <a:ext cx="1493427" cy="13607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2949002" y="5931018"/>
            <a:ext cx="581869" cy="344403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 smtClean="0">
                <a:solidFill>
                  <a:schemeClr val="tx1"/>
                </a:solidFill>
              </a:rPr>
              <a:t>결제 일시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3732541" y="5922662"/>
            <a:ext cx="581869" cy="344403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 방식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순서도: 판단 191"/>
          <p:cNvSpPr/>
          <p:nvPr/>
        </p:nvSpPr>
        <p:spPr>
          <a:xfrm>
            <a:off x="7518984" y="1033107"/>
            <a:ext cx="1203899" cy="402583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등록하다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8186109" y="665065"/>
            <a:ext cx="724113" cy="32321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등기부 등본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5" name="직선 연결선 194"/>
          <p:cNvCxnSpPr>
            <a:stCxn id="13" idx="3"/>
            <a:endCxn id="192" idx="1"/>
          </p:cNvCxnSpPr>
          <p:nvPr/>
        </p:nvCxnSpPr>
        <p:spPr>
          <a:xfrm>
            <a:off x="6324320" y="1211989"/>
            <a:ext cx="1194664" cy="2241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92" idx="3"/>
            <a:endCxn id="4" idx="1"/>
          </p:cNvCxnSpPr>
          <p:nvPr/>
        </p:nvCxnSpPr>
        <p:spPr>
          <a:xfrm flipV="1">
            <a:off x="8722883" y="952361"/>
            <a:ext cx="889857" cy="28203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8" idx="0"/>
            <a:endCxn id="12" idx="1"/>
          </p:cNvCxnSpPr>
          <p:nvPr/>
        </p:nvCxnSpPr>
        <p:spPr>
          <a:xfrm flipV="1">
            <a:off x="10034088" y="3125330"/>
            <a:ext cx="216570" cy="64922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98" idx="2"/>
            <a:endCxn id="11" idx="0"/>
          </p:cNvCxnSpPr>
          <p:nvPr/>
        </p:nvCxnSpPr>
        <p:spPr>
          <a:xfrm flipH="1">
            <a:off x="9914952" y="4177137"/>
            <a:ext cx="119136" cy="123276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판단 197"/>
          <p:cNvSpPr/>
          <p:nvPr/>
        </p:nvSpPr>
        <p:spPr>
          <a:xfrm>
            <a:off x="9432138" y="3774554"/>
            <a:ext cx="1203899" cy="402583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배정하다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6" name="직선 연결선 245"/>
          <p:cNvCxnSpPr>
            <a:stCxn id="58" idx="4"/>
            <a:endCxn id="6" idx="0"/>
          </p:cNvCxnSpPr>
          <p:nvPr/>
        </p:nvCxnSpPr>
        <p:spPr>
          <a:xfrm flipH="1">
            <a:off x="2336676" y="1134820"/>
            <a:ext cx="162876" cy="1768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51" idx="4"/>
            <a:endCxn id="6" idx="0"/>
          </p:cNvCxnSpPr>
          <p:nvPr/>
        </p:nvCxnSpPr>
        <p:spPr>
          <a:xfrm flipH="1">
            <a:off x="2336676" y="754416"/>
            <a:ext cx="787660" cy="557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49" idx="5"/>
            <a:endCxn id="6" idx="0"/>
          </p:cNvCxnSpPr>
          <p:nvPr/>
        </p:nvCxnSpPr>
        <p:spPr>
          <a:xfrm>
            <a:off x="1906668" y="1143585"/>
            <a:ext cx="430008" cy="1681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55" idx="4"/>
            <a:endCxn id="6" idx="0"/>
          </p:cNvCxnSpPr>
          <p:nvPr/>
        </p:nvCxnSpPr>
        <p:spPr>
          <a:xfrm>
            <a:off x="1984282" y="721245"/>
            <a:ext cx="352394" cy="59046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57" idx="6"/>
            <a:endCxn id="6" idx="1"/>
          </p:cNvCxnSpPr>
          <p:nvPr/>
        </p:nvCxnSpPr>
        <p:spPr>
          <a:xfrm>
            <a:off x="1659078" y="1412895"/>
            <a:ext cx="204656" cy="4266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>
            <a:stCxn id="56" idx="6"/>
            <a:endCxn id="6" idx="1"/>
          </p:cNvCxnSpPr>
          <p:nvPr/>
        </p:nvCxnSpPr>
        <p:spPr>
          <a:xfrm>
            <a:off x="967203" y="1405558"/>
            <a:ext cx="896531" cy="5000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47" idx="5"/>
            <a:endCxn id="6" idx="1"/>
          </p:cNvCxnSpPr>
          <p:nvPr/>
        </p:nvCxnSpPr>
        <p:spPr>
          <a:xfrm>
            <a:off x="1160860" y="676461"/>
            <a:ext cx="702874" cy="7791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>
            <a:stCxn id="46" idx="5"/>
            <a:endCxn id="6" idx="1"/>
          </p:cNvCxnSpPr>
          <p:nvPr/>
        </p:nvCxnSpPr>
        <p:spPr>
          <a:xfrm>
            <a:off x="1181674" y="1109202"/>
            <a:ext cx="682060" cy="34635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0" idx="5"/>
          </p:cNvCxnSpPr>
          <p:nvPr/>
        </p:nvCxnSpPr>
        <p:spPr>
          <a:xfrm>
            <a:off x="1206311" y="3295494"/>
            <a:ext cx="309779" cy="20752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2" idx="2"/>
            <a:endCxn id="7" idx="1"/>
          </p:cNvCxnSpPr>
          <p:nvPr/>
        </p:nvCxnSpPr>
        <p:spPr>
          <a:xfrm>
            <a:off x="1239381" y="3651928"/>
            <a:ext cx="253533" cy="980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3" idx="0"/>
            <a:endCxn id="7" idx="2"/>
          </p:cNvCxnSpPr>
          <p:nvPr/>
        </p:nvCxnSpPr>
        <p:spPr>
          <a:xfrm flipV="1">
            <a:off x="1337104" y="3817129"/>
            <a:ext cx="497118" cy="4330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21" idx="7"/>
            <a:endCxn id="7" idx="1"/>
          </p:cNvCxnSpPr>
          <p:nvPr/>
        </p:nvCxnSpPr>
        <p:spPr>
          <a:xfrm flipV="1">
            <a:off x="1122245" y="3661733"/>
            <a:ext cx="370669" cy="34386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16" idx="0"/>
            <a:endCxn id="9" idx="2"/>
          </p:cNvCxnSpPr>
          <p:nvPr/>
        </p:nvCxnSpPr>
        <p:spPr>
          <a:xfrm flipH="1" flipV="1">
            <a:off x="1873566" y="5840692"/>
            <a:ext cx="159274" cy="17481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17" idx="7"/>
            <a:endCxn id="9" idx="2"/>
          </p:cNvCxnSpPr>
          <p:nvPr/>
        </p:nvCxnSpPr>
        <p:spPr>
          <a:xfrm flipV="1">
            <a:off x="1475206" y="5840692"/>
            <a:ext cx="398359" cy="2220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18" idx="6"/>
            <a:endCxn id="9" idx="1"/>
          </p:cNvCxnSpPr>
          <p:nvPr/>
        </p:nvCxnSpPr>
        <p:spPr>
          <a:xfrm flipV="1">
            <a:off x="1330397" y="5683607"/>
            <a:ext cx="222872" cy="5667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stCxn id="14" idx="6"/>
            <a:endCxn id="9" idx="1"/>
          </p:cNvCxnSpPr>
          <p:nvPr/>
        </p:nvCxnSpPr>
        <p:spPr>
          <a:xfrm>
            <a:off x="1369429" y="5392218"/>
            <a:ext cx="183840" cy="29138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182" idx="2"/>
            <a:endCxn id="189" idx="0"/>
          </p:cNvCxnSpPr>
          <p:nvPr/>
        </p:nvCxnSpPr>
        <p:spPr>
          <a:xfrm flipH="1">
            <a:off x="3239937" y="5818314"/>
            <a:ext cx="406347" cy="1127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>
            <a:stCxn id="190" idx="0"/>
            <a:endCxn id="182" idx="2"/>
          </p:cNvCxnSpPr>
          <p:nvPr/>
        </p:nvCxnSpPr>
        <p:spPr>
          <a:xfrm flipH="1" flipV="1">
            <a:off x="3646284" y="5818314"/>
            <a:ext cx="377192" cy="10434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>
            <a:stCxn id="167" idx="0"/>
            <a:endCxn id="181" idx="5"/>
          </p:cNvCxnSpPr>
          <p:nvPr/>
        </p:nvCxnSpPr>
        <p:spPr>
          <a:xfrm flipH="1" flipV="1">
            <a:off x="6723639" y="5111600"/>
            <a:ext cx="518347" cy="5557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59" idx="7"/>
            <a:endCxn id="10" idx="1"/>
          </p:cNvCxnSpPr>
          <p:nvPr/>
        </p:nvCxnSpPr>
        <p:spPr>
          <a:xfrm flipV="1">
            <a:off x="5420392" y="5770321"/>
            <a:ext cx="318102" cy="23981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/>
          <p:cNvCxnSpPr>
            <a:stCxn id="42" idx="0"/>
            <a:endCxn id="10" idx="2"/>
          </p:cNvCxnSpPr>
          <p:nvPr/>
        </p:nvCxnSpPr>
        <p:spPr>
          <a:xfrm flipV="1">
            <a:off x="5862056" y="5929095"/>
            <a:ext cx="240470" cy="5417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53" idx="0"/>
            <a:endCxn id="10" idx="2"/>
          </p:cNvCxnSpPr>
          <p:nvPr/>
        </p:nvCxnSpPr>
        <p:spPr>
          <a:xfrm flipH="1" flipV="1">
            <a:off x="6102526" y="5929095"/>
            <a:ext cx="395534" cy="6300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stCxn id="63" idx="0"/>
            <a:endCxn id="10" idx="2"/>
          </p:cNvCxnSpPr>
          <p:nvPr/>
        </p:nvCxnSpPr>
        <p:spPr>
          <a:xfrm flipV="1">
            <a:off x="5090408" y="5929095"/>
            <a:ext cx="1012118" cy="4664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62" idx="0"/>
            <a:endCxn id="10" idx="2"/>
          </p:cNvCxnSpPr>
          <p:nvPr/>
        </p:nvCxnSpPr>
        <p:spPr>
          <a:xfrm flipV="1">
            <a:off x="6094336" y="5929095"/>
            <a:ext cx="8189" cy="53956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그룹 321"/>
          <p:cNvGrpSpPr/>
          <p:nvPr/>
        </p:nvGrpSpPr>
        <p:grpSpPr>
          <a:xfrm>
            <a:off x="6975270" y="4267359"/>
            <a:ext cx="1750966" cy="742169"/>
            <a:chOff x="7066632" y="4578617"/>
            <a:chExt cx="1750966" cy="742169"/>
          </a:xfrm>
        </p:grpSpPr>
        <p:grpSp>
          <p:nvGrpSpPr>
            <p:cNvPr id="212" name="그룹 211"/>
            <p:cNvGrpSpPr/>
            <p:nvPr/>
          </p:nvGrpSpPr>
          <p:grpSpPr>
            <a:xfrm>
              <a:off x="7066632" y="4578617"/>
              <a:ext cx="1750966" cy="742169"/>
              <a:chOff x="7037940" y="4397333"/>
              <a:chExt cx="1750966" cy="742169"/>
            </a:xfrm>
          </p:grpSpPr>
          <p:sp>
            <p:nvSpPr>
              <p:cNvPr id="166" name="순서도: 판단 165"/>
              <p:cNvSpPr/>
              <p:nvPr/>
            </p:nvSpPr>
            <p:spPr>
              <a:xfrm>
                <a:off x="7330918" y="4765986"/>
                <a:ext cx="1457988" cy="373516"/>
              </a:xfrm>
              <a:prstGeom prst="flowChartDecision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S_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수강하다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8058988" y="4397333"/>
                <a:ext cx="581869" cy="344403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수강 인원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7037940" y="4546873"/>
                <a:ext cx="581869" cy="31701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평가 점수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1" name="직선 연결선 320"/>
            <p:cNvCxnSpPr>
              <a:stCxn id="179" idx="4"/>
            </p:cNvCxnSpPr>
            <p:nvPr/>
          </p:nvCxnSpPr>
          <p:spPr>
            <a:xfrm flipH="1">
              <a:off x="8295692" y="4923020"/>
              <a:ext cx="82923" cy="78371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직선 연결선 323"/>
          <p:cNvCxnSpPr>
            <a:stCxn id="87" idx="2"/>
            <a:endCxn id="11" idx="0"/>
          </p:cNvCxnSpPr>
          <p:nvPr/>
        </p:nvCxnSpPr>
        <p:spPr>
          <a:xfrm flipH="1">
            <a:off x="9914952" y="5194533"/>
            <a:ext cx="752877" cy="21537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11" idx="3"/>
            <a:endCxn id="65" idx="2"/>
          </p:cNvCxnSpPr>
          <p:nvPr/>
        </p:nvCxnSpPr>
        <p:spPr>
          <a:xfrm>
            <a:off x="10298705" y="5570369"/>
            <a:ext cx="190300" cy="3834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>
            <a:stCxn id="92" idx="2"/>
            <a:endCxn id="11" idx="3"/>
          </p:cNvCxnSpPr>
          <p:nvPr/>
        </p:nvCxnSpPr>
        <p:spPr>
          <a:xfrm flipH="1" flipV="1">
            <a:off x="10298705" y="5570369"/>
            <a:ext cx="948270" cy="3698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89" idx="1"/>
            <a:endCxn id="11" idx="3"/>
          </p:cNvCxnSpPr>
          <p:nvPr/>
        </p:nvCxnSpPr>
        <p:spPr>
          <a:xfrm flipH="1" flipV="1">
            <a:off x="10298705" y="5570369"/>
            <a:ext cx="738574" cy="35909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90" idx="1"/>
            <a:endCxn id="11" idx="3"/>
          </p:cNvCxnSpPr>
          <p:nvPr/>
        </p:nvCxnSpPr>
        <p:spPr>
          <a:xfrm flipH="1" flipV="1">
            <a:off x="10298705" y="5570369"/>
            <a:ext cx="725198" cy="75182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>
            <a:stCxn id="99" idx="4"/>
          </p:cNvCxnSpPr>
          <p:nvPr/>
        </p:nvCxnSpPr>
        <p:spPr>
          <a:xfrm>
            <a:off x="9509453" y="5146881"/>
            <a:ext cx="268912" cy="25840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100" idx="7"/>
            <a:endCxn id="11" idx="1"/>
          </p:cNvCxnSpPr>
          <p:nvPr/>
        </p:nvCxnSpPr>
        <p:spPr>
          <a:xfrm flipV="1">
            <a:off x="9282627" y="5570369"/>
            <a:ext cx="248567" cy="3229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>
            <a:stCxn id="91" idx="0"/>
            <a:endCxn id="11" idx="2"/>
          </p:cNvCxnSpPr>
          <p:nvPr/>
        </p:nvCxnSpPr>
        <p:spPr>
          <a:xfrm flipV="1">
            <a:off x="9798738" y="5730832"/>
            <a:ext cx="116212" cy="1096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>
            <a:stCxn id="93" idx="1"/>
            <a:endCxn id="11" idx="2"/>
          </p:cNvCxnSpPr>
          <p:nvPr/>
        </p:nvCxnSpPr>
        <p:spPr>
          <a:xfrm flipH="1" flipV="1">
            <a:off x="9914950" y="5730832"/>
            <a:ext cx="354231" cy="18467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>
            <a:stCxn id="102" idx="7"/>
            <a:endCxn id="11" idx="2"/>
          </p:cNvCxnSpPr>
          <p:nvPr/>
        </p:nvCxnSpPr>
        <p:spPr>
          <a:xfrm flipV="1">
            <a:off x="9238648" y="5730832"/>
            <a:ext cx="676302" cy="62278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101" idx="0"/>
            <a:endCxn id="11" idx="2"/>
          </p:cNvCxnSpPr>
          <p:nvPr/>
        </p:nvCxnSpPr>
        <p:spPr>
          <a:xfrm flipV="1">
            <a:off x="9847935" y="5730832"/>
            <a:ext cx="67015" cy="56101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>
            <a:stCxn id="94" idx="0"/>
            <a:endCxn id="11" idx="2"/>
          </p:cNvCxnSpPr>
          <p:nvPr/>
        </p:nvCxnSpPr>
        <p:spPr>
          <a:xfrm flipH="1" flipV="1">
            <a:off x="9914950" y="5730832"/>
            <a:ext cx="684410" cy="56563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105" idx="1"/>
            <a:endCxn id="12" idx="2"/>
          </p:cNvCxnSpPr>
          <p:nvPr/>
        </p:nvCxnSpPr>
        <p:spPr>
          <a:xfrm flipH="1" flipV="1">
            <a:off x="10570955" y="3282415"/>
            <a:ext cx="465813" cy="20392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/>
          <p:cNvCxnSpPr>
            <a:stCxn id="88" idx="4"/>
            <a:endCxn id="12" idx="0"/>
          </p:cNvCxnSpPr>
          <p:nvPr/>
        </p:nvCxnSpPr>
        <p:spPr>
          <a:xfrm>
            <a:off x="10540921" y="2835368"/>
            <a:ext cx="30034" cy="13287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106" idx="3"/>
            <a:endCxn id="12" idx="0"/>
          </p:cNvCxnSpPr>
          <p:nvPr/>
        </p:nvCxnSpPr>
        <p:spPr>
          <a:xfrm flipH="1">
            <a:off x="10570955" y="2822617"/>
            <a:ext cx="600112" cy="14562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>
            <a:stCxn id="107" idx="2"/>
            <a:endCxn id="12" idx="3"/>
          </p:cNvCxnSpPr>
          <p:nvPr/>
        </p:nvCxnSpPr>
        <p:spPr>
          <a:xfrm flipH="1" flipV="1">
            <a:off x="10891252" y="3125330"/>
            <a:ext cx="144018" cy="2411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연결선 389"/>
          <p:cNvCxnSpPr>
            <a:stCxn id="81" idx="0"/>
            <a:endCxn id="4" idx="2"/>
          </p:cNvCxnSpPr>
          <p:nvPr/>
        </p:nvCxnSpPr>
        <p:spPr>
          <a:xfrm flipV="1">
            <a:off x="9715390" y="1109446"/>
            <a:ext cx="217647" cy="10743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연결선 391"/>
          <p:cNvCxnSpPr>
            <a:stCxn id="282" idx="1"/>
            <a:endCxn id="4" idx="2"/>
          </p:cNvCxnSpPr>
          <p:nvPr/>
        </p:nvCxnSpPr>
        <p:spPr>
          <a:xfrm flipH="1" flipV="1">
            <a:off x="9933037" y="1109446"/>
            <a:ext cx="398167" cy="20543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/>
          <p:cNvCxnSpPr>
            <a:stCxn id="266" idx="2"/>
            <a:endCxn id="4" idx="2"/>
          </p:cNvCxnSpPr>
          <p:nvPr/>
        </p:nvCxnSpPr>
        <p:spPr>
          <a:xfrm flipH="1" flipV="1">
            <a:off x="9933037" y="1109446"/>
            <a:ext cx="1213188" cy="17522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/>
          <p:cNvCxnSpPr>
            <a:stCxn id="84" idx="2"/>
            <a:endCxn id="4" idx="3"/>
          </p:cNvCxnSpPr>
          <p:nvPr/>
        </p:nvCxnSpPr>
        <p:spPr>
          <a:xfrm flipH="1" flipV="1">
            <a:off x="10253334" y="952361"/>
            <a:ext cx="217485" cy="208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/>
          <p:cNvCxnSpPr>
            <a:stCxn id="85" idx="2"/>
            <a:endCxn id="4" idx="3"/>
          </p:cNvCxnSpPr>
          <p:nvPr/>
        </p:nvCxnSpPr>
        <p:spPr>
          <a:xfrm flipH="1">
            <a:off x="10253334" y="570947"/>
            <a:ext cx="470890" cy="38141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>
            <a:stCxn id="80" idx="3"/>
            <a:endCxn id="4" idx="0"/>
          </p:cNvCxnSpPr>
          <p:nvPr/>
        </p:nvCxnSpPr>
        <p:spPr>
          <a:xfrm flipH="1">
            <a:off x="9933037" y="663485"/>
            <a:ext cx="202549" cy="13179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>
            <a:stCxn id="82" idx="4"/>
            <a:endCxn id="4" idx="0"/>
          </p:cNvCxnSpPr>
          <p:nvPr/>
        </p:nvCxnSpPr>
        <p:spPr>
          <a:xfrm>
            <a:off x="9697520" y="722900"/>
            <a:ext cx="235517" cy="723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>
            <a:stCxn id="193" idx="3"/>
            <a:endCxn id="192" idx="0"/>
          </p:cNvCxnSpPr>
          <p:nvPr/>
        </p:nvCxnSpPr>
        <p:spPr>
          <a:xfrm flipH="1">
            <a:off x="8120934" y="940944"/>
            <a:ext cx="171219" cy="921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/>
          <p:cNvCxnSpPr>
            <a:stCxn id="144" idx="0"/>
            <a:endCxn id="118" idx="2"/>
          </p:cNvCxnSpPr>
          <p:nvPr/>
        </p:nvCxnSpPr>
        <p:spPr>
          <a:xfrm flipV="1">
            <a:off x="5404140" y="2532500"/>
            <a:ext cx="233650" cy="13365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407"/>
          <p:cNvCxnSpPr>
            <a:stCxn id="143" idx="2"/>
            <a:endCxn id="118" idx="2"/>
          </p:cNvCxnSpPr>
          <p:nvPr/>
        </p:nvCxnSpPr>
        <p:spPr>
          <a:xfrm flipH="1" flipV="1">
            <a:off x="5637790" y="2532500"/>
            <a:ext cx="347995" cy="7474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/>
          <p:cNvCxnSpPr>
            <a:stCxn id="140" idx="7"/>
            <a:endCxn id="118" idx="1"/>
          </p:cNvCxnSpPr>
          <p:nvPr/>
        </p:nvCxnSpPr>
        <p:spPr>
          <a:xfrm flipV="1">
            <a:off x="5002675" y="2331209"/>
            <a:ext cx="33165" cy="15435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>
            <a:stCxn id="141" idx="5"/>
            <a:endCxn id="118" idx="1"/>
          </p:cNvCxnSpPr>
          <p:nvPr/>
        </p:nvCxnSpPr>
        <p:spPr>
          <a:xfrm>
            <a:off x="4867445" y="2299240"/>
            <a:ext cx="168395" cy="3196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연결선 413"/>
          <p:cNvCxnSpPr>
            <a:stCxn id="139" idx="4"/>
            <a:endCxn id="118" idx="0"/>
          </p:cNvCxnSpPr>
          <p:nvPr/>
        </p:nvCxnSpPr>
        <p:spPr>
          <a:xfrm>
            <a:off x="5309875" y="2076991"/>
            <a:ext cx="327915" cy="5292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>
            <a:stCxn id="142" idx="3"/>
            <a:endCxn id="118" idx="0"/>
          </p:cNvCxnSpPr>
          <p:nvPr/>
        </p:nvCxnSpPr>
        <p:spPr>
          <a:xfrm flipH="1" flipV="1">
            <a:off x="5637790" y="2129917"/>
            <a:ext cx="403408" cy="4639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>
            <a:stCxn id="34" idx="5"/>
            <a:endCxn id="13" idx="1"/>
          </p:cNvCxnSpPr>
          <p:nvPr/>
        </p:nvCxnSpPr>
        <p:spPr>
          <a:xfrm>
            <a:off x="4722950" y="990609"/>
            <a:ext cx="960776" cy="22138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/>
          <p:cNvCxnSpPr>
            <a:stCxn id="29" idx="4"/>
            <a:endCxn id="13" idx="1"/>
          </p:cNvCxnSpPr>
          <p:nvPr/>
        </p:nvCxnSpPr>
        <p:spPr>
          <a:xfrm>
            <a:off x="5181094" y="1033894"/>
            <a:ext cx="502632" cy="17809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>
            <a:stCxn id="33" idx="4"/>
            <a:endCxn id="13" idx="0"/>
          </p:cNvCxnSpPr>
          <p:nvPr/>
        </p:nvCxnSpPr>
        <p:spPr>
          <a:xfrm>
            <a:off x="5838673" y="964428"/>
            <a:ext cx="165350" cy="904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/>
          <p:cNvCxnSpPr>
            <a:stCxn id="32" idx="3"/>
            <a:endCxn id="13" idx="0"/>
          </p:cNvCxnSpPr>
          <p:nvPr/>
        </p:nvCxnSpPr>
        <p:spPr>
          <a:xfrm flipH="1">
            <a:off x="6004023" y="1005989"/>
            <a:ext cx="435314" cy="4891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연결선 425"/>
          <p:cNvCxnSpPr>
            <a:stCxn id="35" idx="4"/>
            <a:endCxn id="13" idx="0"/>
          </p:cNvCxnSpPr>
          <p:nvPr/>
        </p:nvCxnSpPr>
        <p:spPr>
          <a:xfrm flipH="1">
            <a:off x="6004023" y="626978"/>
            <a:ext cx="526692" cy="42792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>
            <a:stCxn id="28" idx="4"/>
            <a:endCxn id="13" idx="0"/>
          </p:cNvCxnSpPr>
          <p:nvPr/>
        </p:nvCxnSpPr>
        <p:spPr>
          <a:xfrm>
            <a:off x="5757028" y="574788"/>
            <a:ext cx="246995" cy="48011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>
            <a:stCxn id="24" idx="4"/>
            <a:endCxn id="13" idx="0"/>
          </p:cNvCxnSpPr>
          <p:nvPr/>
        </p:nvCxnSpPr>
        <p:spPr>
          <a:xfrm>
            <a:off x="5126950" y="565879"/>
            <a:ext cx="877073" cy="4890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/>
          <p:cNvCxnSpPr>
            <a:stCxn id="108" idx="4"/>
            <a:endCxn id="13" idx="1"/>
          </p:cNvCxnSpPr>
          <p:nvPr/>
        </p:nvCxnSpPr>
        <p:spPr>
          <a:xfrm>
            <a:off x="4482557" y="547190"/>
            <a:ext cx="1201169" cy="66479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436"/>
          <p:cNvCxnSpPr>
            <a:stCxn id="8" idx="3"/>
            <a:endCxn id="38" idx="2"/>
          </p:cNvCxnSpPr>
          <p:nvPr/>
        </p:nvCxnSpPr>
        <p:spPr>
          <a:xfrm>
            <a:off x="6706832" y="3549823"/>
            <a:ext cx="134994" cy="18127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연결선 438"/>
          <p:cNvCxnSpPr>
            <a:stCxn id="8" idx="3"/>
            <a:endCxn id="41" idx="2"/>
          </p:cNvCxnSpPr>
          <p:nvPr/>
        </p:nvCxnSpPr>
        <p:spPr>
          <a:xfrm>
            <a:off x="6706832" y="3549823"/>
            <a:ext cx="1425599" cy="16098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직선 연결선 440"/>
          <p:cNvCxnSpPr>
            <a:stCxn id="8" idx="3"/>
            <a:endCxn id="39" idx="2"/>
          </p:cNvCxnSpPr>
          <p:nvPr/>
        </p:nvCxnSpPr>
        <p:spPr>
          <a:xfrm flipV="1">
            <a:off x="6706832" y="3317041"/>
            <a:ext cx="94783" cy="23278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연결선 442"/>
          <p:cNvCxnSpPr>
            <a:stCxn id="8" idx="3"/>
            <a:endCxn id="31" idx="2"/>
          </p:cNvCxnSpPr>
          <p:nvPr/>
        </p:nvCxnSpPr>
        <p:spPr>
          <a:xfrm flipV="1">
            <a:off x="6706832" y="3324771"/>
            <a:ext cx="947343" cy="22505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연결선 445"/>
          <p:cNvCxnSpPr>
            <a:stCxn id="8" idx="3"/>
            <a:endCxn id="44" idx="2"/>
          </p:cNvCxnSpPr>
          <p:nvPr/>
        </p:nvCxnSpPr>
        <p:spPr>
          <a:xfrm flipV="1">
            <a:off x="6706832" y="2947940"/>
            <a:ext cx="1523926" cy="60188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연결선 447"/>
          <p:cNvCxnSpPr>
            <a:stCxn id="8" idx="3"/>
            <a:endCxn id="40" idx="2"/>
          </p:cNvCxnSpPr>
          <p:nvPr/>
        </p:nvCxnSpPr>
        <p:spPr>
          <a:xfrm flipV="1">
            <a:off x="6706832" y="2897941"/>
            <a:ext cx="854388" cy="65188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449"/>
          <p:cNvCxnSpPr>
            <a:endCxn id="43" idx="2"/>
          </p:cNvCxnSpPr>
          <p:nvPr/>
        </p:nvCxnSpPr>
        <p:spPr>
          <a:xfrm flipV="1">
            <a:off x="6355409" y="2891869"/>
            <a:ext cx="277271" cy="50333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연결선 451"/>
          <p:cNvCxnSpPr/>
          <p:nvPr/>
        </p:nvCxnSpPr>
        <p:spPr>
          <a:xfrm flipV="1">
            <a:off x="6281213" y="2526749"/>
            <a:ext cx="405469" cy="8725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연결선 453"/>
          <p:cNvCxnSpPr>
            <a:endCxn id="60" idx="2"/>
          </p:cNvCxnSpPr>
          <p:nvPr/>
        </p:nvCxnSpPr>
        <p:spPr>
          <a:xfrm flipV="1">
            <a:off x="6414372" y="2493619"/>
            <a:ext cx="1026143" cy="90580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연결선 455"/>
          <p:cNvCxnSpPr>
            <a:endCxn id="37" idx="2"/>
          </p:cNvCxnSpPr>
          <p:nvPr/>
        </p:nvCxnSpPr>
        <p:spPr>
          <a:xfrm flipV="1">
            <a:off x="6440921" y="2513056"/>
            <a:ext cx="1741983" cy="88856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2487448" y="1572644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459" name="TextBox 458"/>
          <p:cNvSpPr txBox="1"/>
          <p:nvPr/>
        </p:nvSpPr>
        <p:spPr>
          <a:xfrm>
            <a:off x="4983368" y="3510475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60" name="TextBox 459"/>
          <p:cNvSpPr txBox="1"/>
          <p:nvPr/>
        </p:nvSpPr>
        <p:spPr>
          <a:xfrm>
            <a:off x="5266307" y="3257117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62" name="TextBox 461"/>
          <p:cNvSpPr txBox="1"/>
          <p:nvPr/>
        </p:nvSpPr>
        <p:spPr>
          <a:xfrm>
            <a:off x="1638775" y="5312040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63" name="TextBox 462"/>
          <p:cNvSpPr txBox="1"/>
          <p:nvPr/>
        </p:nvSpPr>
        <p:spPr>
          <a:xfrm>
            <a:off x="1650435" y="3875985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66" name="TextBox 465"/>
          <p:cNvSpPr txBox="1"/>
          <p:nvPr/>
        </p:nvSpPr>
        <p:spPr>
          <a:xfrm>
            <a:off x="2063578" y="5236880"/>
            <a:ext cx="343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67" name="TextBox 466"/>
          <p:cNvSpPr txBox="1"/>
          <p:nvPr/>
        </p:nvSpPr>
        <p:spPr>
          <a:xfrm>
            <a:off x="4982867" y="3317410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68" name="TextBox 467"/>
          <p:cNvSpPr txBox="1"/>
          <p:nvPr/>
        </p:nvSpPr>
        <p:spPr>
          <a:xfrm>
            <a:off x="2138456" y="3421945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69" name="TextBox 468"/>
          <p:cNvSpPr txBox="1"/>
          <p:nvPr/>
        </p:nvSpPr>
        <p:spPr>
          <a:xfrm>
            <a:off x="5786657" y="3135634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470" name="TextBox 469"/>
          <p:cNvSpPr txBox="1"/>
          <p:nvPr/>
        </p:nvSpPr>
        <p:spPr>
          <a:xfrm>
            <a:off x="5746434" y="1349993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71" name="TextBox 470"/>
          <p:cNvSpPr txBox="1"/>
          <p:nvPr/>
        </p:nvSpPr>
        <p:spPr>
          <a:xfrm>
            <a:off x="4629025" y="4020157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475" name="TextBox 474"/>
          <p:cNvSpPr txBox="1"/>
          <p:nvPr/>
        </p:nvSpPr>
        <p:spPr>
          <a:xfrm>
            <a:off x="6286036" y="3640462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476" name="TextBox 475"/>
          <p:cNvSpPr txBox="1"/>
          <p:nvPr/>
        </p:nvSpPr>
        <p:spPr>
          <a:xfrm>
            <a:off x="9326699" y="5209844"/>
            <a:ext cx="29849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80" name="TextBox 479"/>
          <p:cNvSpPr txBox="1"/>
          <p:nvPr/>
        </p:nvSpPr>
        <p:spPr>
          <a:xfrm>
            <a:off x="5409683" y="5532679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481" name="TextBox 480"/>
          <p:cNvSpPr txBox="1"/>
          <p:nvPr/>
        </p:nvSpPr>
        <p:spPr>
          <a:xfrm>
            <a:off x="2321331" y="5473388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495" name="직선 연결선 494"/>
          <p:cNvCxnSpPr>
            <a:stCxn id="167" idx="3"/>
            <a:endCxn id="11" idx="1"/>
          </p:cNvCxnSpPr>
          <p:nvPr/>
        </p:nvCxnSpPr>
        <p:spPr>
          <a:xfrm>
            <a:off x="7970980" y="5353931"/>
            <a:ext cx="1560214" cy="21643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연결선 499"/>
          <p:cNvCxnSpPr>
            <a:stCxn id="166" idx="2"/>
          </p:cNvCxnSpPr>
          <p:nvPr/>
        </p:nvCxnSpPr>
        <p:spPr>
          <a:xfrm>
            <a:off x="7997242" y="5009528"/>
            <a:ext cx="1536553" cy="4465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직선 연결선 502"/>
          <p:cNvCxnSpPr>
            <a:stCxn id="180" idx="5"/>
          </p:cNvCxnSpPr>
          <p:nvPr/>
        </p:nvCxnSpPr>
        <p:spPr>
          <a:xfrm>
            <a:off x="7471926" y="4687488"/>
            <a:ext cx="152230" cy="5156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5951128" y="5403411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508" name="TextBox 507"/>
          <p:cNvSpPr txBox="1"/>
          <p:nvPr/>
        </p:nvSpPr>
        <p:spPr>
          <a:xfrm>
            <a:off x="9190071" y="5478234"/>
            <a:ext cx="29849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509" name="TextBox 508"/>
          <p:cNvSpPr txBox="1"/>
          <p:nvPr/>
        </p:nvSpPr>
        <p:spPr>
          <a:xfrm>
            <a:off x="10013880" y="3033830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10" name="TextBox 509"/>
          <p:cNvSpPr txBox="1"/>
          <p:nvPr/>
        </p:nvSpPr>
        <p:spPr>
          <a:xfrm>
            <a:off x="9715389" y="5118548"/>
            <a:ext cx="29849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512" name="TextBox 511"/>
          <p:cNvSpPr txBox="1"/>
          <p:nvPr/>
        </p:nvSpPr>
        <p:spPr>
          <a:xfrm>
            <a:off x="9409873" y="781867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14" name="TextBox 513"/>
          <p:cNvSpPr txBox="1"/>
          <p:nvPr/>
        </p:nvSpPr>
        <p:spPr>
          <a:xfrm>
            <a:off x="6265126" y="1000528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grpSp>
        <p:nvGrpSpPr>
          <p:cNvPr id="486" name="그룹 485"/>
          <p:cNvGrpSpPr/>
          <p:nvPr/>
        </p:nvGrpSpPr>
        <p:grpSpPr>
          <a:xfrm>
            <a:off x="4732316" y="5611547"/>
            <a:ext cx="2879275" cy="1128441"/>
            <a:chOff x="4732316" y="5611547"/>
            <a:chExt cx="2879275" cy="1128441"/>
          </a:xfrm>
        </p:grpSpPr>
        <p:grpSp>
          <p:nvGrpSpPr>
            <p:cNvPr id="116" name="그룹 115"/>
            <p:cNvGrpSpPr/>
            <p:nvPr/>
          </p:nvGrpSpPr>
          <p:grpSpPr>
            <a:xfrm>
              <a:off x="4732316" y="5611547"/>
              <a:ext cx="2056678" cy="1128441"/>
              <a:chOff x="3262803" y="4655126"/>
              <a:chExt cx="2469604" cy="137587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470994" y="4655126"/>
                <a:ext cx="874240" cy="3871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_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270018" y="5108351"/>
                <a:ext cx="698693" cy="41992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PW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033714" y="5119123"/>
                <a:ext cx="698693" cy="41992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3492655" y="5079613"/>
                <a:ext cx="698693" cy="41992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u="sng" dirty="0" smtClean="0">
                    <a:solidFill>
                      <a:schemeClr val="tx1"/>
                    </a:solidFill>
                  </a:rPr>
                  <a:t>ID</a:t>
                </a:r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4209792" y="5700182"/>
                <a:ext cx="1376976" cy="308706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주민등록번호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62803" y="5611081"/>
                <a:ext cx="859975" cy="41992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이메일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1" name="직선 연결선 310"/>
            <p:cNvCxnSpPr>
              <a:stCxn id="257" idx="1"/>
              <a:endCxn id="10" idx="3"/>
            </p:cNvCxnSpPr>
            <p:nvPr/>
          </p:nvCxnSpPr>
          <p:spPr>
            <a:xfrm flipH="1" flipV="1">
              <a:off x="6466558" y="5770321"/>
              <a:ext cx="592709" cy="24350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259" idx="0"/>
              <a:endCxn id="10" idx="2"/>
            </p:cNvCxnSpPr>
            <p:nvPr/>
          </p:nvCxnSpPr>
          <p:spPr>
            <a:xfrm flipH="1" flipV="1">
              <a:off x="6102525" y="5929096"/>
              <a:ext cx="1080382" cy="47866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도넛 256"/>
            <p:cNvSpPr/>
            <p:nvPr/>
          </p:nvSpPr>
          <p:spPr>
            <a:xfrm>
              <a:off x="6977907" y="5966130"/>
              <a:ext cx="555562" cy="325713"/>
            </a:xfrm>
            <a:prstGeom prst="donut">
              <a:avLst>
                <a:gd name="adj" fmla="val 8608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9" name="도넛 258"/>
            <p:cNvSpPr/>
            <p:nvPr/>
          </p:nvSpPr>
          <p:spPr>
            <a:xfrm>
              <a:off x="6754223" y="6407765"/>
              <a:ext cx="857368" cy="325713"/>
            </a:xfrm>
            <a:prstGeom prst="donut">
              <a:avLst>
                <a:gd name="adj" fmla="val 8608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전화번호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1" name="타원 270"/>
          <p:cNvSpPr/>
          <p:nvPr/>
        </p:nvSpPr>
        <p:spPr>
          <a:xfrm>
            <a:off x="4307351" y="1139772"/>
            <a:ext cx="1010142" cy="453325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등기부등본</a:t>
            </a:r>
            <a:r>
              <a:rPr lang="en-US" altLang="ko-KR" sz="800" dirty="0" smtClean="0">
                <a:solidFill>
                  <a:schemeClr val="tx1"/>
                </a:solidFill>
              </a:rPr>
              <a:t>_</a:t>
            </a:r>
            <a:r>
              <a:rPr lang="ko-KR" altLang="en-US" sz="800" dirty="0" smtClean="0">
                <a:solidFill>
                  <a:schemeClr val="tx1"/>
                </a:solidFill>
              </a:rPr>
              <a:t>고유번호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3" name="직선 연결선 272"/>
          <p:cNvCxnSpPr>
            <a:stCxn id="271" idx="6"/>
            <a:endCxn id="13" idx="1"/>
          </p:cNvCxnSpPr>
          <p:nvPr/>
        </p:nvCxnSpPr>
        <p:spPr>
          <a:xfrm flipV="1">
            <a:off x="5317493" y="1211989"/>
            <a:ext cx="366233" cy="15444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11146225" y="1112470"/>
            <a:ext cx="581869" cy="344403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10204297" y="1264448"/>
            <a:ext cx="866577" cy="34440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전화번호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939398" y="4060928"/>
            <a:ext cx="29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549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163</Words>
  <Application>Microsoft Office PowerPoint</Application>
  <PresentationFormat>와이드스크린</PresentationFormat>
  <Paragraphs>126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mijin</dc:creator>
  <cp:lastModifiedBy>Cho mijin</cp:lastModifiedBy>
  <cp:revision>31</cp:revision>
  <dcterms:created xsi:type="dcterms:W3CDTF">2019-05-09T06:03:01Z</dcterms:created>
  <dcterms:modified xsi:type="dcterms:W3CDTF">2019-05-31T07:05:29Z</dcterms:modified>
</cp:coreProperties>
</file>