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d8d03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d8d03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Chad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d8d0329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d8d0329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Ganga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d8d0329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d8d0329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d8d25d7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d8d25d7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d8d0329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d8d0329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Atul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d8d0329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d8d0329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Siraj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d8d25d7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d8d25d7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d8d25d7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d8d25d7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of </a:t>
            </a:r>
            <a:r>
              <a:rPr lang="en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COVID-19 </a:t>
            </a:r>
            <a:r>
              <a:rPr lang="en-US" sz="4200" dirty="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cases </a:t>
            </a:r>
            <a:endParaRPr sz="4200" dirty="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None/>
            </a:pPr>
            <a:endParaRPr sz="47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3213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 dirty="0">
                <a:solidFill>
                  <a:srgbClr val="212529"/>
                </a:solidFill>
                <a:highlight>
                  <a:srgbClr val="FFFFFF"/>
                </a:highlight>
              </a:rPr>
              <a:t>By using</a:t>
            </a:r>
            <a:r>
              <a:rPr lang="en-US" sz="2200" i="1" dirty="0">
                <a:solidFill>
                  <a:srgbClr val="212529"/>
                </a:solidFill>
                <a:highlight>
                  <a:srgbClr val="FFFFFF"/>
                </a:highlight>
              </a:rPr>
              <a:t> machine learning</a:t>
            </a:r>
            <a:endParaRPr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5911075" y="3022450"/>
            <a:ext cx="28311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Alan McCabe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Atul Bhingarde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Chad Davis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Ganga Thota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Siraj Mohammed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3087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663800" y="893075"/>
            <a:ext cx="4166400" cy="3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-US" sz="1850" dirty="0">
                <a:solidFill>
                  <a:srgbClr val="1D1C1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details that are changing because of the outbreak and conditions, they can be predicted using mathematical models, taking out the heuristics and judgment.</a:t>
            </a:r>
            <a:endParaRPr lang="en" sz="1850" dirty="0">
              <a:solidFill>
                <a:srgbClr val="1D1C1D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-US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ountries seem to be affected more than others.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spending power (GDP per capita) is not an indicator of better access to healthcare.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50"/>
              <a:buFont typeface="Arial"/>
              <a:buChar char="●"/>
            </a:pPr>
            <a:r>
              <a:rPr lang="en" sz="18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hospital beds does not guarantee lower death rate.</a:t>
            </a:r>
            <a:endParaRPr sz="18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7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R="76200" lvl="0" indent="-31750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1400"/>
              <a:buFont typeface="Arial"/>
              <a:buChar char="●"/>
            </a:pPr>
            <a:r>
              <a:rPr lang="en-US" dirty="0">
                <a:highlight>
                  <a:srgbClr val="FFFF00"/>
                </a:highlight>
              </a:rPr>
              <a:t>Presenting an predictive model, that would help for preparedness and accommodate response</a:t>
            </a:r>
            <a:r>
              <a:rPr lang="en-US" dirty="0"/>
              <a:t>, using machine learning techniques on top COVID-19 outbreak data, all around the world. </a:t>
            </a:r>
          </a:p>
          <a:p>
            <a:pPr marR="76200" lvl="0" indent="-317500">
              <a:lnSpc>
                <a:spcPct val="150001"/>
              </a:lnSpc>
              <a:spcBef>
                <a:spcPts val="300"/>
              </a:spcBef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Today we face a great challenge in our lives the likes of which we’ve never seen.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A pandemic has hit the entire world.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 order to better understand how different areas are affected, we display data for different countries of the world.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To keep it relative in each country, the counts are listed as occurrences per million.</a:t>
            </a:r>
            <a:endParaRPr sz="14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175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We also wanted to see the relationship between GDP per capita (spending power) and hospital beds (access to healthcare).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TechStack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76200" lvl="0" indent="-330200" algn="l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76200" lvl="1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Our World in Data - </a:t>
            </a:r>
            <a:r>
              <a:rPr lang="en" sz="1050" dirty="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https://ourworldindata.org/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Python/PyMongo/Flask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Bootstrap/jQuery</a:t>
            </a:r>
            <a:endParaRPr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Plotly</a:t>
            </a:r>
          </a:p>
          <a:p>
            <a:pPr marL="457200" marR="76200" lvl="0" indent="-330200" algn="l" rtl="0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SKLearn/matplotlib</a:t>
            </a:r>
          </a:p>
          <a:p>
            <a:pPr marR="76200" lvl="0" indent="-330200">
              <a:lnSpc>
                <a:spcPct val="150001"/>
              </a:lnSpc>
              <a:buClr>
                <a:srgbClr val="1D1C1D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(L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inear/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Nonlinear)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/ Ridge 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egressions</a:t>
            </a:r>
            <a:r>
              <a:rPr lang="en" sz="160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Single/multiple, dynamic traces</a:t>
            </a:r>
            <a:endParaRPr lang="en-US" sz="16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70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Per Million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0CCFE-34D9-467A-ACAC-4AFD8149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812"/>
            <a:ext cx="9130553" cy="3981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Per Million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99382B-1BFA-4059-907C-8A97A57B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174"/>
            <a:ext cx="9144000" cy="3834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GDP vs. Hospital Beds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EA10A-6756-48B1-800F-0605998B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641"/>
            <a:ext cx="9144000" cy="4871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32E3-E252-4C28-B95A-8FC6A47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axes selected from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2BEC6-10C6-430E-9092-1B18DA65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812"/>
            <a:ext cx="9144000" cy="3825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670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32E3-E252-4C28-B95A-8FC6A47F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cases using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264B-BF4D-4F67-ACD4-968A8B19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836"/>
            <a:ext cx="9144000" cy="3889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8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 idx="4294967295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Live Demo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297</Words>
  <Application>Microsoft Office PowerPoint</Application>
  <PresentationFormat>On-screen Show (16:9)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</vt:lpstr>
      <vt:lpstr>Roboto</vt:lpstr>
      <vt:lpstr>Arial</vt:lpstr>
      <vt:lpstr>Paradigm</vt:lpstr>
      <vt:lpstr>Prediction of COVID-19 cases  </vt:lpstr>
      <vt:lpstr>The Story</vt:lpstr>
      <vt:lpstr>The TechStack</vt:lpstr>
      <vt:lpstr>Deaths Per Million</vt:lpstr>
      <vt:lpstr>Cases Per Million</vt:lpstr>
      <vt:lpstr>GDP vs. Hospital Beds</vt:lpstr>
      <vt:lpstr>Custom axes selected from list</vt:lpstr>
      <vt:lpstr>Predicting cases using machine learning</vt:lpstr>
      <vt:lpstr>Live Demo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COVID-19 cases  </dc:title>
  <cp:lastModifiedBy>Bhingarde, Atul (GE CoreTech &amp; Cyber)</cp:lastModifiedBy>
  <cp:revision>9</cp:revision>
  <cp:lastPrinted>2020-08-10T16:08:28Z</cp:lastPrinted>
  <dcterms:modified xsi:type="dcterms:W3CDTF">2020-08-10T16:09:03Z</dcterms:modified>
</cp:coreProperties>
</file>