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Merriweather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Chad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d8d25d72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d8d25d72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Alan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d8d25d72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d8d25d72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Alan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d8d032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d8d032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Chad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d8d0329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d8d0329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Ganga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d8d0329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d8d0329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d8d25d7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d8d25d7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d8d0329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d8d0329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fa179197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fa179197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fa179197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fa179197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d8d0329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d8d0329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Siraj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of </a:t>
            </a:r>
            <a:r>
              <a:rPr lang="en" sz="4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COVID-19 </a:t>
            </a:r>
            <a:r>
              <a:rPr lang="en-US" sz="4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cases </a:t>
            </a:r>
            <a:endParaRPr sz="42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None/>
            </a:pPr>
            <a:endParaRPr sz="4700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3213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</a:rPr>
              <a:t>By using</a:t>
            </a:r>
            <a:r>
              <a:rPr lang="en-US" sz="2200" i="1" dirty="0">
                <a:solidFill>
                  <a:srgbClr val="212529"/>
                </a:solidFill>
                <a:highlight>
                  <a:srgbClr val="FFFFFF"/>
                </a:highlight>
              </a:rPr>
              <a:t> machine learning</a:t>
            </a:r>
            <a:endParaRPr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5911075" y="3022450"/>
            <a:ext cx="28311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Alan McCabe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Atul Bhingarde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Chad Davis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Ganga Thota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Siraj Mohammed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3087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4663800" y="893075"/>
            <a:ext cx="4166400" cy="3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-US" sz="1850" dirty="0">
                <a:solidFill>
                  <a:srgbClr val="1D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 details that are changing because of the outbreak and conditions, they can be predicted using mathematical models, taking out the heuristics and judgment.</a:t>
            </a:r>
            <a:endParaRPr lang="en" sz="1850" dirty="0">
              <a:solidFill>
                <a:srgbClr val="1D1C1D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-US" sz="18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ountries seem to be affected more than others.</a:t>
            </a:r>
            <a:endParaRPr sz="18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" sz="18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spending power (GDP per capita) is not an indicator of better access to healthcare.</a:t>
            </a:r>
            <a:endParaRPr sz="18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" sz="18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hospital beds does not guarantee lower death rate.</a:t>
            </a:r>
            <a:endParaRPr sz="18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7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Story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R="76200" lvl="0" indent="-31750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1400"/>
              <a:buFont typeface="Arial"/>
              <a:buChar char="●"/>
            </a:pPr>
            <a:r>
              <a:rPr lang="en-US" dirty="0">
                <a:highlight>
                  <a:srgbClr val="FFFF00"/>
                </a:highlight>
              </a:rPr>
              <a:t>Presenting an predictive model, that would help for preparedness and accommodate response</a:t>
            </a:r>
            <a:r>
              <a:rPr lang="en-US" dirty="0"/>
              <a:t>, using machine learning techniques on top COVID-19 outbreak data, all around the world. </a:t>
            </a:r>
          </a:p>
          <a:p>
            <a:pPr marR="76200" lvl="0" indent="-31750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Today we face a great challenge in our lives the likes of which we’ve never seen.</a:t>
            </a:r>
            <a:endParaRPr sz="14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175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A pandemic has hit the entire world.</a:t>
            </a:r>
            <a:endParaRPr sz="14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175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In order to better understand how different areas are affected, we display data for different countries of the world.</a:t>
            </a:r>
            <a:endParaRPr sz="14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175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To keep it relative in each country, the counts are listed as occurrences per million.</a:t>
            </a:r>
            <a:endParaRPr sz="14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175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We also wanted to see the relationship between GDP per capita (spending power) and hospital beds (access to healthcare).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TechStack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76200" lvl="0" indent="-33020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76200" lvl="1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Our World in Data - </a:t>
            </a:r>
            <a:r>
              <a:rPr lang="en" sz="1050" dirty="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https://ourworldindata.org/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Python/PyMongo/Flask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Bootstrap/jQuery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Plotly</a:t>
            </a: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SKLearn/matplotlib</a:t>
            </a:r>
          </a:p>
          <a:p>
            <a:pPr marR="76200" lvl="0" indent="-330200">
              <a:lnSpc>
                <a:spcPct val="150001"/>
              </a:lnSpc>
              <a:buClr>
                <a:srgbClr val="1D1C1D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(L</a:t>
            </a: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inear/</a:t>
            </a:r>
            <a:r>
              <a:rPr lang="en-US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Nonlinear)</a:t>
            </a: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/ Ridge </a:t>
            </a: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egressions</a:t>
            </a: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Single/multiple, dynamic traces</a:t>
            </a:r>
            <a:endParaRPr lang="en-US"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7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Deaths Per Million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6275"/>
            <a:ext cx="8839203" cy="34246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Per Million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201" cy="34196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vs. Hospital Beds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203" cy="34282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Features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199" cy="35199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202" cy="3342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 idx="4294967295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Live Demo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87</TotalTime>
  <Words>296</Words>
  <Application>Microsoft Office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Merriweather</vt:lpstr>
      <vt:lpstr>Roboto</vt:lpstr>
      <vt:lpstr>Arial</vt:lpstr>
      <vt:lpstr>Paradigm</vt:lpstr>
      <vt:lpstr>Prediction of COVID-19 cases  </vt:lpstr>
      <vt:lpstr>The Story</vt:lpstr>
      <vt:lpstr>The TechStack</vt:lpstr>
      <vt:lpstr>Deaths Per Million</vt:lpstr>
      <vt:lpstr>Cases Per Million</vt:lpstr>
      <vt:lpstr>GDP vs. Hospital Beds</vt:lpstr>
      <vt:lpstr>Compare Features</vt:lpstr>
      <vt:lpstr>Predictions</vt:lpstr>
      <vt:lpstr>Live Demo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COVID-19 cases  </dc:title>
  <cp:lastModifiedBy>Bhingarde, Atul (GE CoreTech &amp; Cyber)</cp:lastModifiedBy>
  <cp:revision>10</cp:revision>
  <cp:lastPrinted>2020-08-10T19:32:40Z</cp:lastPrinted>
  <dcterms:modified xsi:type="dcterms:W3CDTF">2020-08-10T19:32:55Z</dcterms:modified>
</cp:coreProperties>
</file>