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Chad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d8d032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d8d032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Chad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bd8d03295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bd8d03295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Ganga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bd8d03295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bd8d03295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Atul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bd8d25d72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bd8d25d72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Atul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bd8d03295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bd8d03295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Atul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bd8d03295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bd8d03295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Siraj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bd8d25d72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bd8d25d72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Alan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d8d25d72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bd8d25d72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Alan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ourworldindata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COVID-19</a:t>
            </a:r>
            <a:endParaRPr sz="4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None/>
            </a:pPr>
            <a:r>
              <a:t/>
            </a:r>
            <a:endParaRPr sz="47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3213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i="1" lang="en" sz="2200">
                <a:solidFill>
                  <a:srgbClr val="212529"/>
                </a:solidFill>
                <a:highlight>
                  <a:srgbClr val="FFFFFF"/>
                </a:highlight>
              </a:rPr>
              <a:t>An analysis of a human tragedy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5911075" y="3022450"/>
            <a:ext cx="28311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Alan McCabe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Atul Bhingarde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Chad Davis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Ganga Thota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Siraj Mohammed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Story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rgbClr val="1D1C1D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Today we face a great </a:t>
            </a:r>
            <a:r>
              <a:rPr lang="en" sz="140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challenge</a:t>
            </a:r>
            <a:r>
              <a:rPr lang="en" sz="140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 in our lives the likes of which we’ve never seen.</a:t>
            </a:r>
            <a:endParaRPr sz="140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76200" rtl="0" algn="l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A pandemic has hit the entire world.</a:t>
            </a:r>
            <a:endParaRPr sz="140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76200" rtl="0" algn="l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In order to better understand how </a:t>
            </a:r>
            <a:r>
              <a:rPr lang="en" sz="140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different</a:t>
            </a:r>
            <a:r>
              <a:rPr lang="en" sz="140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 areas are </a:t>
            </a:r>
            <a:r>
              <a:rPr lang="en" sz="140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affected</a:t>
            </a:r>
            <a:r>
              <a:rPr lang="en" sz="140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, we display data for different </a:t>
            </a:r>
            <a:r>
              <a:rPr lang="en" sz="140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countries</a:t>
            </a:r>
            <a:r>
              <a:rPr lang="en" sz="140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 of the world.</a:t>
            </a:r>
            <a:endParaRPr sz="140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76200" rtl="0" algn="l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" sz="140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keep</a:t>
            </a:r>
            <a:r>
              <a:rPr lang="en" sz="140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 it </a:t>
            </a:r>
            <a:r>
              <a:rPr lang="en" sz="140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relative</a:t>
            </a:r>
            <a:r>
              <a:rPr lang="en" sz="140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 in each country, the counts are listed as </a:t>
            </a:r>
            <a:r>
              <a:rPr lang="en" sz="140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occurrences</a:t>
            </a:r>
            <a:r>
              <a:rPr lang="en" sz="140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 per million.</a:t>
            </a:r>
            <a:endParaRPr sz="140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76200" rtl="0" algn="l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We also wanted to see the relationship between GDP per capita (spending power) and hospital beds (access to healthcare).</a:t>
            </a:r>
            <a:endParaRPr sz="140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TechStack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rgbClr val="1D1C1D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Data Source</a:t>
            </a:r>
            <a:endParaRPr sz="160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76200" rtl="0" algn="l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Our World in Data - </a:t>
            </a:r>
            <a:r>
              <a:rPr lang="en" sz="105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https://ourworldindata.org/</a:t>
            </a:r>
            <a:endParaRPr sz="160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76200" rtl="0" algn="l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MongoDB</a:t>
            </a:r>
            <a:endParaRPr sz="160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76200" rtl="0" algn="l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Python/PyMongo/Flask</a:t>
            </a:r>
            <a:endParaRPr sz="160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76200" rtl="0" algn="l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Bootstrap</a:t>
            </a:r>
            <a:endParaRPr sz="160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76200" rtl="0" algn="l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jQuery</a:t>
            </a:r>
            <a:endParaRPr sz="160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76200" rtl="0" algn="l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Plotly</a:t>
            </a:r>
            <a:endParaRPr sz="160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76200" rtl="0" algn="l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Single/multiple, dynamic traces</a:t>
            </a:r>
            <a:endParaRPr sz="160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70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Deaths Per Million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8108300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Cases </a:t>
            </a:r>
            <a:r>
              <a:rPr lang="en"/>
              <a:t>Per Million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00" y="1309175"/>
            <a:ext cx="8067622" cy="38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GDP vs. Hospital Beds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8444554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4294967295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Live Demo</a:t>
            </a:r>
            <a:endParaRPr sz="5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3087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663800" y="893075"/>
            <a:ext cx="4166400" cy="3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50"/>
              <a:buFont typeface="Arial"/>
              <a:buChar char="●"/>
            </a:pPr>
            <a:r>
              <a:rPr lang="en" sz="185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Prosperous countries seem to be affected more than others.</a:t>
            </a:r>
            <a:endParaRPr sz="185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50"/>
              <a:buFont typeface="Arial"/>
              <a:buChar char="●"/>
            </a:pPr>
            <a:r>
              <a:rPr lang="en" sz="185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Higher spending power (GDP per capita) is not an indicator of better access to healthcare.</a:t>
            </a:r>
            <a:endParaRPr sz="185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50"/>
              <a:buFont typeface="Arial"/>
              <a:buChar char="●"/>
            </a:pPr>
            <a:r>
              <a:rPr lang="en" sz="185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More hospital beds does not guarantee lower death rate.</a:t>
            </a:r>
            <a:endParaRPr sz="185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70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Questions?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