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5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7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71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5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2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4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4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7E9C4E-00C0-4B0F-BA49-D92CC72B222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B806-EA2F-46B6-82B6-AF989330C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7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BDCB-6ECD-4B2F-9E31-19D40FBF6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457" y="821887"/>
            <a:ext cx="7659436" cy="858057"/>
          </a:xfrm>
        </p:spPr>
        <p:txBody>
          <a:bodyPr/>
          <a:lstStyle/>
          <a:p>
            <a:r>
              <a:rPr lang="en-US" sz="4800" u="sng" dirty="0"/>
              <a:t>UNIVERSITY OF LUCKNOW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6CC34-BE64-4F8A-87CB-0C7D27E08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458" y="2395687"/>
            <a:ext cx="7659435" cy="3473485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>
                <a:solidFill>
                  <a:schemeClr val="tx1">
                    <a:lumMod val="95000"/>
                  </a:schemeClr>
                </a:solidFill>
              </a:rPr>
              <a:t>PAYROLL MANAGEMENT SYSTEM</a:t>
            </a:r>
          </a:p>
          <a:p>
            <a:pPr algn="ctr"/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SUBMITTED TO: jaswant singh </a:t>
            </a:r>
          </a:p>
          <a:p>
            <a:pPr algn="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SUBMITTED BY: - RAJNISHKUMAR</a:t>
            </a:r>
          </a:p>
          <a:p>
            <a:pPr algn="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-JATIN KASHYAP</a:t>
            </a:r>
          </a:p>
          <a:p>
            <a:pPr algn="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-NITISH KUMAR</a:t>
            </a:r>
          </a:p>
        </p:txBody>
      </p:sp>
    </p:spTree>
    <p:extLst>
      <p:ext uri="{BB962C8B-B14F-4D97-AF65-F5344CB8AC3E}">
        <p14:creationId xmlns:p14="http://schemas.microsoft.com/office/powerpoint/2010/main" val="71394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A60D-FF4E-45AE-B371-34024C2E8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24" y="1181049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THANKING YOU</a:t>
            </a:r>
          </a:p>
        </p:txBody>
      </p:sp>
    </p:spTree>
    <p:extLst>
      <p:ext uri="{BB962C8B-B14F-4D97-AF65-F5344CB8AC3E}">
        <p14:creationId xmlns:p14="http://schemas.microsoft.com/office/powerpoint/2010/main" val="13001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38E1-8364-4E40-8815-F34B693A6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8503" y="609601"/>
            <a:ext cx="5411972" cy="949660"/>
          </a:xfrm>
        </p:spPr>
        <p:txBody>
          <a:bodyPr/>
          <a:lstStyle/>
          <a:p>
            <a:pPr algn="ctr"/>
            <a:r>
              <a:rPr lang="en-US" sz="4800" u="sng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550E2-01FB-4E5A-81CD-1302EFF8C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545" y="2158409"/>
            <a:ext cx="9902905" cy="394822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INTRODUCTION</a:t>
            </a:r>
          </a:p>
          <a:p>
            <a:pPr marL="45720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PAYROLL SYSTEM IS USED TO</a:t>
            </a:r>
          </a:p>
          <a:p>
            <a:pPr marL="45720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PROJECT OBJECTIVE</a:t>
            </a:r>
          </a:p>
          <a:p>
            <a:pPr marL="45720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PROJECT DESCRIPTION</a:t>
            </a:r>
          </a:p>
          <a:p>
            <a:pPr marL="45720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CHOOSING </a:t>
            </a:r>
            <a:r>
              <a:rPr lang="en-US" sz="2000" dirty="0"/>
              <a:t>PAYROLL</a:t>
            </a:r>
            <a:r>
              <a:rPr lang="en-US" sz="2400" dirty="0"/>
              <a:t> SYSTEM</a:t>
            </a:r>
          </a:p>
          <a:p>
            <a:pPr marL="45720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PROJECT REQUIREMENTS</a:t>
            </a:r>
          </a:p>
          <a:p>
            <a:pPr marL="45720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CONCLUSION</a:t>
            </a:r>
          </a:p>
          <a:p>
            <a:pPr marL="45720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u="sng" dirty="0"/>
          </a:p>
          <a:p>
            <a:pPr marL="45720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06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13E9-8A76-413D-BBC5-E70FE88F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63" y="537779"/>
            <a:ext cx="6507126" cy="1025208"/>
          </a:xfrm>
        </p:spPr>
        <p:txBody>
          <a:bodyPr/>
          <a:lstStyle/>
          <a:p>
            <a:pPr algn="ctr"/>
            <a:r>
              <a:rPr lang="en-US" sz="4800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DE50-7BE2-4B75-8709-ADFBAB43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577" y="2169877"/>
            <a:ext cx="8614846" cy="347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Payroll Management System is basically used to build an application program, that a company uses to manage the records of the employees working in the company.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Only the administration has the legal rights to work with the system.</a:t>
            </a:r>
          </a:p>
          <a:p>
            <a:pPr marL="0" indent="0">
              <a:buNone/>
            </a:pPr>
            <a:r>
              <a:rPr lang="en-US" sz="2400" dirty="0"/>
              <a:t>Employees can only log on to the system to see their current status.</a:t>
            </a:r>
          </a:p>
        </p:txBody>
      </p:sp>
    </p:spTree>
    <p:extLst>
      <p:ext uri="{BB962C8B-B14F-4D97-AF65-F5344CB8AC3E}">
        <p14:creationId xmlns:p14="http://schemas.microsoft.com/office/powerpoint/2010/main" val="301662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769C-D81F-4338-AD8D-40E3298E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97" y="609601"/>
            <a:ext cx="8030056" cy="855087"/>
          </a:xfrm>
        </p:spPr>
        <p:txBody>
          <a:bodyPr/>
          <a:lstStyle/>
          <a:p>
            <a:pPr algn="ctr"/>
            <a:r>
              <a:rPr lang="en-US" sz="4000" u="sng" dirty="0"/>
              <a:t>PAYROLL SYSTEM IS USED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9C57-E0BA-480D-8674-D2F44556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391023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spc="165" dirty="0">
                <a:cs typeface="Trebuchet MS"/>
              </a:rPr>
              <a:t>Create</a:t>
            </a:r>
            <a:r>
              <a:rPr lang="en-US" sz="2400" spc="60" dirty="0">
                <a:cs typeface="Trebuchet MS"/>
              </a:rPr>
              <a:t> </a:t>
            </a:r>
            <a:r>
              <a:rPr lang="en-US" sz="2400" spc="150" dirty="0">
                <a:cs typeface="Trebuchet MS"/>
              </a:rPr>
              <a:t>records</a:t>
            </a:r>
          </a:p>
          <a:p>
            <a:r>
              <a:rPr lang="en-US" sz="2400" spc="-1010" dirty="0">
                <a:cs typeface="Trebuchet MS"/>
              </a:rPr>
              <a:t> </a:t>
            </a:r>
            <a:r>
              <a:rPr lang="en-US" sz="2400" spc="195" dirty="0">
                <a:cs typeface="Lucida Sans Unicode"/>
              </a:rPr>
              <a:t>Delete</a:t>
            </a:r>
            <a:r>
              <a:rPr lang="en-US" sz="4000" spc="-284" baseline="-2450" dirty="0">
                <a:cs typeface="Lucida Sans Unicode"/>
              </a:rPr>
              <a:t> </a:t>
            </a:r>
            <a:r>
              <a:rPr lang="en-US" sz="2400" spc="155" dirty="0">
                <a:cs typeface="Trebuchet MS"/>
              </a:rPr>
              <a:t>records </a:t>
            </a:r>
          </a:p>
          <a:p>
            <a:r>
              <a:rPr lang="en-US" sz="2400" spc="-1010" dirty="0">
                <a:cs typeface="Trebuchet MS"/>
              </a:rPr>
              <a:t> </a:t>
            </a:r>
            <a:r>
              <a:rPr lang="en-US" sz="2400" spc="-90" dirty="0">
                <a:cs typeface="Trebuchet MS"/>
              </a:rPr>
              <a:t>Sa</a:t>
            </a:r>
            <a:r>
              <a:rPr lang="en-US" sz="2400" spc="-90" dirty="0">
                <a:cs typeface="Arial"/>
              </a:rPr>
              <a:t>v</a:t>
            </a:r>
            <a:r>
              <a:rPr lang="en-US" sz="2400" spc="-90" dirty="0">
                <a:cs typeface="Trebuchet MS"/>
              </a:rPr>
              <a:t>e</a:t>
            </a:r>
            <a:r>
              <a:rPr lang="en-US" sz="2400" spc="110" dirty="0">
                <a:cs typeface="Trebuchet MS"/>
              </a:rPr>
              <a:t> </a:t>
            </a:r>
            <a:r>
              <a:rPr lang="en-US" sz="2400" spc="150" dirty="0">
                <a:cs typeface="Trebuchet MS"/>
              </a:rPr>
              <a:t>records</a:t>
            </a:r>
          </a:p>
          <a:p>
            <a:pPr marL="0" indent="0">
              <a:buNone/>
            </a:pPr>
            <a:endParaRPr lang="en-US" sz="2400" spc="150" dirty="0">
              <a:cs typeface="Trebuchet MS"/>
            </a:endParaRPr>
          </a:p>
          <a:p>
            <a:pPr marL="12065" marR="5080" indent="0">
              <a:lnSpc>
                <a:spcPts val="4240"/>
              </a:lnSpc>
              <a:spcBef>
                <a:spcPts val="100"/>
              </a:spcBef>
              <a:buNone/>
              <a:tabLst>
                <a:tab pos="4022725" algn="l"/>
              </a:tabLst>
            </a:pPr>
            <a:r>
              <a:rPr lang="en-US" sz="2400" spc="75" dirty="0">
                <a:cs typeface="Trebuchet MS"/>
              </a:rPr>
              <a:t>for</a:t>
            </a:r>
            <a:r>
              <a:rPr lang="en-US" sz="2400" spc="15" dirty="0">
                <a:cs typeface="Trebuchet MS"/>
              </a:rPr>
              <a:t> </a:t>
            </a:r>
            <a:r>
              <a:rPr lang="en-US" sz="2400" spc="235" dirty="0">
                <a:cs typeface="Trebuchet MS"/>
              </a:rPr>
              <a:t>employees</a:t>
            </a:r>
            <a:r>
              <a:rPr lang="en-US" sz="2400" spc="95" dirty="0">
                <a:cs typeface="Trebuchet MS"/>
              </a:rPr>
              <a:t> </a:t>
            </a:r>
            <a:r>
              <a:rPr lang="en-US" sz="2400" spc="200" dirty="0">
                <a:cs typeface="Trebuchet MS"/>
              </a:rPr>
              <a:t>according</a:t>
            </a:r>
            <a:r>
              <a:rPr lang="en-US" sz="2400" spc="90" dirty="0">
                <a:cs typeface="Trebuchet MS"/>
              </a:rPr>
              <a:t> </a:t>
            </a:r>
            <a:r>
              <a:rPr lang="en-US" sz="2400" spc="125" dirty="0">
                <a:cs typeface="Trebuchet MS"/>
              </a:rPr>
              <a:t>to</a:t>
            </a:r>
            <a:r>
              <a:rPr lang="en-US" sz="2400" spc="45" dirty="0">
                <a:cs typeface="Trebuchet MS"/>
              </a:rPr>
              <a:t> </a:t>
            </a:r>
            <a:r>
              <a:rPr lang="en-US" sz="2400" spc="75" dirty="0">
                <a:cs typeface="Trebuchet MS"/>
              </a:rPr>
              <a:t>their </a:t>
            </a:r>
            <a:r>
              <a:rPr lang="en-US" sz="2400" spc="-1010" dirty="0">
                <a:cs typeface="Trebuchet MS"/>
              </a:rPr>
              <a:t> </a:t>
            </a:r>
            <a:r>
              <a:rPr lang="en-US" sz="2400" spc="145" dirty="0">
                <a:cs typeface="Trebuchet MS"/>
              </a:rPr>
              <a:t>information	</a:t>
            </a:r>
            <a:r>
              <a:rPr lang="en-US" sz="2400" spc="-100" dirty="0">
                <a:cs typeface="Trebuchet MS"/>
              </a:rPr>
              <a:t>gi</a:t>
            </a:r>
            <a:r>
              <a:rPr lang="en-US" sz="2400" spc="-100" dirty="0">
                <a:cs typeface="Arial"/>
              </a:rPr>
              <a:t>v</a:t>
            </a:r>
            <a:r>
              <a:rPr lang="en-US" sz="2400" spc="-100" dirty="0">
                <a:cs typeface="Lucida Sans Unicode"/>
              </a:rPr>
              <a:t>en</a:t>
            </a:r>
            <a:r>
              <a:rPr lang="en-US" sz="2400" spc="25" dirty="0">
                <a:cs typeface="Lucida Sans Unicode"/>
              </a:rPr>
              <a:t> </a:t>
            </a:r>
            <a:r>
              <a:rPr lang="en-US" sz="2400" spc="75" dirty="0">
                <a:cs typeface="Lucida Sans Unicode"/>
              </a:rPr>
              <a:t>to</a:t>
            </a:r>
            <a:r>
              <a:rPr lang="en-US" sz="2400" spc="30" dirty="0">
                <a:cs typeface="Lucida Sans Unicode"/>
              </a:rPr>
              <a:t> </a:t>
            </a:r>
            <a:r>
              <a:rPr lang="en-US" sz="2400" spc="140" dirty="0">
                <a:cs typeface="Trebuchet MS"/>
              </a:rPr>
              <a:t>the </a:t>
            </a:r>
            <a:r>
              <a:rPr lang="en-US" sz="2400" spc="150" dirty="0">
                <a:cs typeface="Trebuchet MS"/>
              </a:rPr>
              <a:t>administration</a:t>
            </a:r>
            <a:r>
              <a:rPr lang="en-US" sz="2400" spc="90" dirty="0">
                <a:cs typeface="Trebuchet MS"/>
              </a:rPr>
              <a:t> </a:t>
            </a:r>
            <a:r>
              <a:rPr lang="en-US" sz="2400" spc="145" dirty="0">
                <a:cs typeface="Trebuchet MS"/>
              </a:rPr>
              <a:t>of</a:t>
            </a:r>
            <a:r>
              <a:rPr lang="en-US" sz="2400" spc="95" dirty="0">
                <a:cs typeface="Trebuchet MS"/>
              </a:rPr>
              <a:t> </a:t>
            </a:r>
            <a:r>
              <a:rPr lang="en-US" sz="2400" spc="165" dirty="0">
                <a:cs typeface="Trebuchet MS"/>
              </a:rPr>
              <a:t>the </a:t>
            </a:r>
            <a:r>
              <a:rPr lang="en-US" sz="2400" spc="160" dirty="0">
                <a:cs typeface="Trebuchet MS"/>
              </a:rPr>
              <a:t>company.</a:t>
            </a:r>
            <a:endParaRPr lang="en-US" sz="2400" dirty="0">
              <a:cs typeface="Trebuchet MS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0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EE31-8A27-4F91-8494-246226FA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605" y="495249"/>
            <a:ext cx="5807852" cy="1120901"/>
          </a:xfrm>
        </p:spPr>
        <p:txBody>
          <a:bodyPr/>
          <a:lstStyle/>
          <a:p>
            <a:r>
              <a:rPr lang="en-US" sz="4000" u="sng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EAB1-A014-4C19-ADF6-B2B2C47C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33553" cy="4195481"/>
          </a:xfrm>
        </p:spPr>
        <p:txBody>
          <a:bodyPr>
            <a:normAutofit/>
          </a:bodyPr>
          <a:lstStyle/>
          <a:p>
            <a:r>
              <a:rPr lang="en-US" sz="2400" dirty="0"/>
              <a:t>To improve efficiency of </a:t>
            </a:r>
            <a:r>
              <a:rPr lang="en-US" sz="2400" dirty="0" err="1"/>
              <a:t>comapnys’s</a:t>
            </a:r>
            <a:r>
              <a:rPr lang="en-US" sz="2400" dirty="0"/>
              <a:t> administration.</a:t>
            </a:r>
          </a:p>
          <a:p>
            <a:r>
              <a:rPr lang="en-US" sz="2400" dirty="0"/>
              <a:t>To store up to date information of the employees.</a:t>
            </a:r>
          </a:p>
          <a:p>
            <a:r>
              <a:rPr lang="en-US" sz="2400" dirty="0"/>
              <a:t>To make the employees understand the rules of the company.</a:t>
            </a:r>
          </a:p>
          <a:p>
            <a:r>
              <a:rPr lang="en-US" sz="2400" dirty="0"/>
              <a:t>To reduce extra cost for the security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58587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E186-3D63-49A8-8423-E82C248C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21" y="609601"/>
            <a:ext cx="7180043" cy="855087"/>
          </a:xfrm>
        </p:spPr>
        <p:txBody>
          <a:bodyPr/>
          <a:lstStyle/>
          <a:p>
            <a:pPr algn="ctr"/>
            <a:r>
              <a:rPr lang="en-US" sz="4000" u="sng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2115-84EA-4C26-9E29-8E152199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73525" cy="42734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term payroll encompasses every employee who receives a regular </a:t>
            </a:r>
          </a:p>
          <a:p>
            <a:pPr marL="0" indent="0">
              <a:buNone/>
            </a:pPr>
            <a:r>
              <a:rPr lang="en-US" dirty="0"/>
              <a:t>Wages or other compensation. The different payment methods are calculated by a payroll specialist and the appropriate paychecks are issued.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 a payroll accountant multiplies an employee’s hour by his/her pay rate , the gross income amount is entered into a computer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payroll system involves everything that has to do with the payment of employees  , keeping track of hours and calculating salary.</a:t>
            </a:r>
          </a:p>
        </p:txBody>
      </p:sp>
    </p:spTree>
    <p:extLst>
      <p:ext uri="{BB962C8B-B14F-4D97-AF65-F5344CB8AC3E}">
        <p14:creationId xmlns:p14="http://schemas.microsoft.com/office/powerpoint/2010/main" val="196098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EF4C-1DCD-46FB-B0BA-C72E58AB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33" y="516513"/>
            <a:ext cx="7775467" cy="908249"/>
          </a:xfrm>
        </p:spPr>
        <p:txBody>
          <a:bodyPr/>
          <a:lstStyle/>
          <a:p>
            <a:pPr algn="ctr"/>
            <a:r>
              <a:rPr lang="en-US" sz="3600" u="sng" dirty="0"/>
              <a:t>CHOOSING PAYROLL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BE58-2BAD-4463-9D51-87A5E078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369758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becomes difficult to find out the payroll system you specially you specifically require.  The criteria that help one to do so are as follow: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Security </a:t>
            </a:r>
          </a:p>
          <a:p>
            <a:r>
              <a:rPr lang="en-US" sz="2400" dirty="0"/>
              <a:t>Compatibility </a:t>
            </a:r>
          </a:p>
          <a:p>
            <a:r>
              <a:rPr lang="en-US" sz="2400" dirty="0"/>
              <a:t>Credibility</a:t>
            </a:r>
          </a:p>
          <a:p>
            <a:r>
              <a:rPr lang="en-US" sz="2400" dirty="0"/>
              <a:t>Flexibility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9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1954-2AA7-41F6-826B-DB55EBC2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33" y="495249"/>
            <a:ext cx="7562815" cy="961412"/>
          </a:xfrm>
        </p:spPr>
        <p:txBody>
          <a:bodyPr/>
          <a:lstStyle/>
          <a:p>
            <a:pPr algn="ctr"/>
            <a:r>
              <a:rPr lang="en-US" sz="3600" u="sng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06D1-4B26-4874-AAF9-1CB561BF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Project requirement for payroll management system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Intel i7 Pentium Processor</a:t>
            </a:r>
          </a:p>
          <a:p>
            <a:r>
              <a:rPr lang="en-US" dirty="0"/>
              <a:t>SSD: 500GB</a:t>
            </a:r>
          </a:p>
          <a:p>
            <a:r>
              <a:rPr lang="en-US" dirty="0"/>
              <a:t>RAM: 250 MB</a:t>
            </a:r>
          </a:p>
          <a:p>
            <a:r>
              <a:rPr lang="en-US" dirty="0"/>
              <a:t>IDE TOOL: Visual Studio</a:t>
            </a:r>
          </a:p>
          <a:p>
            <a:r>
              <a:rPr lang="en-US" dirty="0"/>
              <a:t>Database: MYSQL </a:t>
            </a:r>
          </a:p>
          <a:p>
            <a:r>
              <a:rPr lang="en-US" dirty="0"/>
              <a:t>Database Deployment:  XAMPP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0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25AB-0877-4507-9355-267DE85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415" y="505880"/>
            <a:ext cx="6914229" cy="855087"/>
          </a:xfrm>
        </p:spPr>
        <p:txBody>
          <a:bodyPr/>
          <a:lstStyle/>
          <a:p>
            <a:pPr algn="ctr"/>
            <a:r>
              <a:rPr lang="en-US" sz="4000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31CF-0A42-4523-8EC5-2F77B773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aim of this project was to put whatever was learnt in Visual studio &amp; C#. And result obtained was a simple payroll calculator , in addition to new language learnt. Also it provided a better understanding  of OOPs.</a:t>
            </a:r>
          </a:p>
          <a:p>
            <a:pPr marL="0" indent="0">
              <a:buNone/>
            </a:pPr>
            <a:r>
              <a:rPr lang="en-US" dirty="0"/>
              <a:t>This project helped in gaining confidence in databases and good understanding of New platform.</a:t>
            </a:r>
          </a:p>
          <a:p>
            <a:pPr marL="0" indent="0">
              <a:buNone/>
            </a:pPr>
            <a:r>
              <a:rPr lang="en-US" dirty="0"/>
              <a:t>Also new experience Towards navigation of MS Studio. </a:t>
            </a:r>
          </a:p>
          <a:p>
            <a:pPr marL="0" indent="0">
              <a:buNone/>
            </a:pPr>
            <a:r>
              <a:rPr lang="en-US" dirty="0"/>
              <a:t>Overall this Project is Very helpful for future perspective.</a:t>
            </a:r>
          </a:p>
        </p:txBody>
      </p:sp>
    </p:spTree>
    <p:extLst>
      <p:ext uri="{BB962C8B-B14F-4D97-AF65-F5344CB8AC3E}">
        <p14:creationId xmlns:p14="http://schemas.microsoft.com/office/powerpoint/2010/main" val="1854251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395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UNIVERSITY OF LUCKNOW</vt:lpstr>
      <vt:lpstr>OUTLINE</vt:lpstr>
      <vt:lpstr>INTRODUCTION</vt:lpstr>
      <vt:lpstr>PAYROLL SYSTEM IS USED TO</vt:lpstr>
      <vt:lpstr>PROJECT OBJECTIVE</vt:lpstr>
      <vt:lpstr>PROJECT DESCRIPTION</vt:lpstr>
      <vt:lpstr>CHOOSING PAYROLL SYSTEM</vt:lpstr>
      <vt:lpstr>PROJECT REQUIREMENTS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LUCKNOW</dc:title>
  <dc:creator>Rajnish</dc:creator>
  <cp:lastModifiedBy>Rajnish</cp:lastModifiedBy>
  <cp:revision>9</cp:revision>
  <dcterms:created xsi:type="dcterms:W3CDTF">2023-01-05T13:50:27Z</dcterms:created>
  <dcterms:modified xsi:type="dcterms:W3CDTF">2023-01-05T16:14:32Z</dcterms:modified>
</cp:coreProperties>
</file>