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29AD1F-131E-4A8D-881B-D2E47D3685A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9" autoAdjust="0"/>
    <p:restoredTop sz="77802" autoAdjust="0"/>
  </p:normalViewPr>
  <p:slideViewPr>
    <p:cSldViewPr snapToGrid="0">
      <p:cViewPr varScale="1">
        <p:scale>
          <a:sx n="57" d="100"/>
          <a:sy n="57" d="100"/>
        </p:scale>
        <p:origin x="1356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BCA7E-77F4-4BCB-9843-9F0E3A7A727B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BBB49-C16E-4C21-B57F-1B015432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9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88AE-BEE8-41E2-9CF1-61CEFE9756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4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제목 개체 틀 1"/>
          <p:cNvSpPr>
            <a:spLocks noGrp="1"/>
          </p:cNvSpPr>
          <p:nvPr>
            <p:ph type="ctrTitle" hasCustomPrompt="1"/>
          </p:nvPr>
        </p:nvSpPr>
        <p:spPr>
          <a:xfrm>
            <a:off x="0" y="1628801"/>
            <a:ext cx="12192000" cy="1296144"/>
          </a:xfr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2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10800000" scaled="1"/>
            <a:tileRect/>
          </a:gradFill>
          <a:effectLst/>
        </p:spPr>
        <p:txBody>
          <a:bodyPr/>
          <a:lstStyle>
            <a:lvl1pPr algn="ctr">
              <a:defRPr sz="4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 hasCustomPrompt="1"/>
          </p:nvPr>
        </p:nvSpPr>
        <p:spPr>
          <a:xfrm>
            <a:off x="1871531" y="3645024"/>
            <a:ext cx="8534400" cy="432048"/>
          </a:xfrm>
        </p:spPr>
        <p:txBody>
          <a:bodyPr/>
          <a:lstStyle>
            <a:lvl1pPr marL="0" indent="0" algn="ctr" eaLnBrk="1" hangingPunct="1">
              <a:buFontTx/>
              <a:buNone/>
              <a:defRPr sz="2000" b="1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NAME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1532" y="4797152"/>
            <a:ext cx="854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ko-KR" sz="18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Signal Processing </a:t>
            </a:r>
            <a:r>
              <a:rPr lang="en-US" altLang="ko-KR" sz="1800" b="1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Systems Laboratory</a:t>
            </a:r>
            <a:endParaRPr lang="en-US" altLang="ko-KR" sz="1800" b="1" dirty="0" smtClean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ko-KR" sz="18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Department of Electronic Engineering</a:t>
            </a:r>
          </a:p>
          <a:p>
            <a:pPr algn="ctr" eaLnBrk="1" hangingPunct="1"/>
            <a:r>
              <a:rPr lang="en-US" altLang="ko-KR" sz="1800" b="1" dirty="0" err="1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Sogang</a:t>
            </a:r>
            <a:r>
              <a:rPr lang="en-US" altLang="ko-KR" sz="18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University, Seoul, Korea</a:t>
            </a:r>
          </a:p>
        </p:txBody>
      </p:sp>
      <p:pic>
        <p:nvPicPr>
          <p:cNvPr id="9" name="Picture 43" descr="Untitled-2"/>
          <p:cNvPicPr>
            <a:picLocks noChangeAspect="1" noChangeArrowheads="1"/>
          </p:cNvPicPr>
          <p:nvPr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4" y="6221942"/>
            <a:ext cx="3562351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signature-size1280(JPG Type)\logo3_1280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929" r="73338" b="-929"/>
          <a:stretch>
            <a:fillRect/>
          </a:stretch>
        </p:blipFill>
        <p:spPr bwMode="auto">
          <a:xfrm>
            <a:off x="119627" y="6101805"/>
            <a:ext cx="419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3" descr="Untitled-2"/>
          <p:cNvPicPr>
            <a:picLocks noChangeAspect="1" noChangeArrowheads="1"/>
          </p:cNvPicPr>
          <p:nvPr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4" y="6221936"/>
            <a:ext cx="3562351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3" descr="Untitled-2"/>
          <p:cNvPicPr>
            <a:picLocks noChangeAspect="1" noChangeArrowheads="1"/>
          </p:cNvPicPr>
          <p:nvPr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74" y="6221936"/>
            <a:ext cx="3562351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47" y="5805264"/>
            <a:ext cx="4595772" cy="1054324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66430" y="116635"/>
            <a:ext cx="1897124" cy="432047"/>
          </a:xfrm>
        </p:spPr>
        <p:txBody>
          <a:bodyPr/>
          <a:lstStyle>
            <a:lvl1pPr marL="0" indent="0" algn="ctr">
              <a:buNone/>
              <a:defRPr sz="2000" b="1" i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 smtClean="0"/>
              <a:t>Feb. 2014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1871496" y="4077072"/>
            <a:ext cx="8544984" cy="360412"/>
          </a:xfrm>
        </p:spPr>
        <p:txBody>
          <a:bodyPr/>
          <a:lstStyle>
            <a:lvl1pPr marL="0" indent="0" algn="ctr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DEGREE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96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7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3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  <a:lvl2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2pPr>
            <a:lvl3pPr>
              <a:defRPr sz="180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3pPr>
            <a:lvl4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4pPr>
            <a:lvl5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A30726-1FAB-4207-A1E8-9BD4AA05D7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8001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3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2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8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28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8836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3226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80555"/>
          </a:solidFill>
          <a:ln>
            <a:noFill/>
          </a:ln>
          <a:effectLst>
            <a:outerShdw blurRad="63500" dist="17961" dir="2700000" algn="ctr" rotWithShape="0">
              <a:srgbClr val="FBEEBD">
                <a:alpha val="50000"/>
              </a:srgbClr>
            </a:outerShdw>
          </a:effectLst>
          <a:extLst/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31800" y="981078"/>
            <a:ext cx="1132840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8"/>
            <a:ext cx="1219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fld id="{1FA30726-1FAB-4207-A1E8-9BD4AA05D77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Picture 43" descr="Untitled-2"/>
          <p:cNvPicPr>
            <a:picLocks noChangeAspect="1" noChangeArrowheads="1"/>
          </p:cNvPicPr>
          <p:nvPr/>
        </p:nvPicPr>
        <p:blipFill>
          <a:blip r:embed="rId1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6221942"/>
            <a:ext cx="26717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signature-size1280(JPG Type)\logo3_1280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929" r="73338" b="-929"/>
          <a:stretch>
            <a:fillRect/>
          </a:stretch>
        </p:blipFill>
        <p:spPr bwMode="auto">
          <a:xfrm>
            <a:off x="89720" y="6101804"/>
            <a:ext cx="314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4157" y="6404669"/>
            <a:ext cx="2234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15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Solution</a:t>
            </a:r>
            <a:r>
              <a:rPr lang="en-US" altLang="ko-KR" sz="1000" b="1" spc="150" baseline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Institute</a:t>
            </a:r>
            <a:endParaRPr lang="ko-KR" altLang="en-US" sz="1000" b="1" spc="15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959" b="24505"/>
          <a:stretch/>
        </p:blipFill>
        <p:spPr>
          <a:xfrm>
            <a:off x="10635610" y="5877272"/>
            <a:ext cx="131120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Times New Roman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Blip>
          <a:blip r:embed="rId18"/>
        </a:buBlip>
        <a:defRPr sz="24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1pPr>
      <a:lvl2pPr marL="742950" indent="-28575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–"/>
        <a:defRPr sz="20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2pPr>
      <a:lvl3pPr marL="11430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•"/>
        <a:defRPr sz="24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3pPr>
      <a:lvl4pPr marL="16002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–"/>
        <a:defRPr sz="16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4pPr>
      <a:lvl5pPr marL="20574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•"/>
        <a:defRPr sz="16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smtClean="0">
                <a:effectLst/>
              </a:rPr>
              <a:t>A programmable interpolation filter with lowest cost</a:t>
            </a:r>
            <a:br>
              <a:rPr lang="en-US" altLang="ko-KR" sz="3200" dirty="0" smtClean="0">
                <a:effectLst/>
              </a:rPr>
            </a:br>
            <a:r>
              <a:rPr lang="en-US" altLang="ko-KR" sz="3200" dirty="0" smtClean="0">
                <a:effectLst/>
              </a:rPr>
              <a:t>Simulation code guide</a:t>
            </a:r>
            <a:endParaRPr lang="ko-KR" altLang="ko-KR" sz="3200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김진현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09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9066" y="1848908"/>
            <a:ext cx="5630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Fourth,(2)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codes are here.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394240"/>
            <a:ext cx="5629558" cy="40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9066" y="1848908"/>
            <a:ext cx="5630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Fourth,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codes are here.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1133476"/>
            <a:ext cx="56388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49066" y="1848908"/>
            <a:ext cx="5630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Fourth,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codes are here.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32" y="2078717"/>
            <a:ext cx="4754351" cy="20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4 result, (proposed filter output)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069"/>
            <a:ext cx="6051555" cy="4538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8" y="1431069"/>
            <a:ext cx="6051556" cy="45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9066" y="1848908"/>
            <a:ext cx="5630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Fifth,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Conventional fir filter output,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DIF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54" y="2747964"/>
            <a:ext cx="33242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5 result,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246" y="1166453"/>
            <a:ext cx="6384646" cy="47886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9066" y="1848908"/>
            <a:ext cx="5630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</a:p>
          <a:p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filter makes same results.</a:t>
            </a:r>
          </a:p>
          <a:p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 has the same function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the existing one and has the 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hardware.</a:t>
            </a:r>
          </a:p>
        </p:txBody>
      </p:sp>
    </p:spTree>
    <p:extLst>
      <p:ext uri="{BB962C8B-B14F-4D97-AF65-F5344CB8AC3E}">
        <p14:creationId xmlns:p14="http://schemas.microsoft.com/office/powerpoint/2010/main" val="314961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Coded with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R2018a</a:t>
            </a:r>
          </a:p>
          <a:p>
            <a:endParaRPr lang="en-US" altLang="ko-KR" dirty="0"/>
          </a:p>
          <a:p>
            <a:r>
              <a:rPr lang="en-US" altLang="ko-KR" dirty="0" smtClean="0"/>
              <a:t>Simulation for my thesis,</a:t>
            </a:r>
            <a:r>
              <a:rPr lang="en-US" altLang="ko-KR" dirty="0"/>
              <a:t> ‘A programmable Sampling rate Converter with lowest hardware </a:t>
            </a:r>
            <a:r>
              <a:rPr lang="en-US" altLang="ko-KR" dirty="0" err="1"/>
              <a:t>cost.</a:t>
            </a:r>
            <a:r>
              <a:rPr lang="en-US" altLang="ko-KR" dirty="0" err="1" smtClean="0"/>
              <a:t>’which</a:t>
            </a:r>
            <a:r>
              <a:rPr lang="en-US" altLang="ko-KR" dirty="0" smtClean="0"/>
              <a:t> is for my graduate in </a:t>
            </a:r>
            <a:r>
              <a:rPr lang="en-US" altLang="ko-KR" dirty="0" err="1" smtClean="0"/>
              <a:t>Sogang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Univ</a:t>
            </a:r>
            <a:r>
              <a:rPr lang="en-US" altLang="ko-KR" dirty="0" smtClean="0"/>
              <a:t>, to make sure audience  how proposed architecture works well.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0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0" y="1281906"/>
            <a:ext cx="7086600" cy="5086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28001" y="1676400"/>
            <a:ext cx="5723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First,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the input data which 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Going through the filters.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change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F0 : input pulse frequency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Input_cycle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input pulse cycle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bitlength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input range</a:t>
            </a:r>
          </a:p>
          <a:p>
            <a:endParaRPr lang="ko-KR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Step1 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86" y="1422400"/>
            <a:ext cx="5058161" cy="37937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46" y="1422400"/>
            <a:ext cx="5058161" cy="3793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8266" y="5327931"/>
            <a:ext cx="357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FFT , 1000 point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975"/>
            <a:ext cx="7096125" cy="4752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2596" y="1622971"/>
            <a:ext cx="57234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Second,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filter with specified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 and M and K.</a:t>
            </a:r>
          </a:p>
          <a:p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change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 : filter expansion factor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 :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upsamplnig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factor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 :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factor</a:t>
            </a: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Coe.bitlength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coefficient bit width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Step2 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-1" y="6492878"/>
            <a:ext cx="12192000" cy="365125"/>
          </a:xfrm>
        </p:spPr>
        <p:txBody>
          <a:bodyPr/>
          <a:lstStyle/>
          <a:p>
            <a:fld id="{1FA30726-1FAB-4207-A1E8-9BD4AA05D77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220" y="908050"/>
            <a:ext cx="7113559" cy="5335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99600" y="3600051"/>
            <a:ext cx="682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Length : KL = 80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848908"/>
            <a:ext cx="6457950" cy="2990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56462" y="1848908"/>
            <a:ext cx="572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Third,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conventional filter output.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this, user should not change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Step3 results  ( Conventional filter output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-1" y="6492878"/>
            <a:ext cx="12192000" cy="365125"/>
          </a:xfrm>
        </p:spPr>
        <p:txBody>
          <a:bodyPr/>
          <a:lstStyle/>
          <a:p>
            <a:fld id="{1FA30726-1FAB-4207-A1E8-9BD4AA05D772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400" y="1375305"/>
            <a:ext cx="6413498" cy="48102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54" y="1157565"/>
            <a:ext cx="7113559" cy="5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0726-1FAB-4207-A1E8-9BD4AA05D77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56462" y="1848908"/>
            <a:ext cx="5723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Fourth,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 attached picture of proposed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interpolation filter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2" y="1466320"/>
            <a:ext cx="6115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S_PPT_thema_re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S_PPT_thema_rev" id="{C34997BD-F3D1-4CB8-B457-DD968B963C59}" vid="{B0F3785A-FF3E-4950-8624-753C843F00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SPS_PPT_thema_rev</Template>
  <TotalTime>51023</TotalTime>
  <Words>268</Words>
  <Application>Microsoft Office PowerPoint</Application>
  <PresentationFormat>와이드스크린</PresentationFormat>
  <Paragraphs>92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HY헤드라인M</vt:lpstr>
      <vt:lpstr>굴림</vt:lpstr>
      <vt:lpstr>나눔고딕</vt:lpstr>
      <vt:lpstr>맑은 고딕</vt:lpstr>
      <vt:lpstr>Arial</vt:lpstr>
      <vt:lpstr>Times New Roman</vt:lpstr>
      <vt:lpstr>SPS_PPT_thema_rev</vt:lpstr>
      <vt:lpstr>A programmable interpolation filter with lowest cost Simulation code guide</vt:lpstr>
      <vt:lpstr>Simulation</vt:lpstr>
      <vt:lpstr>Step 1</vt:lpstr>
      <vt:lpstr>Step1 results</vt:lpstr>
      <vt:lpstr>Step 2</vt:lpstr>
      <vt:lpstr>Step2 results</vt:lpstr>
      <vt:lpstr>Step 3</vt:lpstr>
      <vt:lpstr>Step3 results  ( Conventional filter output )</vt:lpstr>
      <vt:lpstr>Step 4</vt:lpstr>
      <vt:lpstr>Step 4</vt:lpstr>
      <vt:lpstr>Step 4</vt:lpstr>
      <vt:lpstr>Step 4</vt:lpstr>
      <vt:lpstr>Step 4 result, (proposed filter output)</vt:lpstr>
      <vt:lpstr>Step 5</vt:lpstr>
      <vt:lpstr>Step 5 result,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강현길</dc:creator>
  <cp:lastModifiedBy>jinhyun</cp:lastModifiedBy>
  <cp:revision>1323</cp:revision>
  <cp:lastPrinted>2018-09-10T07:29:46Z</cp:lastPrinted>
  <dcterms:created xsi:type="dcterms:W3CDTF">2014-07-08T11:06:46Z</dcterms:created>
  <dcterms:modified xsi:type="dcterms:W3CDTF">2018-11-29T17:01:21Z</dcterms:modified>
</cp:coreProperties>
</file>