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10" d="100"/>
          <a:sy n="210" d="100"/>
        </p:scale>
        <p:origin x="150" y="-28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서울 둘레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026" y="1780922"/>
            <a:ext cx="6888480" cy="866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8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10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45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북한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16" b="-6616"/>
          <a:stretch/>
        </p:blipFill>
        <p:spPr>
          <a:xfrm>
            <a:off x="0" y="1279784"/>
            <a:ext cx="6858000" cy="9982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84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848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67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9399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06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717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36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C3198-AB24-46EE-8A6F-BC607E4DFF2A}" type="datetimeFigureOut">
              <a:rPr lang="ko-KR" altLang="en-US" smtClean="0"/>
              <a:t>2020-11-15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62AAF-BD4E-4881-877F-9A3D6E2DAB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1934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하트 4"/>
          <p:cNvSpPr>
            <a:spLocks noChangeAspect="1"/>
          </p:cNvSpPr>
          <p:nvPr/>
        </p:nvSpPr>
        <p:spPr>
          <a:xfrm>
            <a:off x="4278624" y="836996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하트 5"/>
          <p:cNvSpPr>
            <a:spLocks noChangeAspect="1"/>
          </p:cNvSpPr>
          <p:nvPr/>
        </p:nvSpPr>
        <p:spPr>
          <a:xfrm>
            <a:off x="4792576" y="823360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하트 6"/>
          <p:cNvSpPr>
            <a:spLocks noChangeAspect="1"/>
          </p:cNvSpPr>
          <p:nvPr/>
        </p:nvSpPr>
        <p:spPr>
          <a:xfrm>
            <a:off x="2766656" y="8854035"/>
            <a:ext cx="201600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하트 10"/>
          <p:cNvSpPr>
            <a:spLocks noChangeAspect="1"/>
          </p:cNvSpPr>
          <p:nvPr/>
        </p:nvSpPr>
        <p:spPr>
          <a:xfrm>
            <a:off x="5249776" y="571095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하트 13"/>
          <p:cNvSpPr>
            <a:spLocks noChangeAspect="1"/>
          </p:cNvSpPr>
          <p:nvPr/>
        </p:nvSpPr>
        <p:spPr>
          <a:xfrm>
            <a:off x="3421324" y="5432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하트 14"/>
          <p:cNvSpPr>
            <a:spLocks noChangeAspect="1"/>
          </p:cNvSpPr>
          <p:nvPr/>
        </p:nvSpPr>
        <p:spPr>
          <a:xfrm>
            <a:off x="2856374" y="5146772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하트 15"/>
          <p:cNvSpPr>
            <a:spLocks noChangeAspect="1"/>
          </p:cNvSpPr>
          <p:nvPr/>
        </p:nvSpPr>
        <p:spPr>
          <a:xfrm>
            <a:off x="2476525" y="5648468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하트 16"/>
          <p:cNvSpPr>
            <a:spLocks noChangeAspect="1"/>
          </p:cNvSpPr>
          <p:nvPr/>
        </p:nvSpPr>
        <p:spPr>
          <a:xfrm>
            <a:off x="2808114" y="434461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하트 17"/>
          <p:cNvSpPr>
            <a:spLocks noChangeAspect="1"/>
          </p:cNvSpPr>
          <p:nvPr/>
        </p:nvSpPr>
        <p:spPr>
          <a:xfrm>
            <a:off x="3516624" y="8279797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하트 18"/>
          <p:cNvSpPr>
            <a:spLocks noChangeAspect="1"/>
          </p:cNvSpPr>
          <p:nvPr/>
        </p:nvSpPr>
        <p:spPr>
          <a:xfrm>
            <a:off x="4316724" y="9304270"/>
            <a:ext cx="202501" cy="216000"/>
          </a:xfrm>
          <a:prstGeom prst="heart">
            <a:avLst/>
          </a:prstGeom>
          <a:solidFill>
            <a:srgbClr val="FF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하트 19"/>
          <p:cNvSpPr>
            <a:spLocks noChangeAspect="1"/>
          </p:cNvSpPr>
          <p:nvPr/>
        </p:nvSpPr>
        <p:spPr>
          <a:xfrm>
            <a:off x="3195963" y="6419258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하트 20"/>
          <p:cNvSpPr>
            <a:spLocks noChangeAspect="1"/>
          </p:cNvSpPr>
          <p:nvPr/>
        </p:nvSpPr>
        <p:spPr>
          <a:xfrm>
            <a:off x="639453" y="5334340"/>
            <a:ext cx="202501" cy="216000"/>
          </a:xfrm>
          <a:prstGeom prst="hear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567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>
            <a:off x="4288431" y="3122526"/>
            <a:ext cx="446688" cy="529971"/>
          </a:xfrm>
          <a:custGeom>
            <a:avLst/>
            <a:gdLst>
              <a:gd name="connsiteX0" fmla="*/ 645129 w 645129"/>
              <a:gd name="connsiteY0" fmla="*/ 746106 h 746106"/>
              <a:gd name="connsiteX1" fmla="*/ 589031 w 645129"/>
              <a:gd name="connsiteY1" fmla="*/ 701227 h 746106"/>
              <a:gd name="connsiteX2" fmla="*/ 532932 w 645129"/>
              <a:gd name="connsiteY2" fmla="*/ 639519 h 746106"/>
              <a:gd name="connsiteX3" fmla="*/ 488054 w 645129"/>
              <a:gd name="connsiteY3" fmla="*/ 583421 h 746106"/>
              <a:gd name="connsiteX4" fmla="*/ 437566 w 645129"/>
              <a:gd name="connsiteY4" fmla="*/ 527323 h 746106"/>
              <a:gd name="connsiteX5" fmla="*/ 375858 w 645129"/>
              <a:gd name="connsiteY5" fmla="*/ 465615 h 746106"/>
              <a:gd name="connsiteX6" fmla="*/ 336589 w 645129"/>
              <a:gd name="connsiteY6" fmla="*/ 431956 h 746106"/>
              <a:gd name="connsiteX7" fmla="*/ 286101 w 645129"/>
              <a:gd name="connsiteY7" fmla="*/ 403907 h 746106"/>
              <a:gd name="connsiteX8" fmla="*/ 263661 w 645129"/>
              <a:gd name="connsiteY8" fmla="*/ 359028 h 746106"/>
              <a:gd name="connsiteX9" fmla="*/ 246832 w 645129"/>
              <a:gd name="connsiteY9" fmla="*/ 308540 h 746106"/>
              <a:gd name="connsiteX10" fmla="*/ 230002 w 645129"/>
              <a:gd name="connsiteY10" fmla="*/ 252442 h 746106"/>
              <a:gd name="connsiteX11" fmla="*/ 207563 w 645129"/>
              <a:gd name="connsiteY11" fmla="*/ 201954 h 746106"/>
              <a:gd name="connsiteX12" fmla="*/ 179514 w 645129"/>
              <a:gd name="connsiteY12" fmla="*/ 140246 h 746106"/>
              <a:gd name="connsiteX13" fmla="*/ 162685 w 645129"/>
              <a:gd name="connsiteY13" fmla="*/ 106587 h 746106"/>
              <a:gd name="connsiteX14" fmla="*/ 117806 w 645129"/>
              <a:gd name="connsiteY14" fmla="*/ 61708 h 746106"/>
              <a:gd name="connsiteX15" fmla="*/ 84147 w 645129"/>
              <a:gd name="connsiteY15" fmla="*/ 28049 h 746106"/>
              <a:gd name="connsiteX16" fmla="*/ 56098 w 645129"/>
              <a:gd name="connsiteY16" fmla="*/ 16830 h 746106"/>
              <a:gd name="connsiteX17" fmla="*/ 0 w 645129"/>
              <a:gd name="connsiteY17" fmla="*/ 0 h 746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45129" h="746106">
                <a:moveTo>
                  <a:pt x="645129" y="746106"/>
                </a:moveTo>
                <a:cubicBezTo>
                  <a:pt x="626429" y="732548"/>
                  <a:pt x="607730" y="718991"/>
                  <a:pt x="589031" y="701227"/>
                </a:cubicBezTo>
                <a:cubicBezTo>
                  <a:pt x="570332" y="683463"/>
                  <a:pt x="549761" y="659153"/>
                  <a:pt x="532932" y="639519"/>
                </a:cubicBezTo>
                <a:cubicBezTo>
                  <a:pt x="516103" y="619885"/>
                  <a:pt x="503948" y="602120"/>
                  <a:pt x="488054" y="583421"/>
                </a:cubicBezTo>
                <a:cubicBezTo>
                  <a:pt x="472160" y="564722"/>
                  <a:pt x="456265" y="546957"/>
                  <a:pt x="437566" y="527323"/>
                </a:cubicBezTo>
                <a:cubicBezTo>
                  <a:pt x="418867" y="507689"/>
                  <a:pt x="392687" y="481509"/>
                  <a:pt x="375858" y="465615"/>
                </a:cubicBezTo>
                <a:cubicBezTo>
                  <a:pt x="359029" y="449721"/>
                  <a:pt x="351548" y="442241"/>
                  <a:pt x="336589" y="431956"/>
                </a:cubicBezTo>
                <a:cubicBezTo>
                  <a:pt x="321630" y="421671"/>
                  <a:pt x="298256" y="416062"/>
                  <a:pt x="286101" y="403907"/>
                </a:cubicBezTo>
                <a:cubicBezTo>
                  <a:pt x="273946" y="391752"/>
                  <a:pt x="270206" y="374922"/>
                  <a:pt x="263661" y="359028"/>
                </a:cubicBezTo>
                <a:cubicBezTo>
                  <a:pt x="257116" y="343134"/>
                  <a:pt x="252442" y="326304"/>
                  <a:pt x="246832" y="308540"/>
                </a:cubicBezTo>
                <a:cubicBezTo>
                  <a:pt x="241222" y="290776"/>
                  <a:pt x="236547" y="270206"/>
                  <a:pt x="230002" y="252442"/>
                </a:cubicBezTo>
                <a:cubicBezTo>
                  <a:pt x="223457" y="234678"/>
                  <a:pt x="215978" y="220653"/>
                  <a:pt x="207563" y="201954"/>
                </a:cubicBezTo>
                <a:cubicBezTo>
                  <a:pt x="199148" y="183255"/>
                  <a:pt x="186994" y="156140"/>
                  <a:pt x="179514" y="140246"/>
                </a:cubicBezTo>
                <a:cubicBezTo>
                  <a:pt x="172034" y="124352"/>
                  <a:pt x="172970" y="119677"/>
                  <a:pt x="162685" y="106587"/>
                </a:cubicBezTo>
                <a:cubicBezTo>
                  <a:pt x="152400" y="93497"/>
                  <a:pt x="117806" y="61708"/>
                  <a:pt x="117806" y="61708"/>
                </a:cubicBezTo>
                <a:cubicBezTo>
                  <a:pt x="104716" y="48618"/>
                  <a:pt x="94432" y="35529"/>
                  <a:pt x="84147" y="28049"/>
                </a:cubicBezTo>
                <a:cubicBezTo>
                  <a:pt x="73862" y="20569"/>
                  <a:pt x="70122" y="21505"/>
                  <a:pt x="56098" y="16830"/>
                </a:cubicBezTo>
                <a:cubicBezTo>
                  <a:pt x="42073" y="12155"/>
                  <a:pt x="21036" y="6077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3569730" y="3096129"/>
            <a:ext cx="732482" cy="426656"/>
          </a:xfrm>
          <a:custGeom>
            <a:avLst/>
            <a:gdLst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7701 w 1011120"/>
              <a:gd name="connsiteY15" fmla="*/ 36149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708190 w 1011120"/>
              <a:gd name="connsiteY16" fmla="*/ 33344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  <a:gd name="connsiteX0" fmla="*/ 197696 w 1011120"/>
              <a:gd name="connsiteY0" fmla="*/ 591496 h 591496"/>
              <a:gd name="connsiteX1" fmla="*/ 169647 w 1011120"/>
              <a:gd name="connsiteY1" fmla="*/ 529788 h 591496"/>
              <a:gd name="connsiteX2" fmla="*/ 130379 w 1011120"/>
              <a:gd name="connsiteY2" fmla="*/ 462471 h 591496"/>
              <a:gd name="connsiteX3" fmla="*/ 85500 w 1011120"/>
              <a:gd name="connsiteY3" fmla="*/ 445641 h 591496"/>
              <a:gd name="connsiteX4" fmla="*/ 46231 w 1011120"/>
              <a:gd name="connsiteY4" fmla="*/ 417592 h 591496"/>
              <a:gd name="connsiteX5" fmla="*/ 12573 w 1011120"/>
              <a:gd name="connsiteY5" fmla="*/ 423202 h 591496"/>
              <a:gd name="connsiteX6" fmla="*/ 12573 w 1011120"/>
              <a:gd name="connsiteY6" fmla="*/ 383933 h 591496"/>
              <a:gd name="connsiteX7" fmla="*/ 164038 w 1011120"/>
              <a:gd name="connsiteY7" fmla="*/ 417592 h 591496"/>
              <a:gd name="connsiteX8" fmla="*/ 231355 w 1011120"/>
              <a:gd name="connsiteY8" fmla="*/ 473690 h 591496"/>
              <a:gd name="connsiteX9" fmla="*/ 293063 w 1011120"/>
              <a:gd name="connsiteY9" fmla="*/ 484910 h 591496"/>
              <a:gd name="connsiteX10" fmla="*/ 365991 w 1011120"/>
              <a:gd name="connsiteY10" fmla="*/ 484910 h 591496"/>
              <a:gd name="connsiteX11" fmla="*/ 433309 w 1011120"/>
              <a:gd name="connsiteY11" fmla="*/ 451251 h 591496"/>
              <a:gd name="connsiteX12" fmla="*/ 495017 w 1011120"/>
              <a:gd name="connsiteY12" fmla="*/ 417592 h 591496"/>
              <a:gd name="connsiteX13" fmla="*/ 528676 w 1011120"/>
              <a:gd name="connsiteY13" fmla="*/ 389543 h 591496"/>
              <a:gd name="connsiteX14" fmla="*/ 562334 w 1011120"/>
              <a:gd name="connsiteY14" fmla="*/ 372714 h 591496"/>
              <a:gd name="connsiteX15" fmla="*/ 653161 w 1011120"/>
              <a:gd name="connsiteY15" fmla="*/ 329574 h 591496"/>
              <a:gd name="connsiteX16" fmla="*/ 690029 w 1011120"/>
              <a:gd name="connsiteY16" fmla="*/ 301525 h 591496"/>
              <a:gd name="connsiteX17" fmla="*/ 741849 w 1011120"/>
              <a:gd name="connsiteY17" fmla="*/ 260517 h 591496"/>
              <a:gd name="connsiteX18" fmla="*/ 792337 w 1011120"/>
              <a:gd name="connsiteY18" fmla="*/ 249298 h 591496"/>
              <a:gd name="connsiteX19" fmla="*/ 786727 w 1011120"/>
              <a:gd name="connsiteY19" fmla="*/ 176370 h 591496"/>
              <a:gd name="connsiteX20" fmla="*/ 775507 w 1011120"/>
              <a:gd name="connsiteY20" fmla="*/ 137101 h 591496"/>
              <a:gd name="connsiteX21" fmla="*/ 809166 w 1011120"/>
              <a:gd name="connsiteY21" fmla="*/ 81003 h 591496"/>
              <a:gd name="connsiteX22" fmla="*/ 831606 w 1011120"/>
              <a:gd name="connsiteY22" fmla="*/ 19295 h 591496"/>
              <a:gd name="connsiteX23" fmla="*/ 842825 w 1011120"/>
              <a:gd name="connsiteY23" fmla="*/ 2466 h 591496"/>
              <a:gd name="connsiteX24" fmla="*/ 876484 w 1011120"/>
              <a:gd name="connsiteY24" fmla="*/ 2466 h 591496"/>
              <a:gd name="connsiteX25" fmla="*/ 943802 w 1011120"/>
              <a:gd name="connsiteY25" fmla="*/ 24905 h 591496"/>
              <a:gd name="connsiteX26" fmla="*/ 1011120 w 1011120"/>
              <a:gd name="connsiteY26" fmla="*/ 19295 h 591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011120" h="591496">
                <a:moveTo>
                  <a:pt x="197696" y="591496"/>
                </a:moveTo>
                <a:cubicBezTo>
                  <a:pt x="189281" y="571394"/>
                  <a:pt x="180866" y="551292"/>
                  <a:pt x="169647" y="529788"/>
                </a:cubicBezTo>
                <a:cubicBezTo>
                  <a:pt x="158428" y="508284"/>
                  <a:pt x="144403" y="476495"/>
                  <a:pt x="130379" y="462471"/>
                </a:cubicBezTo>
                <a:cubicBezTo>
                  <a:pt x="116355" y="448447"/>
                  <a:pt x="99525" y="453121"/>
                  <a:pt x="85500" y="445641"/>
                </a:cubicBezTo>
                <a:cubicBezTo>
                  <a:pt x="71475" y="438161"/>
                  <a:pt x="58385" y="421332"/>
                  <a:pt x="46231" y="417592"/>
                </a:cubicBezTo>
                <a:cubicBezTo>
                  <a:pt x="34076" y="413852"/>
                  <a:pt x="18183" y="428812"/>
                  <a:pt x="12573" y="423202"/>
                </a:cubicBezTo>
                <a:cubicBezTo>
                  <a:pt x="6963" y="417592"/>
                  <a:pt x="-12671" y="384868"/>
                  <a:pt x="12573" y="383933"/>
                </a:cubicBezTo>
                <a:cubicBezTo>
                  <a:pt x="37817" y="382998"/>
                  <a:pt x="127574" y="402633"/>
                  <a:pt x="164038" y="417592"/>
                </a:cubicBezTo>
                <a:cubicBezTo>
                  <a:pt x="200502" y="432551"/>
                  <a:pt x="209851" y="462470"/>
                  <a:pt x="231355" y="473690"/>
                </a:cubicBezTo>
                <a:cubicBezTo>
                  <a:pt x="252859" y="484910"/>
                  <a:pt x="270624" y="483040"/>
                  <a:pt x="293063" y="484910"/>
                </a:cubicBezTo>
                <a:cubicBezTo>
                  <a:pt x="315502" y="486780"/>
                  <a:pt x="342617" y="490520"/>
                  <a:pt x="365991" y="484910"/>
                </a:cubicBezTo>
                <a:cubicBezTo>
                  <a:pt x="389365" y="479300"/>
                  <a:pt x="411805" y="462471"/>
                  <a:pt x="433309" y="451251"/>
                </a:cubicBezTo>
                <a:cubicBezTo>
                  <a:pt x="454813" y="440031"/>
                  <a:pt x="479123" y="427877"/>
                  <a:pt x="495017" y="417592"/>
                </a:cubicBezTo>
                <a:cubicBezTo>
                  <a:pt x="510911" y="407307"/>
                  <a:pt x="517457" y="397023"/>
                  <a:pt x="528676" y="389543"/>
                </a:cubicBezTo>
                <a:cubicBezTo>
                  <a:pt x="539895" y="382063"/>
                  <a:pt x="541587" y="382709"/>
                  <a:pt x="562334" y="372714"/>
                </a:cubicBezTo>
                <a:cubicBezTo>
                  <a:pt x="583082" y="362719"/>
                  <a:pt x="631878" y="341439"/>
                  <a:pt x="653161" y="329574"/>
                </a:cubicBezTo>
                <a:cubicBezTo>
                  <a:pt x="674444" y="317709"/>
                  <a:pt x="675248" y="313034"/>
                  <a:pt x="690029" y="301525"/>
                </a:cubicBezTo>
                <a:cubicBezTo>
                  <a:pt x="704810" y="290016"/>
                  <a:pt x="724798" y="269222"/>
                  <a:pt x="741849" y="260517"/>
                </a:cubicBezTo>
                <a:cubicBezTo>
                  <a:pt x="758900" y="251813"/>
                  <a:pt x="784857" y="263322"/>
                  <a:pt x="792337" y="249298"/>
                </a:cubicBezTo>
                <a:cubicBezTo>
                  <a:pt x="799817" y="235274"/>
                  <a:pt x="789532" y="195069"/>
                  <a:pt x="786727" y="176370"/>
                </a:cubicBezTo>
                <a:cubicBezTo>
                  <a:pt x="783922" y="157670"/>
                  <a:pt x="771767" y="152996"/>
                  <a:pt x="775507" y="137101"/>
                </a:cubicBezTo>
                <a:cubicBezTo>
                  <a:pt x="779247" y="121206"/>
                  <a:pt x="799816" y="100637"/>
                  <a:pt x="809166" y="81003"/>
                </a:cubicBezTo>
                <a:cubicBezTo>
                  <a:pt x="818516" y="61369"/>
                  <a:pt x="831606" y="19295"/>
                  <a:pt x="831606" y="19295"/>
                </a:cubicBezTo>
                <a:cubicBezTo>
                  <a:pt x="837216" y="6205"/>
                  <a:pt x="835345" y="5271"/>
                  <a:pt x="842825" y="2466"/>
                </a:cubicBezTo>
                <a:cubicBezTo>
                  <a:pt x="850305" y="-339"/>
                  <a:pt x="859655" y="-1274"/>
                  <a:pt x="876484" y="2466"/>
                </a:cubicBezTo>
                <a:cubicBezTo>
                  <a:pt x="893313" y="6206"/>
                  <a:pt x="921363" y="22100"/>
                  <a:pt x="943802" y="24905"/>
                </a:cubicBezTo>
                <a:cubicBezTo>
                  <a:pt x="966241" y="27710"/>
                  <a:pt x="988680" y="23502"/>
                  <a:pt x="1011120" y="19295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>
            <a:off x="3701693" y="3252239"/>
            <a:ext cx="468556" cy="270546"/>
          </a:xfrm>
          <a:custGeom>
            <a:avLst/>
            <a:gdLst>
              <a:gd name="connsiteX0" fmla="*/ 0 w 622754"/>
              <a:gd name="connsiteY0" fmla="*/ 364638 h 364638"/>
              <a:gd name="connsiteX1" fmla="*/ 140246 w 622754"/>
              <a:gd name="connsiteY1" fmla="*/ 347809 h 364638"/>
              <a:gd name="connsiteX2" fmla="*/ 258052 w 622754"/>
              <a:gd name="connsiteY2" fmla="*/ 353418 h 364638"/>
              <a:gd name="connsiteX3" fmla="*/ 308540 w 622754"/>
              <a:gd name="connsiteY3" fmla="*/ 353418 h 364638"/>
              <a:gd name="connsiteX4" fmla="*/ 342199 w 622754"/>
              <a:gd name="connsiteY4" fmla="*/ 308540 h 364638"/>
              <a:gd name="connsiteX5" fmla="*/ 359028 w 622754"/>
              <a:gd name="connsiteY5" fmla="*/ 274881 h 364638"/>
              <a:gd name="connsiteX6" fmla="*/ 431956 w 622754"/>
              <a:gd name="connsiteY6" fmla="*/ 241222 h 364638"/>
              <a:gd name="connsiteX7" fmla="*/ 476835 w 622754"/>
              <a:gd name="connsiteY7" fmla="*/ 207563 h 364638"/>
              <a:gd name="connsiteX8" fmla="*/ 488054 w 622754"/>
              <a:gd name="connsiteY8" fmla="*/ 168294 h 364638"/>
              <a:gd name="connsiteX9" fmla="*/ 572201 w 622754"/>
              <a:gd name="connsiteY9" fmla="*/ 112196 h 364638"/>
              <a:gd name="connsiteX10" fmla="*/ 605860 w 622754"/>
              <a:gd name="connsiteY10" fmla="*/ 72928 h 364638"/>
              <a:gd name="connsiteX11" fmla="*/ 622690 w 622754"/>
              <a:gd name="connsiteY11" fmla="*/ 44879 h 364638"/>
              <a:gd name="connsiteX12" fmla="*/ 600251 w 622754"/>
              <a:gd name="connsiteY12" fmla="*/ 0 h 36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22754" h="364638">
                <a:moveTo>
                  <a:pt x="0" y="364638"/>
                </a:moveTo>
                <a:cubicBezTo>
                  <a:pt x="48618" y="357158"/>
                  <a:pt x="97237" y="349679"/>
                  <a:pt x="140246" y="347809"/>
                </a:cubicBezTo>
                <a:lnTo>
                  <a:pt x="258052" y="353418"/>
                </a:lnTo>
                <a:cubicBezTo>
                  <a:pt x="286101" y="354353"/>
                  <a:pt x="294516" y="360898"/>
                  <a:pt x="308540" y="353418"/>
                </a:cubicBezTo>
                <a:cubicBezTo>
                  <a:pt x="322564" y="345938"/>
                  <a:pt x="333784" y="321629"/>
                  <a:pt x="342199" y="308540"/>
                </a:cubicBezTo>
                <a:cubicBezTo>
                  <a:pt x="350614" y="295451"/>
                  <a:pt x="344069" y="286101"/>
                  <a:pt x="359028" y="274881"/>
                </a:cubicBezTo>
                <a:cubicBezTo>
                  <a:pt x="373987" y="263661"/>
                  <a:pt x="412322" y="252442"/>
                  <a:pt x="431956" y="241222"/>
                </a:cubicBezTo>
                <a:cubicBezTo>
                  <a:pt x="451590" y="230002"/>
                  <a:pt x="467485" y="219718"/>
                  <a:pt x="476835" y="207563"/>
                </a:cubicBezTo>
                <a:cubicBezTo>
                  <a:pt x="486185" y="195408"/>
                  <a:pt x="472160" y="184188"/>
                  <a:pt x="488054" y="168294"/>
                </a:cubicBezTo>
                <a:cubicBezTo>
                  <a:pt x="503948" y="152399"/>
                  <a:pt x="552567" y="128090"/>
                  <a:pt x="572201" y="112196"/>
                </a:cubicBezTo>
                <a:cubicBezTo>
                  <a:pt x="591835" y="96302"/>
                  <a:pt x="597445" y="84147"/>
                  <a:pt x="605860" y="72928"/>
                </a:cubicBezTo>
                <a:cubicBezTo>
                  <a:pt x="614275" y="61708"/>
                  <a:pt x="623625" y="57034"/>
                  <a:pt x="622690" y="44879"/>
                </a:cubicBezTo>
                <a:cubicBezTo>
                  <a:pt x="621755" y="32724"/>
                  <a:pt x="611003" y="16362"/>
                  <a:pt x="600251" y="0"/>
                </a:cubicBezTo>
              </a:path>
            </a:pathLst>
          </a:cu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 14"/>
          <p:cNvSpPr/>
          <p:nvPr/>
        </p:nvSpPr>
        <p:spPr>
          <a:xfrm rot="16200000">
            <a:off x="2403668" y="3120705"/>
            <a:ext cx="757325" cy="1574797"/>
          </a:xfrm>
          <a:custGeom>
            <a:avLst/>
            <a:gdLst>
              <a:gd name="connsiteX0" fmla="*/ 757325 w 757325"/>
              <a:gd name="connsiteY0" fmla="*/ 1456932 h 1574797"/>
              <a:gd name="connsiteX1" fmla="*/ 723667 w 757325"/>
              <a:gd name="connsiteY1" fmla="*/ 1501810 h 1574797"/>
              <a:gd name="connsiteX2" fmla="*/ 684398 w 757325"/>
              <a:gd name="connsiteY2" fmla="*/ 1507420 h 1574797"/>
              <a:gd name="connsiteX3" fmla="*/ 628300 w 757325"/>
              <a:gd name="connsiteY3" fmla="*/ 1574738 h 1574797"/>
              <a:gd name="connsiteX4" fmla="*/ 589031 w 757325"/>
              <a:gd name="connsiteY4" fmla="*/ 1518640 h 1574797"/>
              <a:gd name="connsiteX5" fmla="*/ 589031 w 757325"/>
              <a:gd name="connsiteY5" fmla="*/ 1484981 h 1574797"/>
              <a:gd name="connsiteX6" fmla="*/ 538543 w 757325"/>
              <a:gd name="connsiteY6" fmla="*/ 1451322 h 1574797"/>
              <a:gd name="connsiteX7" fmla="*/ 538543 w 757325"/>
              <a:gd name="connsiteY7" fmla="*/ 1395224 h 1574797"/>
              <a:gd name="connsiteX8" fmla="*/ 510494 w 757325"/>
              <a:gd name="connsiteY8" fmla="*/ 1339126 h 1574797"/>
              <a:gd name="connsiteX9" fmla="*/ 465615 w 757325"/>
              <a:gd name="connsiteY9" fmla="*/ 1305467 h 1574797"/>
              <a:gd name="connsiteX10" fmla="*/ 465615 w 757325"/>
              <a:gd name="connsiteY10" fmla="*/ 1254978 h 1574797"/>
              <a:gd name="connsiteX11" fmla="*/ 403907 w 757325"/>
              <a:gd name="connsiteY11" fmla="*/ 1193270 h 1574797"/>
              <a:gd name="connsiteX12" fmla="*/ 387078 w 757325"/>
              <a:gd name="connsiteY12" fmla="*/ 1008147 h 1574797"/>
              <a:gd name="connsiteX13" fmla="*/ 381468 w 757325"/>
              <a:gd name="connsiteY13" fmla="*/ 856682 h 1574797"/>
              <a:gd name="connsiteX14" fmla="*/ 359029 w 757325"/>
              <a:gd name="connsiteY14" fmla="*/ 693997 h 1574797"/>
              <a:gd name="connsiteX15" fmla="*/ 336589 w 757325"/>
              <a:gd name="connsiteY15" fmla="*/ 621069 h 1574797"/>
              <a:gd name="connsiteX16" fmla="*/ 330979 w 757325"/>
              <a:gd name="connsiteY16" fmla="*/ 564971 h 1574797"/>
              <a:gd name="connsiteX17" fmla="*/ 252442 w 757325"/>
              <a:gd name="connsiteY17" fmla="*/ 480824 h 1574797"/>
              <a:gd name="connsiteX18" fmla="*/ 235613 w 757325"/>
              <a:gd name="connsiteY18" fmla="*/ 435945 h 1574797"/>
              <a:gd name="connsiteX19" fmla="*/ 230003 w 757325"/>
              <a:gd name="connsiteY19" fmla="*/ 396677 h 1574797"/>
              <a:gd name="connsiteX20" fmla="*/ 190734 w 757325"/>
              <a:gd name="connsiteY20" fmla="*/ 329359 h 1574797"/>
              <a:gd name="connsiteX21" fmla="*/ 157075 w 757325"/>
              <a:gd name="connsiteY21" fmla="*/ 295700 h 1574797"/>
              <a:gd name="connsiteX22" fmla="*/ 134636 w 757325"/>
              <a:gd name="connsiteY22" fmla="*/ 121796 h 1574797"/>
              <a:gd name="connsiteX23" fmla="*/ 123416 w 757325"/>
              <a:gd name="connsiteY23" fmla="*/ 26429 h 1574797"/>
              <a:gd name="connsiteX24" fmla="*/ 50489 w 757325"/>
              <a:gd name="connsiteY24" fmla="*/ 3989 h 1574797"/>
              <a:gd name="connsiteX25" fmla="*/ 0 w 757325"/>
              <a:gd name="connsiteY25" fmla="*/ 93747 h 1574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57325" h="1574797">
                <a:moveTo>
                  <a:pt x="757325" y="1456932"/>
                </a:moveTo>
                <a:cubicBezTo>
                  <a:pt x="746573" y="1475163"/>
                  <a:pt x="735821" y="1493395"/>
                  <a:pt x="723667" y="1501810"/>
                </a:cubicBezTo>
                <a:cubicBezTo>
                  <a:pt x="711512" y="1510225"/>
                  <a:pt x="700293" y="1495265"/>
                  <a:pt x="684398" y="1507420"/>
                </a:cubicBezTo>
                <a:cubicBezTo>
                  <a:pt x="668503" y="1519575"/>
                  <a:pt x="644194" y="1572868"/>
                  <a:pt x="628300" y="1574738"/>
                </a:cubicBezTo>
                <a:cubicBezTo>
                  <a:pt x="612406" y="1576608"/>
                  <a:pt x="595576" y="1533600"/>
                  <a:pt x="589031" y="1518640"/>
                </a:cubicBezTo>
                <a:cubicBezTo>
                  <a:pt x="582486" y="1503680"/>
                  <a:pt x="597446" y="1496201"/>
                  <a:pt x="589031" y="1484981"/>
                </a:cubicBezTo>
                <a:cubicBezTo>
                  <a:pt x="580616" y="1473761"/>
                  <a:pt x="546958" y="1466281"/>
                  <a:pt x="538543" y="1451322"/>
                </a:cubicBezTo>
                <a:cubicBezTo>
                  <a:pt x="530128" y="1436363"/>
                  <a:pt x="543218" y="1413923"/>
                  <a:pt x="538543" y="1395224"/>
                </a:cubicBezTo>
                <a:cubicBezTo>
                  <a:pt x="533868" y="1376525"/>
                  <a:pt x="522649" y="1354085"/>
                  <a:pt x="510494" y="1339126"/>
                </a:cubicBezTo>
                <a:cubicBezTo>
                  <a:pt x="498339" y="1324167"/>
                  <a:pt x="473095" y="1319492"/>
                  <a:pt x="465615" y="1305467"/>
                </a:cubicBezTo>
                <a:cubicBezTo>
                  <a:pt x="458135" y="1291442"/>
                  <a:pt x="475900" y="1273677"/>
                  <a:pt x="465615" y="1254978"/>
                </a:cubicBezTo>
                <a:cubicBezTo>
                  <a:pt x="455330" y="1236279"/>
                  <a:pt x="416996" y="1234408"/>
                  <a:pt x="403907" y="1193270"/>
                </a:cubicBezTo>
                <a:cubicBezTo>
                  <a:pt x="390817" y="1152131"/>
                  <a:pt x="390818" y="1064245"/>
                  <a:pt x="387078" y="1008147"/>
                </a:cubicBezTo>
                <a:cubicBezTo>
                  <a:pt x="383338" y="952049"/>
                  <a:pt x="386143" y="909040"/>
                  <a:pt x="381468" y="856682"/>
                </a:cubicBezTo>
                <a:cubicBezTo>
                  <a:pt x="376793" y="804324"/>
                  <a:pt x="366509" y="733266"/>
                  <a:pt x="359029" y="693997"/>
                </a:cubicBezTo>
                <a:cubicBezTo>
                  <a:pt x="351549" y="654728"/>
                  <a:pt x="341264" y="642573"/>
                  <a:pt x="336589" y="621069"/>
                </a:cubicBezTo>
                <a:cubicBezTo>
                  <a:pt x="331914" y="599565"/>
                  <a:pt x="345003" y="588345"/>
                  <a:pt x="330979" y="564971"/>
                </a:cubicBezTo>
                <a:cubicBezTo>
                  <a:pt x="316955" y="541597"/>
                  <a:pt x="268336" y="502328"/>
                  <a:pt x="252442" y="480824"/>
                </a:cubicBezTo>
                <a:cubicBezTo>
                  <a:pt x="236548" y="459320"/>
                  <a:pt x="239353" y="449969"/>
                  <a:pt x="235613" y="435945"/>
                </a:cubicBezTo>
                <a:cubicBezTo>
                  <a:pt x="231873" y="421920"/>
                  <a:pt x="237483" y="414441"/>
                  <a:pt x="230003" y="396677"/>
                </a:cubicBezTo>
                <a:cubicBezTo>
                  <a:pt x="222523" y="378913"/>
                  <a:pt x="202889" y="346188"/>
                  <a:pt x="190734" y="329359"/>
                </a:cubicBezTo>
                <a:cubicBezTo>
                  <a:pt x="178579" y="312529"/>
                  <a:pt x="166425" y="330294"/>
                  <a:pt x="157075" y="295700"/>
                </a:cubicBezTo>
                <a:cubicBezTo>
                  <a:pt x="147725" y="261106"/>
                  <a:pt x="140246" y="166674"/>
                  <a:pt x="134636" y="121796"/>
                </a:cubicBezTo>
                <a:cubicBezTo>
                  <a:pt x="129026" y="76918"/>
                  <a:pt x="137440" y="46063"/>
                  <a:pt x="123416" y="26429"/>
                </a:cubicBezTo>
                <a:cubicBezTo>
                  <a:pt x="109391" y="6794"/>
                  <a:pt x="71058" y="-7231"/>
                  <a:pt x="50489" y="3989"/>
                </a:cubicBezTo>
                <a:cubicBezTo>
                  <a:pt x="29920" y="15209"/>
                  <a:pt x="14960" y="54478"/>
                  <a:pt x="0" y="93747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 15"/>
          <p:cNvSpPr/>
          <p:nvPr/>
        </p:nvSpPr>
        <p:spPr>
          <a:xfrm rot="16200000">
            <a:off x="1690618" y="3965716"/>
            <a:ext cx="228352" cy="544152"/>
          </a:xfrm>
          <a:custGeom>
            <a:avLst/>
            <a:gdLst>
              <a:gd name="connsiteX0" fmla="*/ 82497 w 228352"/>
              <a:gd name="connsiteY0" fmla="*/ 544152 h 544152"/>
              <a:gd name="connsiteX1" fmla="*/ 3959 w 228352"/>
              <a:gd name="connsiteY1" fmla="*/ 493664 h 544152"/>
              <a:gd name="connsiteX2" fmla="*/ 20789 w 228352"/>
              <a:gd name="connsiteY2" fmla="*/ 431956 h 544152"/>
              <a:gd name="connsiteX3" fmla="*/ 99326 w 228352"/>
              <a:gd name="connsiteY3" fmla="*/ 353418 h 544152"/>
              <a:gd name="connsiteX4" fmla="*/ 127375 w 228352"/>
              <a:gd name="connsiteY4" fmla="*/ 330979 h 544152"/>
              <a:gd name="connsiteX5" fmla="*/ 116156 w 228352"/>
              <a:gd name="connsiteY5" fmla="*/ 286100 h 544152"/>
              <a:gd name="connsiteX6" fmla="*/ 155424 w 228352"/>
              <a:gd name="connsiteY6" fmla="*/ 235612 h 544152"/>
              <a:gd name="connsiteX7" fmla="*/ 211522 w 228352"/>
              <a:gd name="connsiteY7" fmla="*/ 185124 h 544152"/>
              <a:gd name="connsiteX8" fmla="*/ 161034 w 228352"/>
              <a:gd name="connsiteY8" fmla="*/ 112196 h 544152"/>
              <a:gd name="connsiteX9" fmla="*/ 211522 w 228352"/>
              <a:gd name="connsiteY9" fmla="*/ 39268 h 544152"/>
              <a:gd name="connsiteX10" fmla="*/ 228352 w 228352"/>
              <a:gd name="connsiteY10" fmla="*/ 0 h 544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8352" h="544152">
                <a:moveTo>
                  <a:pt x="82497" y="544152"/>
                </a:moveTo>
                <a:cubicBezTo>
                  <a:pt x="48370" y="528257"/>
                  <a:pt x="14244" y="512363"/>
                  <a:pt x="3959" y="493664"/>
                </a:cubicBezTo>
                <a:cubicBezTo>
                  <a:pt x="-6326" y="474965"/>
                  <a:pt x="4894" y="455330"/>
                  <a:pt x="20789" y="431956"/>
                </a:cubicBezTo>
                <a:cubicBezTo>
                  <a:pt x="36683" y="408582"/>
                  <a:pt x="81562" y="370247"/>
                  <a:pt x="99326" y="353418"/>
                </a:cubicBezTo>
                <a:cubicBezTo>
                  <a:pt x="117090" y="336589"/>
                  <a:pt x="124570" y="342199"/>
                  <a:pt x="127375" y="330979"/>
                </a:cubicBezTo>
                <a:cubicBezTo>
                  <a:pt x="130180" y="319759"/>
                  <a:pt x="111481" y="301995"/>
                  <a:pt x="116156" y="286100"/>
                </a:cubicBezTo>
                <a:cubicBezTo>
                  <a:pt x="120831" y="270205"/>
                  <a:pt x="139530" y="252441"/>
                  <a:pt x="155424" y="235612"/>
                </a:cubicBezTo>
                <a:cubicBezTo>
                  <a:pt x="171318" y="218783"/>
                  <a:pt x="210587" y="205693"/>
                  <a:pt x="211522" y="185124"/>
                </a:cubicBezTo>
                <a:cubicBezTo>
                  <a:pt x="212457" y="164555"/>
                  <a:pt x="161034" y="136505"/>
                  <a:pt x="161034" y="112196"/>
                </a:cubicBezTo>
                <a:cubicBezTo>
                  <a:pt x="161034" y="87887"/>
                  <a:pt x="200302" y="57967"/>
                  <a:pt x="211522" y="39268"/>
                </a:cubicBezTo>
                <a:cubicBezTo>
                  <a:pt x="222742" y="20569"/>
                  <a:pt x="228352" y="0"/>
                  <a:pt x="228352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 rot="16200000">
            <a:off x="1237583" y="3343204"/>
            <a:ext cx="326640" cy="1299678"/>
          </a:xfrm>
          <a:custGeom>
            <a:avLst/>
            <a:gdLst>
              <a:gd name="connsiteX0" fmla="*/ 0 w 292350"/>
              <a:gd name="connsiteY0" fmla="*/ 1295868 h 1295868"/>
              <a:gd name="connsiteX1" fmla="*/ 28049 w 292350"/>
              <a:gd name="connsiteY1" fmla="*/ 1166842 h 1295868"/>
              <a:gd name="connsiteX2" fmla="*/ 44879 w 292350"/>
              <a:gd name="connsiteY2" fmla="*/ 1082695 h 1295868"/>
              <a:gd name="connsiteX3" fmla="*/ 112196 w 292350"/>
              <a:gd name="connsiteY3" fmla="*/ 970499 h 1295868"/>
              <a:gd name="connsiteX4" fmla="*/ 207563 w 292350"/>
              <a:gd name="connsiteY4" fmla="*/ 841473 h 1295868"/>
              <a:gd name="connsiteX5" fmla="*/ 241222 w 292350"/>
              <a:gd name="connsiteY5" fmla="*/ 796594 h 1295868"/>
              <a:gd name="connsiteX6" fmla="*/ 274881 w 292350"/>
              <a:gd name="connsiteY6" fmla="*/ 746106 h 1295868"/>
              <a:gd name="connsiteX7" fmla="*/ 274881 w 292350"/>
              <a:gd name="connsiteY7" fmla="*/ 628300 h 1295868"/>
              <a:gd name="connsiteX8" fmla="*/ 291711 w 292350"/>
              <a:gd name="connsiteY8" fmla="*/ 572202 h 1295868"/>
              <a:gd name="connsiteX9" fmla="*/ 280491 w 292350"/>
              <a:gd name="connsiteY9" fmla="*/ 510494 h 1295868"/>
              <a:gd name="connsiteX10" fmla="*/ 207563 w 292350"/>
              <a:gd name="connsiteY10" fmla="*/ 426346 h 1295868"/>
              <a:gd name="connsiteX11" fmla="*/ 162685 w 292350"/>
              <a:gd name="connsiteY11" fmla="*/ 364638 h 1295868"/>
              <a:gd name="connsiteX12" fmla="*/ 106587 w 292350"/>
              <a:gd name="connsiteY12" fmla="*/ 263662 h 1295868"/>
              <a:gd name="connsiteX13" fmla="*/ 100977 w 292350"/>
              <a:gd name="connsiteY13" fmla="*/ 173905 h 1295868"/>
              <a:gd name="connsiteX14" fmla="*/ 129026 w 292350"/>
              <a:gd name="connsiteY14" fmla="*/ 67318 h 1295868"/>
              <a:gd name="connsiteX15" fmla="*/ 151465 w 292350"/>
              <a:gd name="connsiteY15" fmla="*/ 0 h 1295868"/>
              <a:gd name="connsiteX0" fmla="*/ 0 w 326640"/>
              <a:gd name="connsiteY0" fmla="*/ 1299678 h 1299678"/>
              <a:gd name="connsiteX1" fmla="*/ 62339 w 326640"/>
              <a:gd name="connsiteY1" fmla="*/ 1166842 h 1299678"/>
              <a:gd name="connsiteX2" fmla="*/ 79169 w 326640"/>
              <a:gd name="connsiteY2" fmla="*/ 1082695 h 1299678"/>
              <a:gd name="connsiteX3" fmla="*/ 146486 w 326640"/>
              <a:gd name="connsiteY3" fmla="*/ 970499 h 1299678"/>
              <a:gd name="connsiteX4" fmla="*/ 241853 w 326640"/>
              <a:gd name="connsiteY4" fmla="*/ 841473 h 1299678"/>
              <a:gd name="connsiteX5" fmla="*/ 275512 w 326640"/>
              <a:gd name="connsiteY5" fmla="*/ 796594 h 1299678"/>
              <a:gd name="connsiteX6" fmla="*/ 309171 w 326640"/>
              <a:gd name="connsiteY6" fmla="*/ 746106 h 1299678"/>
              <a:gd name="connsiteX7" fmla="*/ 309171 w 326640"/>
              <a:gd name="connsiteY7" fmla="*/ 628300 h 1299678"/>
              <a:gd name="connsiteX8" fmla="*/ 326001 w 326640"/>
              <a:gd name="connsiteY8" fmla="*/ 572202 h 1299678"/>
              <a:gd name="connsiteX9" fmla="*/ 314781 w 326640"/>
              <a:gd name="connsiteY9" fmla="*/ 510494 h 1299678"/>
              <a:gd name="connsiteX10" fmla="*/ 241853 w 326640"/>
              <a:gd name="connsiteY10" fmla="*/ 426346 h 1299678"/>
              <a:gd name="connsiteX11" fmla="*/ 196975 w 326640"/>
              <a:gd name="connsiteY11" fmla="*/ 364638 h 1299678"/>
              <a:gd name="connsiteX12" fmla="*/ 140877 w 326640"/>
              <a:gd name="connsiteY12" fmla="*/ 263662 h 1299678"/>
              <a:gd name="connsiteX13" fmla="*/ 135267 w 326640"/>
              <a:gd name="connsiteY13" fmla="*/ 173905 h 1299678"/>
              <a:gd name="connsiteX14" fmla="*/ 163316 w 326640"/>
              <a:gd name="connsiteY14" fmla="*/ 67318 h 1299678"/>
              <a:gd name="connsiteX15" fmla="*/ 185755 w 326640"/>
              <a:gd name="connsiteY15" fmla="*/ 0 h 12996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26640" h="1299678">
                <a:moveTo>
                  <a:pt x="0" y="1299678"/>
                </a:moveTo>
                <a:cubicBezTo>
                  <a:pt x="10284" y="1252929"/>
                  <a:pt x="49144" y="1203006"/>
                  <a:pt x="62339" y="1166842"/>
                </a:cubicBezTo>
                <a:cubicBezTo>
                  <a:pt x="75534" y="1130678"/>
                  <a:pt x="65145" y="1115419"/>
                  <a:pt x="79169" y="1082695"/>
                </a:cubicBezTo>
                <a:cubicBezTo>
                  <a:pt x="93193" y="1049971"/>
                  <a:pt x="119372" y="1010703"/>
                  <a:pt x="146486" y="970499"/>
                </a:cubicBezTo>
                <a:cubicBezTo>
                  <a:pt x="173600" y="930295"/>
                  <a:pt x="220349" y="870457"/>
                  <a:pt x="241853" y="841473"/>
                </a:cubicBezTo>
                <a:cubicBezTo>
                  <a:pt x="263357" y="812489"/>
                  <a:pt x="264292" y="812488"/>
                  <a:pt x="275512" y="796594"/>
                </a:cubicBezTo>
                <a:cubicBezTo>
                  <a:pt x="286732" y="780700"/>
                  <a:pt x="303561" y="774155"/>
                  <a:pt x="309171" y="746106"/>
                </a:cubicBezTo>
                <a:cubicBezTo>
                  <a:pt x="314781" y="718057"/>
                  <a:pt x="306366" y="657284"/>
                  <a:pt x="309171" y="628300"/>
                </a:cubicBezTo>
                <a:cubicBezTo>
                  <a:pt x="311976" y="599316"/>
                  <a:pt x="325066" y="591836"/>
                  <a:pt x="326001" y="572202"/>
                </a:cubicBezTo>
                <a:cubicBezTo>
                  <a:pt x="326936" y="552568"/>
                  <a:pt x="328806" y="534803"/>
                  <a:pt x="314781" y="510494"/>
                </a:cubicBezTo>
                <a:cubicBezTo>
                  <a:pt x="300756" y="486185"/>
                  <a:pt x="261487" y="450655"/>
                  <a:pt x="241853" y="426346"/>
                </a:cubicBezTo>
                <a:cubicBezTo>
                  <a:pt x="222219" y="402037"/>
                  <a:pt x="213804" y="391752"/>
                  <a:pt x="196975" y="364638"/>
                </a:cubicBezTo>
                <a:cubicBezTo>
                  <a:pt x="180146" y="337524"/>
                  <a:pt x="151162" y="295451"/>
                  <a:pt x="140877" y="263662"/>
                </a:cubicBezTo>
                <a:cubicBezTo>
                  <a:pt x="130592" y="231873"/>
                  <a:pt x="131527" y="206629"/>
                  <a:pt x="135267" y="173905"/>
                </a:cubicBezTo>
                <a:cubicBezTo>
                  <a:pt x="139007" y="141181"/>
                  <a:pt x="154901" y="96302"/>
                  <a:pt x="163316" y="67318"/>
                </a:cubicBezTo>
                <a:cubicBezTo>
                  <a:pt x="171731" y="38334"/>
                  <a:pt x="178743" y="19167"/>
                  <a:pt x="185755" y="0"/>
                </a:cubicBezTo>
              </a:path>
            </a:pathLst>
          </a:cu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 17"/>
          <p:cNvSpPr/>
          <p:nvPr/>
        </p:nvSpPr>
        <p:spPr>
          <a:xfrm rot="16200000">
            <a:off x="1010085" y="4543195"/>
            <a:ext cx="683383" cy="2230735"/>
          </a:xfrm>
          <a:custGeom>
            <a:avLst/>
            <a:gdLst>
              <a:gd name="connsiteX0" fmla="*/ 276425 w 683383"/>
              <a:gd name="connsiteY0" fmla="*/ 2230735 h 2230735"/>
              <a:gd name="connsiteX1" fmla="*/ 231208 w 683383"/>
              <a:gd name="connsiteY1" fmla="*/ 2195565 h 2230735"/>
              <a:gd name="connsiteX2" fmla="*/ 206087 w 683383"/>
              <a:gd name="connsiteY2" fmla="*/ 2130251 h 2230735"/>
              <a:gd name="connsiteX3" fmla="*/ 191014 w 683383"/>
              <a:gd name="connsiteY3" fmla="*/ 2110154 h 2230735"/>
              <a:gd name="connsiteX4" fmla="*/ 170917 w 683383"/>
              <a:gd name="connsiteY4" fmla="*/ 2100106 h 2230735"/>
              <a:gd name="connsiteX5" fmla="*/ 130724 w 683383"/>
              <a:gd name="connsiteY5" fmla="*/ 2080009 h 2230735"/>
              <a:gd name="connsiteX6" fmla="*/ 80482 w 683383"/>
              <a:gd name="connsiteY6" fmla="*/ 2049864 h 2230735"/>
              <a:gd name="connsiteX7" fmla="*/ 50337 w 683383"/>
              <a:gd name="connsiteY7" fmla="*/ 2009671 h 2230735"/>
              <a:gd name="connsiteX8" fmla="*/ 40289 w 683383"/>
              <a:gd name="connsiteY8" fmla="*/ 1974502 h 2230735"/>
              <a:gd name="connsiteX9" fmla="*/ 35265 w 683383"/>
              <a:gd name="connsiteY9" fmla="*/ 1939332 h 2230735"/>
              <a:gd name="connsiteX10" fmla="*/ 25216 w 683383"/>
              <a:gd name="connsiteY10" fmla="*/ 1919236 h 2230735"/>
              <a:gd name="connsiteX11" fmla="*/ 95 w 683383"/>
              <a:gd name="connsiteY11" fmla="*/ 1884066 h 2230735"/>
              <a:gd name="connsiteX12" fmla="*/ 35265 w 683383"/>
              <a:gd name="connsiteY12" fmla="*/ 1798655 h 2230735"/>
              <a:gd name="connsiteX13" fmla="*/ 55361 w 683383"/>
              <a:gd name="connsiteY13" fmla="*/ 1753438 h 2230735"/>
              <a:gd name="connsiteX14" fmla="*/ 50337 w 683383"/>
              <a:gd name="connsiteY14" fmla="*/ 1693148 h 2230735"/>
              <a:gd name="connsiteX15" fmla="*/ 55361 w 683383"/>
              <a:gd name="connsiteY15" fmla="*/ 1657978 h 2230735"/>
              <a:gd name="connsiteX16" fmla="*/ 75458 w 683383"/>
              <a:gd name="connsiteY16" fmla="*/ 1577592 h 2230735"/>
              <a:gd name="connsiteX17" fmla="*/ 70434 w 683383"/>
              <a:gd name="connsiteY17" fmla="*/ 1497205 h 2230735"/>
              <a:gd name="connsiteX18" fmla="*/ 50337 w 683383"/>
              <a:gd name="connsiteY18" fmla="*/ 1467060 h 2230735"/>
              <a:gd name="connsiteX19" fmla="*/ 60386 w 683383"/>
              <a:gd name="connsiteY19" fmla="*/ 1457011 h 2230735"/>
              <a:gd name="connsiteX20" fmla="*/ 85506 w 683383"/>
              <a:gd name="connsiteY20" fmla="*/ 1426866 h 2230735"/>
              <a:gd name="connsiteX21" fmla="*/ 95555 w 683383"/>
              <a:gd name="connsiteY21" fmla="*/ 1396721 h 2230735"/>
              <a:gd name="connsiteX22" fmla="*/ 150821 w 683383"/>
              <a:gd name="connsiteY22" fmla="*/ 1296238 h 2230735"/>
              <a:gd name="connsiteX23" fmla="*/ 241256 w 683383"/>
              <a:gd name="connsiteY23" fmla="*/ 1220875 h 2230735"/>
              <a:gd name="connsiteX24" fmla="*/ 291498 w 683383"/>
              <a:gd name="connsiteY24" fmla="*/ 1175658 h 2230735"/>
              <a:gd name="connsiteX25" fmla="*/ 326667 w 683383"/>
              <a:gd name="connsiteY25" fmla="*/ 1150537 h 2230735"/>
              <a:gd name="connsiteX26" fmla="*/ 397005 w 683383"/>
              <a:gd name="connsiteY26" fmla="*/ 1070150 h 2230735"/>
              <a:gd name="connsiteX27" fmla="*/ 452271 w 683383"/>
              <a:gd name="connsiteY27" fmla="*/ 1024932 h 2230735"/>
              <a:gd name="connsiteX28" fmla="*/ 502513 w 683383"/>
              <a:gd name="connsiteY28" fmla="*/ 964642 h 2230735"/>
              <a:gd name="connsiteX29" fmla="*/ 507537 w 683383"/>
              <a:gd name="connsiteY29" fmla="*/ 909376 h 2230735"/>
              <a:gd name="connsiteX30" fmla="*/ 497489 w 683383"/>
              <a:gd name="connsiteY30" fmla="*/ 859135 h 2230735"/>
              <a:gd name="connsiteX31" fmla="*/ 507537 w 683383"/>
              <a:gd name="connsiteY31" fmla="*/ 808893 h 2230735"/>
              <a:gd name="connsiteX32" fmla="*/ 552755 w 683383"/>
              <a:gd name="connsiteY32" fmla="*/ 738554 h 2230735"/>
              <a:gd name="connsiteX33" fmla="*/ 572851 w 683383"/>
              <a:gd name="connsiteY33" fmla="*/ 648119 h 2230735"/>
              <a:gd name="connsiteX34" fmla="*/ 562803 w 683383"/>
              <a:gd name="connsiteY34" fmla="*/ 587829 h 2230735"/>
              <a:gd name="connsiteX35" fmla="*/ 572851 w 683383"/>
              <a:gd name="connsiteY35" fmla="*/ 497394 h 2230735"/>
              <a:gd name="connsiteX36" fmla="*/ 537682 w 683383"/>
              <a:gd name="connsiteY36" fmla="*/ 442128 h 2230735"/>
              <a:gd name="connsiteX37" fmla="*/ 522610 w 683383"/>
              <a:gd name="connsiteY37" fmla="*/ 406959 h 2230735"/>
              <a:gd name="connsiteX38" fmla="*/ 562803 w 683383"/>
              <a:gd name="connsiteY38" fmla="*/ 316524 h 2230735"/>
              <a:gd name="connsiteX39" fmla="*/ 567827 w 683383"/>
              <a:gd name="connsiteY39" fmla="*/ 301451 h 2230735"/>
              <a:gd name="connsiteX40" fmla="*/ 557779 w 683383"/>
              <a:gd name="connsiteY40" fmla="*/ 281354 h 2230735"/>
              <a:gd name="connsiteX41" fmla="*/ 552755 w 683383"/>
              <a:gd name="connsiteY41" fmla="*/ 216040 h 2230735"/>
              <a:gd name="connsiteX42" fmla="*/ 618069 w 683383"/>
              <a:gd name="connsiteY42" fmla="*/ 120581 h 2230735"/>
              <a:gd name="connsiteX43" fmla="*/ 663287 w 683383"/>
              <a:gd name="connsiteY43" fmla="*/ 60291 h 2230735"/>
              <a:gd name="connsiteX44" fmla="*/ 683383 w 683383"/>
              <a:gd name="connsiteY44" fmla="*/ 0 h 2230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83383" h="2230735">
                <a:moveTo>
                  <a:pt x="276425" y="2230735"/>
                </a:moveTo>
                <a:cubicBezTo>
                  <a:pt x="259678" y="2221523"/>
                  <a:pt x="242931" y="2212312"/>
                  <a:pt x="231208" y="2195565"/>
                </a:cubicBezTo>
                <a:cubicBezTo>
                  <a:pt x="219485" y="2178818"/>
                  <a:pt x="206087" y="2130251"/>
                  <a:pt x="206087" y="2130251"/>
                </a:cubicBezTo>
                <a:cubicBezTo>
                  <a:pt x="199388" y="2116016"/>
                  <a:pt x="191014" y="2110154"/>
                  <a:pt x="191014" y="2110154"/>
                </a:cubicBezTo>
                <a:cubicBezTo>
                  <a:pt x="185152" y="2105130"/>
                  <a:pt x="170917" y="2100106"/>
                  <a:pt x="170917" y="2100106"/>
                </a:cubicBezTo>
                <a:cubicBezTo>
                  <a:pt x="160869" y="2095082"/>
                  <a:pt x="145796" y="2088383"/>
                  <a:pt x="130724" y="2080009"/>
                </a:cubicBezTo>
                <a:cubicBezTo>
                  <a:pt x="115652" y="2071635"/>
                  <a:pt x="93880" y="2061587"/>
                  <a:pt x="80482" y="2049864"/>
                </a:cubicBezTo>
                <a:cubicBezTo>
                  <a:pt x="67084" y="2038141"/>
                  <a:pt x="57036" y="2022231"/>
                  <a:pt x="50337" y="2009671"/>
                </a:cubicBezTo>
                <a:cubicBezTo>
                  <a:pt x="43638" y="1997111"/>
                  <a:pt x="42801" y="1986225"/>
                  <a:pt x="40289" y="1974502"/>
                </a:cubicBezTo>
                <a:cubicBezTo>
                  <a:pt x="37777" y="1962779"/>
                  <a:pt x="35265" y="1939332"/>
                  <a:pt x="35265" y="1939332"/>
                </a:cubicBezTo>
                <a:cubicBezTo>
                  <a:pt x="32753" y="1930121"/>
                  <a:pt x="31078" y="1928447"/>
                  <a:pt x="25216" y="1919236"/>
                </a:cubicBezTo>
                <a:cubicBezTo>
                  <a:pt x="19354" y="1910025"/>
                  <a:pt x="-1580" y="1904163"/>
                  <a:pt x="95" y="1884066"/>
                </a:cubicBezTo>
                <a:cubicBezTo>
                  <a:pt x="1770" y="1863969"/>
                  <a:pt x="26054" y="1820426"/>
                  <a:pt x="35265" y="1798655"/>
                </a:cubicBezTo>
                <a:cubicBezTo>
                  <a:pt x="44476" y="1776884"/>
                  <a:pt x="52849" y="1771022"/>
                  <a:pt x="55361" y="1753438"/>
                </a:cubicBezTo>
                <a:cubicBezTo>
                  <a:pt x="57873" y="1735854"/>
                  <a:pt x="50337" y="1709058"/>
                  <a:pt x="50337" y="1693148"/>
                </a:cubicBezTo>
                <a:cubicBezTo>
                  <a:pt x="50337" y="1677238"/>
                  <a:pt x="51174" y="1677237"/>
                  <a:pt x="55361" y="1657978"/>
                </a:cubicBezTo>
                <a:cubicBezTo>
                  <a:pt x="59548" y="1638719"/>
                  <a:pt x="72946" y="1604387"/>
                  <a:pt x="75458" y="1577592"/>
                </a:cubicBezTo>
                <a:cubicBezTo>
                  <a:pt x="77970" y="1550797"/>
                  <a:pt x="74621" y="1515627"/>
                  <a:pt x="70434" y="1497205"/>
                </a:cubicBezTo>
                <a:cubicBezTo>
                  <a:pt x="66247" y="1478783"/>
                  <a:pt x="50337" y="1467060"/>
                  <a:pt x="50337" y="1467060"/>
                </a:cubicBezTo>
                <a:cubicBezTo>
                  <a:pt x="48662" y="1460361"/>
                  <a:pt x="54524" y="1463710"/>
                  <a:pt x="60386" y="1457011"/>
                </a:cubicBezTo>
                <a:cubicBezTo>
                  <a:pt x="66247" y="1450312"/>
                  <a:pt x="79645" y="1436914"/>
                  <a:pt x="85506" y="1426866"/>
                </a:cubicBezTo>
                <a:cubicBezTo>
                  <a:pt x="91367" y="1416818"/>
                  <a:pt x="84669" y="1418492"/>
                  <a:pt x="95555" y="1396721"/>
                </a:cubicBezTo>
                <a:cubicBezTo>
                  <a:pt x="106441" y="1374950"/>
                  <a:pt x="126538" y="1325546"/>
                  <a:pt x="150821" y="1296238"/>
                </a:cubicBezTo>
                <a:cubicBezTo>
                  <a:pt x="175104" y="1266930"/>
                  <a:pt x="217810" y="1240972"/>
                  <a:pt x="241256" y="1220875"/>
                </a:cubicBezTo>
                <a:cubicBezTo>
                  <a:pt x="264702" y="1200778"/>
                  <a:pt x="277263" y="1187381"/>
                  <a:pt x="291498" y="1175658"/>
                </a:cubicBezTo>
                <a:cubicBezTo>
                  <a:pt x="305733" y="1163935"/>
                  <a:pt x="309083" y="1168122"/>
                  <a:pt x="326667" y="1150537"/>
                </a:cubicBezTo>
                <a:cubicBezTo>
                  <a:pt x="344251" y="1132952"/>
                  <a:pt x="376071" y="1091084"/>
                  <a:pt x="397005" y="1070150"/>
                </a:cubicBezTo>
                <a:cubicBezTo>
                  <a:pt x="417939" y="1049216"/>
                  <a:pt x="434686" y="1042517"/>
                  <a:pt x="452271" y="1024932"/>
                </a:cubicBezTo>
                <a:cubicBezTo>
                  <a:pt x="469856" y="1007347"/>
                  <a:pt x="493302" y="983901"/>
                  <a:pt x="502513" y="964642"/>
                </a:cubicBezTo>
                <a:cubicBezTo>
                  <a:pt x="511724" y="945383"/>
                  <a:pt x="508374" y="926960"/>
                  <a:pt x="507537" y="909376"/>
                </a:cubicBezTo>
                <a:cubicBezTo>
                  <a:pt x="506700" y="891792"/>
                  <a:pt x="497489" y="875882"/>
                  <a:pt x="497489" y="859135"/>
                </a:cubicBezTo>
                <a:cubicBezTo>
                  <a:pt x="497489" y="842388"/>
                  <a:pt x="498326" y="828990"/>
                  <a:pt x="507537" y="808893"/>
                </a:cubicBezTo>
                <a:cubicBezTo>
                  <a:pt x="516748" y="788796"/>
                  <a:pt x="541869" y="765350"/>
                  <a:pt x="552755" y="738554"/>
                </a:cubicBezTo>
                <a:cubicBezTo>
                  <a:pt x="563641" y="711758"/>
                  <a:pt x="571176" y="673240"/>
                  <a:pt x="572851" y="648119"/>
                </a:cubicBezTo>
                <a:cubicBezTo>
                  <a:pt x="574526" y="622998"/>
                  <a:pt x="562803" y="612950"/>
                  <a:pt x="562803" y="587829"/>
                </a:cubicBezTo>
                <a:cubicBezTo>
                  <a:pt x="562803" y="562708"/>
                  <a:pt x="577038" y="521677"/>
                  <a:pt x="572851" y="497394"/>
                </a:cubicBezTo>
                <a:cubicBezTo>
                  <a:pt x="568664" y="473111"/>
                  <a:pt x="546055" y="457200"/>
                  <a:pt x="537682" y="442128"/>
                </a:cubicBezTo>
                <a:cubicBezTo>
                  <a:pt x="529309" y="427056"/>
                  <a:pt x="518423" y="427893"/>
                  <a:pt x="522610" y="406959"/>
                </a:cubicBezTo>
                <a:cubicBezTo>
                  <a:pt x="526797" y="386025"/>
                  <a:pt x="562803" y="316524"/>
                  <a:pt x="562803" y="316524"/>
                </a:cubicBezTo>
                <a:cubicBezTo>
                  <a:pt x="570339" y="298939"/>
                  <a:pt x="568664" y="307313"/>
                  <a:pt x="567827" y="301451"/>
                </a:cubicBezTo>
                <a:cubicBezTo>
                  <a:pt x="566990" y="295589"/>
                  <a:pt x="560291" y="295589"/>
                  <a:pt x="557779" y="281354"/>
                </a:cubicBezTo>
                <a:cubicBezTo>
                  <a:pt x="555267" y="267119"/>
                  <a:pt x="542707" y="242836"/>
                  <a:pt x="552755" y="216040"/>
                </a:cubicBezTo>
                <a:cubicBezTo>
                  <a:pt x="562803" y="189244"/>
                  <a:pt x="599647" y="146539"/>
                  <a:pt x="618069" y="120581"/>
                </a:cubicBezTo>
                <a:cubicBezTo>
                  <a:pt x="636491" y="94623"/>
                  <a:pt x="652401" y="80388"/>
                  <a:pt x="663287" y="60291"/>
                </a:cubicBezTo>
                <a:cubicBezTo>
                  <a:pt x="674173" y="40194"/>
                  <a:pt x="678778" y="20097"/>
                  <a:pt x="683383" y="0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 22"/>
          <p:cNvSpPr/>
          <p:nvPr/>
        </p:nvSpPr>
        <p:spPr>
          <a:xfrm rot="16200000">
            <a:off x="5743716" y="6151191"/>
            <a:ext cx="740496" cy="1402454"/>
          </a:xfrm>
          <a:custGeom>
            <a:avLst/>
            <a:gdLst>
              <a:gd name="connsiteX0" fmla="*/ 740496 w 740496"/>
              <a:gd name="connsiteY0" fmla="*/ 1402454 h 1402454"/>
              <a:gd name="connsiteX1" fmla="*/ 678788 w 740496"/>
              <a:gd name="connsiteY1" fmla="*/ 1065865 h 1402454"/>
              <a:gd name="connsiteX2" fmla="*/ 661958 w 740496"/>
              <a:gd name="connsiteY2" fmla="*/ 936839 h 1402454"/>
              <a:gd name="connsiteX3" fmla="*/ 650739 w 740496"/>
              <a:gd name="connsiteY3" fmla="*/ 880741 h 1402454"/>
              <a:gd name="connsiteX4" fmla="*/ 605860 w 740496"/>
              <a:gd name="connsiteY4" fmla="*/ 852692 h 1402454"/>
              <a:gd name="connsiteX5" fmla="*/ 538543 w 740496"/>
              <a:gd name="connsiteY5" fmla="*/ 802203 h 1402454"/>
              <a:gd name="connsiteX6" fmla="*/ 476835 w 740496"/>
              <a:gd name="connsiteY6" fmla="*/ 734886 h 1402454"/>
              <a:gd name="connsiteX7" fmla="*/ 420736 w 740496"/>
              <a:gd name="connsiteY7" fmla="*/ 684397 h 1402454"/>
              <a:gd name="connsiteX8" fmla="*/ 330979 w 740496"/>
              <a:gd name="connsiteY8" fmla="*/ 650738 h 1402454"/>
              <a:gd name="connsiteX9" fmla="*/ 286101 w 740496"/>
              <a:gd name="connsiteY9" fmla="*/ 617080 h 1402454"/>
              <a:gd name="connsiteX10" fmla="*/ 196344 w 740496"/>
              <a:gd name="connsiteY10" fmla="*/ 454395 h 1402454"/>
              <a:gd name="connsiteX11" fmla="*/ 145855 w 740496"/>
              <a:gd name="connsiteY11" fmla="*/ 364638 h 1402454"/>
              <a:gd name="connsiteX12" fmla="*/ 72928 w 740496"/>
              <a:gd name="connsiteY12" fmla="*/ 213173 h 1402454"/>
              <a:gd name="connsiteX13" fmla="*/ 72928 w 740496"/>
              <a:gd name="connsiteY13" fmla="*/ 140245 h 1402454"/>
              <a:gd name="connsiteX14" fmla="*/ 39269 w 740496"/>
              <a:gd name="connsiteY14" fmla="*/ 78537 h 1402454"/>
              <a:gd name="connsiteX15" fmla="*/ 0 w 740496"/>
              <a:gd name="connsiteY15" fmla="*/ 0 h 14024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740496" h="1402454">
                <a:moveTo>
                  <a:pt x="740496" y="1402454"/>
                </a:moveTo>
                <a:cubicBezTo>
                  <a:pt x="716187" y="1272961"/>
                  <a:pt x="691878" y="1143468"/>
                  <a:pt x="678788" y="1065865"/>
                </a:cubicBezTo>
                <a:cubicBezTo>
                  <a:pt x="665698" y="988262"/>
                  <a:pt x="666633" y="967693"/>
                  <a:pt x="661958" y="936839"/>
                </a:cubicBezTo>
                <a:cubicBezTo>
                  <a:pt x="657283" y="905985"/>
                  <a:pt x="660089" y="894765"/>
                  <a:pt x="650739" y="880741"/>
                </a:cubicBezTo>
                <a:cubicBezTo>
                  <a:pt x="641389" y="866717"/>
                  <a:pt x="624559" y="865782"/>
                  <a:pt x="605860" y="852692"/>
                </a:cubicBezTo>
                <a:cubicBezTo>
                  <a:pt x="587161" y="839602"/>
                  <a:pt x="560047" y="821837"/>
                  <a:pt x="538543" y="802203"/>
                </a:cubicBezTo>
                <a:cubicBezTo>
                  <a:pt x="517039" y="782569"/>
                  <a:pt x="496469" y="754520"/>
                  <a:pt x="476835" y="734886"/>
                </a:cubicBezTo>
                <a:cubicBezTo>
                  <a:pt x="457200" y="715252"/>
                  <a:pt x="445045" y="698422"/>
                  <a:pt x="420736" y="684397"/>
                </a:cubicBezTo>
                <a:cubicBezTo>
                  <a:pt x="396427" y="670372"/>
                  <a:pt x="353418" y="661957"/>
                  <a:pt x="330979" y="650738"/>
                </a:cubicBezTo>
                <a:cubicBezTo>
                  <a:pt x="308540" y="639519"/>
                  <a:pt x="308540" y="649804"/>
                  <a:pt x="286101" y="617080"/>
                </a:cubicBezTo>
                <a:cubicBezTo>
                  <a:pt x="263662" y="584356"/>
                  <a:pt x="219718" y="496469"/>
                  <a:pt x="196344" y="454395"/>
                </a:cubicBezTo>
                <a:cubicBezTo>
                  <a:pt x="172970" y="412321"/>
                  <a:pt x="166424" y="404842"/>
                  <a:pt x="145855" y="364638"/>
                </a:cubicBezTo>
                <a:cubicBezTo>
                  <a:pt x="125286" y="324434"/>
                  <a:pt x="85082" y="250572"/>
                  <a:pt x="72928" y="213173"/>
                </a:cubicBezTo>
                <a:cubicBezTo>
                  <a:pt x="60773" y="175774"/>
                  <a:pt x="78538" y="162684"/>
                  <a:pt x="72928" y="140245"/>
                </a:cubicBezTo>
                <a:cubicBezTo>
                  <a:pt x="67318" y="117806"/>
                  <a:pt x="51424" y="101911"/>
                  <a:pt x="39269" y="78537"/>
                </a:cubicBezTo>
                <a:cubicBezTo>
                  <a:pt x="27114" y="55163"/>
                  <a:pt x="13557" y="27581"/>
                  <a:pt x="0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자유형 23"/>
          <p:cNvSpPr/>
          <p:nvPr/>
        </p:nvSpPr>
        <p:spPr>
          <a:xfrm>
            <a:off x="4295670" y="6320413"/>
            <a:ext cx="1115367" cy="904352"/>
          </a:xfrm>
          <a:custGeom>
            <a:avLst/>
            <a:gdLst>
              <a:gd name="connsiteX0" fmla="*/ 1115367 w 1115367"/>
              <a:gd name="connsiteY0" fmla="*/ 904352 h 904352"/>
              <a:gd name="connsiteX1" fmla="*/ 1004835 w 1115367"/>
              <a:gd name="connsiteY1" fmla="*/ 793820 h 904352"/>
              <a:gd name="connsiteX2" fmla="*/ 929473 w 1115367"/>
              <a:gd name="connsiteY2" fmla="*/ 728506 h 904352"/>
              <a:gd name="connsiteX3" fmla="*/ 884255 w 1115367"/>
              <a:gd name="connsiteY3" fmla="*/ 713433 h 904352"/>
              <a:gd name="connsiteX4" fmla="*/ 839038 w 1115367"/>
              <a:gd name="connsiteY4" fmla="*/ 653143 h 904352"/>
              <a:gd name="connsiteX5" fmla="*/ 828989 w 1115367"/>
              <a:gd name="connsiteY5" fmla="*/ 628022 h 904352"/>
              <a:gd name="connsiteX6" fmla="*/ 773723 w 1115367"/>
              <a:gd name="connsiteY6" fmla="*/ 622998 h 904352"/>
              <a:gd name="connsiteX7" fmla="*/ 703385 w 1115367"/>
              <a:gd name="connsiteY7" fmla="*/ 617974 h 904352"/>
              <a:gd name="connsiteX8" fmla="*/ 653143 w 1115367"/>
              <a:gd name="connsiteY8" fmla="*/ 592853 h 904352"/>
              <a:gd name="connsiteX9" fmla="*/ 643095 w 1115367"/>
              <a:gd name="connsiteY9" fmla="*/ 567732 h 904352"/>
              <a:gd name="connsiteX10" fmla="*/ 628022 w 1115367"/>
              <a:gd name="connsiteY10" fmla="*/ 422031 h 904352"/>
              <a:gd name="connsiteX11" fmla="*/ 597877 w 1115367"/>
              <a:gd name="connsiteY11" fmla="*/ 361741 h 904352"/>
              <a:gd name="connsiteX12" fmla="*/ 567732 w 1115367"/>
              <a:gd name="connsiteY12" fmla="*/ 351692 h 904352"/>
              <a:gd name="connsiteX13" fmla="*/ 532563 w 1115367"/>
              <a:gd name="connsiteY13" fmla="*/ 356717 h 904352"/>
              <a:gd name="connsiteX14" fmla="*/ 497394 w 1115367"/>
              <a:gd name="connsiteY14" fmla="*/ 366765 h 904352"/>
              <a:gd name="connsiteX15" fmla="*/ 417007 w 1115367"/>
              <a:gd name="connsiteY15" fmla="*/ 336620 h 904352"/>
              <a:gd name="connsiteX16" fmla="*/ 366765 w 1115367"/>
              <a:gd name="connsiteY16" fmla="*/ 306475 h 904352"/>
              <a:gd name="connsiteX17" fmla="*/ 311499 w 1115367"/>
              <a:gd name="connsiteY17" fmla="*/ 306475 h 904352"/>
              <a:gd name="connsiteX18" fmla="*/ 246185 w 1115367"/>
              <a:gd name="connsiteY18" fmla="*/ 241161 h 904352"/>
              <a:gd name="connsiteX19" fmla="*/ 200967 w 1115367"/>
              <a:gd name="connsiteY19" fmla="*/ 211016 h 904352"/>
              <a:gd name="connsiteX20" fmla="*/ 140677 w 1115367"/>
              <a:gd name="connsiteY20" fmla="*/ 190919 h 904352"/>
              <a:gd name="connsiteX21" fmla="*/ 90435 w 1115367"/>
              <a:gd name="connsiteY21" fmla="*/ 140677 h 904352"/>
              <a:gd name="connsiteX22" fmla="*/ 50242 w 1115367"/>
              <a:gd name="connsiteY22" fmla="*/ 80387 h 904352"/>
              <a:gd name="connsiteX23" fmla="*/ 0 w 1115367"/>
              <a:gd name="connsiteY23" fmla="*/ 0 h 904352"/>
              <a:gd name="connsiteX24" fmla="*/ 0 w 1115367"/>
              <a:gd name="connsiteY24" fmla="*/ 0 h 904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115367" h="904352">
                <a:moveTo>
                  <a:pt x="1115367" y="904352"/>
                </a:moveTo>
                <a:cubicBezTo>
                  <a:pt x="1075592" y="863740"/>
                  <a:pt x="1035817" y="823128"/>
                  <a:pt x="1004835" y="793820"/>
                </a:cubicBezTo>
                <a:cubicBezTo>
                  <a:pt x="973853" y="764512"/>
                  <a:pt x="949570" y="741904"/>
                  <a:pt x="929473" y="728506"/>
                </a:cubicBezTo>
                <a:cubicBezTo>
                  <a:pt x="909376" y="715108"/>
                  <a:pt x="899327" y="725993"/>
                  <a:pt x="884255" y="713433"/>
                </a:cubicBezTo>
                <a:cubicBezTo>
                  <a:pt x="869183" y="700873"/>
                  <a:pt x="848249" y="667378"/>
                  <a:pt x="839038" y="653143"/>
                </a:cubicBezTo>
                <a:cubicBezTo>
                  <a:pt x="829827" y="638908"/>
                  <a:pt x="839875" y="633046"/>
                  <a:pt x="828989" y="628022"/>
                </a:cubicBezTo>
                <a:cubicBezTo>
                  <a:pt x="818103" y="622998"/>
                  <a:pt x="773723" y="622998"/>
                  <a:pt x="773723" y="622998"/>
                </a:cubicBezTo>
                <a:cubicBezTo>
                  <a:pt x="752789" y="621323"/>
                  <a:pt x="723482" y="622998"/>
                  <a:pt x="703385" y="617974"/>
                </a:cubicBezTo>
                <a:cubicBezTo>
                  <a:pt x="683288" y="612950"/>
                  <a:pt x="663191" y="601227"/>
                  <a:pt x="653143" y="592853"/>
                </a:cubicBezTo>
                <a:cubicBezTo>
                  <a:pt x="643095" y="584479"/>
                  <a:pt x="647282" y="596202"/>
                  <a:pt x="643095" y="567732"/>
                </a:cubicBezTo>
                <a:cubicBezTo>
                  <a:pt x="638908" y="539262"/>
                  <a:pt x="635558" y="456363"/>
                  <a:pt x="628022" y="422031"/>
                </a:cubicBezTo>
                <a:cubicBezTo>
                  <a:pt x="620486" y="387699"/>
                  <a:pt x="607925" y="373464"/>
                  <a:pt x="597877" y="361741"/>
                </a:cubicBezTo>
                <a:cubicBezTo>
                  <a:pt x="587829" y="350018"/>
                  <a:pt x="578618" y="352529"/>
                  <a:pt x="567732" y="351692"/>
                </a:cubicBezTo>
                <a:cubicBezTo>
                  <a:pt x="556846" y="350855"/>
                  <a:pt x="544286" y="354205"/>
                  <a:pt x="532563" y="356717"/>
                </a:cubicBezTo>
                <a:cubicBezTo>
                  <a:pt x="520840" y="359229"/>
                  <a:pt x="516653" y="370114"/>
                  <a:pt x="497394" y="366765"/>
                </a:cubicBezTo>
                <a:cubicBezTo>
                  <a:pt x="478135" y="363416"/>
                  <a:pt x="438778" y="346668"/>
                  <a:pt x="417007" y="336620"/>
                </a:cubicBezTo>
                <a:cubicBezTo>
                  <a:pt x="395235" y="326572"/>
                  <a:pt x="384350" y="311499"/>
                  <a:pt x="366765" y="306475"/>
                </a:cubicBezTo>
                <a:cubicBezTo>
                  <a:pt x="349180" y="301451"/>
                  <a:pt x="331596" y="317361"/>
                  <a:pt x="311499" y="306475"/>
                </a:cubicBezTo>
                <a:cubicBezTo>
                  <a:pt x="291402" y="295589"/>
                  <a:pt x="264607" y="257071"/>
                  <a:pt x="246185" y="241161"/>
                </a:cubicBezTo>
                <a:cubicBezTo>
                  <a:pt x="227763" y="225251"/>
                  <a:pt x="218552" y="219390"/>
                  <a:pt x="200967" y="211016"/>
                </a:cubicBezTo>
                <a:cubicBezTo>
                  <a:pt x="183382" y="202642"/>
                  <a:pt x="159099" y="202642"/>
                  <a:pt x="140677" y="190919"/>
                </a:cubicBezTo>
                <a:cubicBezTo>
                  <a:pt x="122255" y="179196"/>
                  <a:pt x="105507" y="159099"/>
                  <a:pt x="90435" y="140677"/>
                </a:cubicBezTo>
                <a:cubicBezTo>
                  <a:pt x="75362" y="122255"/>
                  <a:pt x="65314" y="103833"/>
                  <a:pt x="50242" y="80387"/>
                </a:cubicBezTo>
                <a:cubicBezTo>
                  <a:pt x="35170" y="56941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자유형 24"/>
          <p:cNvSpPr/>
          <p:nvPr/>
        </p:nvSpPr>
        <p:spPr>
          <a:xfrm>
            <a:off x="4079531" y="5712985"/>
            <a:ext cx="175946" cy="577282"/>
          </a:xfrm>
          <a:custGeom>
            <a:avLst/>
            <a:gdLst>
              <a:gd name="connsiteX0" fmla="*/ 326572 w 326572"/>
              <a:gd name="connsiteY0" fmla="*/ 146742 h 146742"/>
              <a:gd name="connsiteX1" fmla="*/ 251209 w 326572"/>
              <a:gd name="connsiteY1" fmla="*/ 116597 h 146742"/>
              <a:gd name="connsiteX2" fmla="*/ 200968 w 326572"/>
              <a:gd name="connsiteY2" fmla="*/ 66355 h 146742"/>
              <a:gd name="connsiteX3" fmla="*/ 150726 w 326572"/>
              <a:gd name="connsiteY3" fmla="*/ 1041 h 146742"/>
              <a:gd name="connsiteX4" fmla="*/ 95460 w 326572"/>
              <a:gd name="connsiteY4" fmla="*/ 26162 h 146742"/>
              <a:gd name="connsiteX5" fmla="*/ 40194 w 326572"/>
              <a:gd name="connsiteY5" fmla="*/ 26162 h 146742"/>
              <a:gd name="connsiteX6" fmla="*/ 20097 w 326572"/>
              <a:gd name="connsiteY6" fmla="*/ 56307 h 146742"/>
              <a:gd name="connsiteX7" fmla="*/ 0 w 326572"/>
              <a:gd name="connsiteY7" fmla="*/ 81428 h 146742"/>
              <a:gd name="connsiteX0" fmla="*/ 326572 w 326572"/>
              <a:gd name="connsiteY0" fmla="*/ 225564 h 225564"/>
              <a:gd name="connsiteX1" fmla="*/ 251209 w 326572"/>
              <a:gd name="connsiteY1" fmla="*/ 195419 h 225564"/>
              <a:gd name="connsiteX2" fmla="*/ 200968 w 326572"/>
              <a:gd name="connsiteY2" fmla="*/ 145177 h 225564"/>
              <a:gd name="connsiteX3" fmla="*/ 150726 w 326572"/>
              <a:gd name="connsiteY3" fmla="*/ 79863 h 225564"/>
              <a:gd name="connsiteX4" fmla="*/ 188329 w 326572"/>
              <a:gd name="connsiteY4" fmla="*/ 209 h 225564"/>
              <a:gd name="connsiteX5" fmla="*/ 40194 w 326572"/>
              <a:gd name="connsiteY5" fmla="*/ 104984 h 225564"/>
              <a:gd name="connsiteX6" fmla="*/ 20097 w 326572"/>
              <a:gd name="connsiteY6" fmla="*/ 135129 h 225564"/>
              <a:gd name="connsiteX7" fmla="*/ 0 w 326572"/>
              <a:gd name="connsiteY7" fmla="*/ 160250 h 225564"/>
              <a:gd name="connsiteX0" fmla="*/ 326572 w 326572"/>
              <a:gd name="connsiteY0" fmla="*/ 326535 h 326535"/>
              <a:gd name="connsiteX1" fmla="*/ 251209 w 326572"/>
              <a:gd name="connsiteY1" fmla="*/ 296390 h 326535"/>
              <a:gd name="connsiteX2" fmla="*/ 200968 w 326572"/>
              <a:gd name="connsiteY2" fmla="*/ 246148 h 326535"/>
              <a:gd name="connsiteX3" fmla="*/ 150726 w 326572"/>
              <a:gd name="connsiteY3" fmla="*/ 180834 h 326535"/>
              <a:gd name="connsiteX4" fmla="*/ 188329 w 326572"/>
              <a:gd name="connsiteY4" fmla="*/ 101180 h 326535"/>
              <a:gd name="connsiteX5" fmla="*/ 197356 w 326572"/>
              <a:gd name="connsiteY5" fmla="*/ 3549 h 326535"/>
              <a:gd name="connsiteX6" fmla="*/ 20097 w 326572"/>
              <a:gd name="connsiteY6" fmla="*/ 236100 h 326535"/>
              <a:gd name="connsiteX7" fmla="*/ 0 w 326572"/>
              <a:gd name="connsiteY7" fmla="*/ 261221 h 326535"/>
              <a:gd name="connsiteX0" fmla="*/ 326572 w 326572"/>
              <a:gd name="connsiteY0" fmla="*/ 375091 h 375091"/>
              <a:gd name="connsiteX1" fmla="*/ 251209 w 326572"/>
              <a:gd name="connsiteY1" fmla="*/ 344946 h 375091"/>
              <a:gd name="connsiteX2" fmla="*/ 200968 w 326572"/>
              <a:gd name="connsiteY2" fmla="*/ 294704 h 375091"/>
              <a:gd name="connsiteX3" fmla="*/ 150726 w 326572"/>
              <a:gd name="connsiteY3" fmla="*/ 229390 h 375091"/>
              <a:gd name="connsiteX4" fmla="*/ 188329 w 326572"/>
              <a:gd name="connsiteY4" fmla="*/ 149736 h 375091"/>
              <a:gd name="connsiteX5" fmla="*/ 197356 w 326572"/>
              <a:gd name="connsiteY5" fmla="*/ 52105 h 375091"/>
              <a:gd name="connsiteX6" fmla="*/ 198690 w 326572"/>
              <a:gd name="connsiteY6" fmla="*/ 15574 h 375091"/>
              <a:gd name="connsiteX7" fmla="*/ 0 w 326572"/>
              <a:gd name="connsiteY7" fmla="*/ 309777 h 375091"/>
              <a:gd name="connsiteX0" fmla="*/ 175946 w 175946"/>
              <a:gd name="connsiteY0" fmla="*/ 468230 h 468230"/>
              <a:gd name="connsiteX1" fmla="*/ 100583 w 175946"/>
              <a:gd name="connsiteY1" fmla="*/ 438085 h 468230"/>
              <a:gd name="connsiteX2" fmla="*/ 50342 w 175946"/>
              <a:gd name="connsiteY2" fmla="*/ 387843 h 468230"/>
              <a:gd name="connsiteX3" fmla="*/ 100 w 175946"/>
              <a:gd name="connsiteY3" fmla="*/ 322529 h 468230"/>
              <a:gd name="connsiteX4" fmla="*/ 37703 w 175946"/>
              <a:gd name="connsiteY4" fmla="*/ 242875 h 468230"/>
              <a:gd name="connsiteX5" fmla="*/ 46730 w 175946"/>
              <a:gd name="connsiteY5" fmla="*/ 145244 h 468230"/>
              <a:gd name="connsiteX6" fmla="*/ 48064 w 175946"/>
              <a:gd name="connsiteY6" fmla="*/ 108713 h 468230"/>
              <a:gd name="connsiteX7" fmla="*/ 87499 w 175946"/>
              <a:gd name="connsiteY7" fmla="*/ 485 h 468230"/>
              <a:gd name="connsiteX0" fmla="*/ 175946 w 175946"/>
              <a:gd name="connsiteY0" fmla="*/ 467745 h 467745"/>
              <a:gd name="connsiteX1" fmla="*/ 100583 w 175946"/>
              <a:gd name="connsiteY1" fmla="*/ 437600 h 467745"/>
              <a:gd name="connsiteX2" fmla="*/ 50342 w 175946"/>
              <a:gd name="connsiteY2" fmla="*/ 387358 h 467745"/>
              <a:gd name="connsiteX3" fmla="*/ 100 w 175946"/>
              <a:gd name="connsiteY3" fmla="*/ 322044 h 467745"/>
              <a:gd name="connsiteX4" fmla="*/ 37703 w 175946"/>
              <a:gd name="connsiteY4" fmla="*/ 242390 h 467745"/>
              <a:gd name="connsiteX5" fmla="*/ 46730 w 175946"/>
              <a:gd name="connsiteY5" fmla="*/ 144759 h 467745"/>
              <a:gd name="connsiteX6" fmla="*/ 48064 w 175946"/>
              <a:gd name="connsiteY6" fmla="*/ 108228 h 467745"/>
              <a:gd name="connsiteX7" fmla="*/ 73369 w 175946"/>
              <a:gd name="connsiteY7" fmla="*/ 37734 h 467745"/>
              <a:gd name="connsiteX8" fmla="*/ 87499 w 175946"/>
              <a:gd name="connsiteY8" fmla="*/ 0 h 467745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73369 w 175946"/>
              <a:gd name="connsiteY7" fmla="*/ 147271 h 577282"/>
              <a:gd name="connsiteX8" fmla="*/ 125599 w 175946"/>
              <a:gd name="connsiteY8" fmla="*/ 0 h 577282"/>
              <a:gd name="connsiteX0" fmla="*/ 175946 w 175946"/>
              <a:gd name="connsiteY0" fmla="*/ 577282 h 577282"/>
              <a:gd name="connsiteX1" fmla="*/ 100583 w 175946"/>
              <a:gd name="connsiteY1" fmla="*/ 547137 h 577282"/>
              <a:gd name="connsiteX2" fmla="*/ 50342 w 175946"/>
              <a:gd name="connsiteY2" fmla="*/ 496895 h 577282"/>
              <a:gd name="connsiteX3" fmla="*/ 100 w 175946"/>
              <a:gd name="connsiteY3" fmla="*/ 431581 h 577282"/>
              <a:gd name="connsiteX4" fmla="*/ 37703 w 175946"/>
              <a:gd name="connsiteY4" fmla="*/ 351927 h 577282"/>
              <a:gd name="connsiteX5" fmla="*/ 46730 w 175946"/>
              <a:gd name="connsiteY5" fmla="*/ 254296 h 577282"/>
              <a:gd name="connsiteX6" fmla="*/ 48064 w 175946"/>
              <a:gd name="connsiteY6" fmla="*/ 217765 h 577282"/>
              <a:gd name="connsiteX7" fmla="*/ 101944 w 175946"/>
              <a:gd name="connsiteY7" fmla="*/ 80596 h 577282"/>
              <a:gd name="connsiteX8" fmla="*/ 125599 w 175946"/>
              <a:gd name="connsiteY8" fmla="*/ 0 h 577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5946" h="577282">
                <a:moveTo>
                  <a:pt x="175946" y="577282"/>
                </a:moveTo>
                <a:cubicBezTo>
                  <a:pt x="148731" y="568908"/>
                  <a:pt x="121517" y="560535"/>
                  <a:pt x="100583" y="547137"/>
                </a:cubicBezTo>
                <a:cubicBezTo>
                  <a:pt x="79649" y="533739"/>
                  <a:pt x="67089" y="516154"/>
                  <a:pt x="50342" y="496895"/>
                </a:cubicBezTo>
                <a:cubicBezTo>
                  <a:pt x="33595" y="477636"/>
                  <a:pt x="2206" y="455742"/>
                  <a:pt x="100" y="431581"/>
                </a:cubicBezTo>
                <a:cubicBezTo>
                  <a:pt x="-2006" y="407420"/>
                  <a:pt x="29931" y="381475"/>
                  <a:pt x="37703" y="351927"/>
                </a:cubicBezTo>
                <a:cubicBezTo>
                  <a:pt x="45475" y="322379"/>
                  <a:pt x="45003" y="276656"/>
                  <a:pt x="46730" y="254296"/>
                </a:cubicBezTo>
                <a:cubicBezTo>
                  <a:pt x="48457" y="231936"/>
                  <a:pt x="38862" y="246715"/>
                  <a:pt x="48064" y="217765"/>
                </a:cubicBezTo>
                <a:cubicBezTo>
                  <a:pt x="57266" y="188815"/>
                  <a:pt x="95372" y="98634"/>
                  <a:pt x="101944" y="80596"/>
                </a:cubicBezTo>
                <a:cubicBezTo>
                  <a:pt x="108517" y="62558"/>
                  <a:pt x="123244" y="6289"/>
                  <a:pt x="125599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자유형 25"/>
          <p:cNvSpPr/>
          <p:nvPr/>
        </p:nvSpPr>
        <p:spPr>
          <a:xfrm>
            <a:off x="4207435" y="4524188"/>
            <a:ext cx="992094" cy="1207247"/>
          </a:xfrm>
          <a:custGeom>
            <a:avLst/>
            <a:gdLst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67765 w 992094"/>
              <a:gd name="connsiteY12" fmla="*/ 537883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3506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  <a:gd name="connsiteX0" fmla="*/ 0 w 992094"/>
              <a:gd name="connsiteY0" fmla="*/ 1207247 h 1207247"/>
              <a:gd name="connsiteX1" fmla="*/ 29883 w 992094"/>
              <a:gd name="connsiteY1" fmla="*/ 1129553 h 1207247"/>
              <a:gd name="connsiteX2" fmla="*/ 47812 w 992094"/>
              <a:gd name="connsiteY2" fmla="*/ 1075765 h 1207247"/>
              <a:gd name="connsiteX3" fmla="*/ 89647 w 992094"/>
              <a:gd name="connsiteY3" fmla="*/ 1010024 h 1207247"/>
              <a:gd name="connsiteX4" fmla="*/ 167341 w 992094"/>
              <a:gd name="connsiteY4" fmla="*/ 1010024 h 1207247"/>
              <a:gd name="connsiteX5" fmla="*/ 245036 w 992094"/>
              <a:gd name="connsiteY5" fmla="*/ 992094 h 1207247"/>
              <a:gd name="connsiteX6" fmla="*/ 280894 w 992094"/>
              <a:gd name="connsiteY6" fmla="*/ 962212 h 1207247"/>
              <a:gd name="connsiteX7" fmla="*/ 316753 w 992094"/>
              <a:gd name="connsiteY7" fmla="*/ 908424 h 1207247"/>
              <a:gd name="connsiteX8" fmla="*/ 358589 w 992094"/>
              <a:gd name="connsiteY8" fmla="*/ 842683 h 1207247"/>
              <a:gd name="connsiteX9" fmla="*/ 382494 w 992094"/>
              <a:gd name="connsiteY9" fmla="*/ 776941 h 1207247"/>
              <a:gd name="connsiteX10" fmla="*/ 454212 w 992094"/>
              <a:gd name="connsiteY10" fmla="*/ 693271 h 1207247"/>
              <a:gd name="connsiteX11" fmla="*/ 519953 w 992094"/>
              <a:gd name="connsiteY11" fmla="*/ 609600 h 1207247"/>
              <a:gd name="connsiteX12" fmla="*/ 579718 w 992094"/>
              <a:gd name="connsiteY12" fmla="*/ 543860 h 1207247"/>
              <a:gd name="connsiteX13" fmla="*/ 639482 w 992094"/>
              <a:gd name="connsiteY13" fmla="*/ 472141 h 1207247"/>
              <a:gd name="connsiteX14" fmla="*/ 699247 w 992094"/>
              <a:gd name="connsiteY14" fmla="*/ 400424 h 1207247"/>
              <a:gd name="connsiteX15" fmla="*/ 788894 w 992094"/>
              <a:gd name="connsiteY15" fmla="*/ 304800 h 1207247"/>
              <a:gd name="connsiteX16" fmla="*/ 842683 w 992094"/>
              <a:gd name="connsiteY16" fmla="*/ 227106 h 1207247"/>
              <a:gd name="connsiteX17" fmla="*/ 890494 w 992094"/>
              <a:gd name="connsiteY17" fmla="*/ 173318 h 1207247"/>
              <a:gd name="connsiteX18" fmla="*/ 938306 w 992094"/>
              <a:gd name="connsiteY18" fmla="*/ 53788 h 1207247"/>
              <a:gd name="connsiteX19" fmla="*/ 992094 w 992094"/>
              <a:gd name="connsiteY19" fmla="*/ 0 h 120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92094" h="1207247">
                <a:moveTo>
                  <a:pt x="0" y="1207247"/>
                </a:moveTo>
                <a:cubicBezTo>
                  <a:pt x="10957" y="1179357"/>
                  <a:pt x="21914" y="1151467"/>
                  <a:pt x="29883" y="1129553"/>
                </a:cubicBezTo>
                <a:cubicBezTo>
                  <a:pt x="37852" y="1107639"/>
                  <a:pt x="37851" y="1095686"/>
                  <a:pt x="47812" y="1075765"/>
                </a:cubicBezTo>
                <a:cubicBezTo>
                  <a:pt x="57773" y="1055844"/>
                  <a:pt x="69726" y="1020981"/>
                  <a:pt x="89647" y="1010024"/>
                </a:cubicBezTo>
                <a:cubicBezTo>
                  <a:pt x="109568" y="999067"/>
                  <a:pt x="141443" y="1013012"/>
                  <a:pt x="167341" y="1010024"/>
                </a:cubicBezTo>
                <a:cubicBezTo>
                  <a:pt x="193239" y="1007036"/>
                  <a:pt x="226111" y="1000063"/>
                  <a:pt x="245036" y="992094"/>
                </a:cubicBezTo>
                <a:cubicBezTo>
                  <a:pt x="263961" y="984125"/>
                  <a:pt x="268941" y="976157"/>
                  <a:pt x="280894" y="962212"/>
                </a:cubicBezTo>
                <a:cubicBezTo>
                  <a:pt x="292847" y="948267"/>
                  <a:pt x="303804" y="928345"/>
                  <a:pt x="316753" y="908424"/>
                </a:cubicBezTo>
                <a:cubicBezTo>
                  <a:pt x="329702" y="888503"/>
                  <a:pt x="347632" y="864597"/>
                  <a:pt x="358589" y="842683"/>
                </a:cubicBezTo>
                <a:cubicBezTo>
                  <a:pt x="369546" y="820769"/>
                  <a:pt x="366557" y="801843"/>
                  <a:pt x="382494" y="776941"/>
                </a:cubicBezTo>
                <a:cubicBezTo>
                  <a:pt x="398431" y="752039"/>
                  <a:pt x="431302" y="721161"/>
                  <a:pt x="454212" y="693271"/>
                </a:cubicBezTo>
                <a:cubicBezTo>
                  <a:pt x="477122" y="665381"/>
                  <a:pt x="499035" y="634502"/>
                  <a:pt x="519953" y="609600"/>
                </a:cubicBezTo>
                <a:cubicBezTo>
                  <a:pt x="540871" y="584698"/>
                  <a:pt x="559797" y="566770"/>
                  <a:pt x="579718" y="543860"/>
                </a:cubicBezTo>
                <a:cubicBezTo>
                  <a:pt x="599639" y="520950"/>
                  <a:pt x="619561" y="496047"/>
                  <a:pt x="639482" y="472141"/>
                </a:cubicBezTo>
                <a:cubicBezTo>
                  <a:pt x="659403" y="448235"/>
                  <a:pt x="674345" y="428314"/>
                  <a:pt x="699247" y="400424"/>
                </a:cubicBezTo>
                <a:cubicBezTo>
                  <a:pt x="724149" y="372534"/>
                  <a:pt x="764988" y="333686"/>
                  <a:pt x="788894" y="304800"/>
                </a:cubicBezTo>
                <a:cubicBezTo>
                  <a:pt x="812800" y="275914"/>
                  <a:pt x="825750" y="249020"/>
                  <a:pt x="842683" y="227106"/>
                </a:cubicBezTo>
                <a:cubicBezTo>
                  <a:pt x="859616" y="205192"/>
                  <a:pt x="874557" y="202204"/>
                  <a:pt x="890494" y="173318"/>
                </a:cubicBezTo>
                <a:cubicBezTo>
                  <a:pt x="906431" y="144432"/>
                  <a:pt x="921373" y="82674"/>
                  <a:pt x="938306" y="53788"/>
                </a:cubicBezTo>
                <a:cubicBezTo>
                  <a:pt x="955239" y="24902"/>
                  <a:pt x="973666" y="12451"/>
                  <a:pt x="992094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자유형 26"/>
          <p:cNvSpPr/>
          <p:nvPr/>
        </p:nvSpPr>
        <p:spPr>
          <a:xfrm>
            <a:off x="5211482" y="4530165"/>
            <a:ext cx="1207247" cy="600947"/>
          </a:xfrm>
          <a:custGeom>
            <a:avLst/>
            <a:gdLst>
              <a:gd name="connsiteX0" fmla="*/ 0 w 1207247"/>
              <a:gd name="connsiteY0" fmla="*/ 0 h 600947"/>
              <a:gd name="connsiteX1" fmla="*/ 47812 w 1207247"/>
              <a:gd name="connsiteY1" fmla="*/ 71717 h 600947"/>
              <a:gd name="connsiteX2" fmla="*/ 83671 w 1207247"/>
              <a:gd name="connsiteY2" fmla="*/ 113553 h 600947"/>
              <a:gd name="connsiteX3" fmla="*/ 113553 w 1207247"/>
              <a:gd name="connsiteY3" fmla="*/ 149411 h 600947"/>
              <a:gd name="connsiteX4" fmla="*/ 131483 w 1207247"/>
              <a:gd name="connsiteY4" fmla="*/ 221129 h 600947"/>
              <a:gd name="connsiteX5" fmla="*/ 197224 w 1207247"/>
              <a:gd name="connsiteY5" fmla="*/ 286870 h 600947"/>
              <a:gd name="connsiteX6" fmla="*/ 227106 w 1207247"/>
              <a:gd name="connsiteY6" fmla="*/ 352611 h 600947"/>
              <a:gd name="connsiteX7" fmla="*/ 274918 w 1207247"/>
              <a:gd name="connsiteY7" fmla="*/ 466164 h 600947"/>
              <a:gd name="connsiteX8" fmla="*/ 316753 w 1207247"/>
              <a:gd name="connsiteY8" fmla="*/ 537882 h 600947"/>
              <a:gd name="connsiteX9" fmla="*/ 340659 w 1207247"/>
              <a:gd name="connsiteY9" fmla="*/ 567764 h 600947"/>
              <a:gd name="connsiteX10" fmla="*/ 388471 w 1207247"/>
              <a:gd name="connsiteY10" fmla="*/ 591670 h 600947"/>
              <a:gd name="connsiteX11" fmla="*/ 442259 w 1207247"/>
              <a:gd name="connsiteY11" fmla="*/ 585694 h 600947"/>
              <a:gd name="connsiteX12" fmla="*/ 519953 w 1207247"/>
              <a:gd name="connsiteY12" fmla="*/ 567764 h 600947"/>
              <a:gd name="connsiteX13" fmla="*/ 567765 w 1207247"/>
              <a:gd name="connsiteY13" fmla="*/ 573741 h 600947"/>
              <a:gd name="connsiteX14" fmla="*/ 663389 w 1207247"/>
              <a:gd name="connsiteY14" fmla="*/ 591670 h 600947"/>
              <a:gd name="connsiteX15" fmla="*/ 747059 w 1207247"/>
              <a:gd name="connsiteY15" fmla="*/ 573741 h 600947"/>
              <a:gd name="connsiteX16" fmla="*/ 824753 w 1207247"/>
              <a:gd name="connsiteY16" fmla="*/ 561788 h 600947"/>
              <a:gd name="connsiteX17" fmla="*/ 896471 w 1207247"/>
              <a:gd name="connsiteY17" fmla="*/ 579717 h 600947"/>
              <a:gd name="connsiteX18" fmla="*/ 902447 w 1207247"/>
              <a:gd name="connsiteY18" fmla="*/ 597647 h 600947"/>
              <a:gd name="connsiteX19" fmla="*/ 1010024 w 1207247"/>
              <a:gd name="connsiteY19" fmla="*/ 508000 h 600947"/>
              <a:gd name="connsiteX20" fmla="*/ 1207247 w 1207247"/>
              <a:gd name="connsiteY20" fmla="*/ 418353 h 600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207247" h="600947">
                <a:moveTo>
                  <a:pt x="0" y="0"/>
                </a:moveTo>
                <a:cubicBezTo>
                  <a:pt x="16933" y="26396"/>
                  <a:pt x="33867" y="52792"/>
                  <a:pt x="47812" y="71717"/>
                </a:cubicBezTo>
                <a:cubicBezTo>
                  <a:pt x="61757" y="90643"/>
                  <a:pt x="72714" y="100604"/>
                  <a:pt x="83671" y="113553"/>
                </a:cubicBezTo>
                <a:cubicBezTo>
                  <a:pt x="94628" y="126502"/>
                  <a:pt x="105584" y="131482"/>
                  <a:pt x="113553" y="149411"/>
                </a:cubicBezTo>
                <a:cubicBezTo>
                  <a:pt x="121522" y="167340"/>
                  <a:pt x="117538" y="198219"/>
                  <a:pt x="131483" y="221129"/>
                </a:cubicBezTo>
                <a:cubicBezTo>
                  <a:pt x="145428" y="244039"/>
                  <a:pt x="181287" y="264956"/>
                  <a:pt x="197224" y="286870"/>
                </a:cubicBezTo>
                <a:cubicBezTo>
                  <a:pt x="213161" y="308784"/>
                  <a:pt x="214157" y="322729"/>
                  <a:pt x="227106" y="352611"/>
                </a:cubicBezTo>
                <a:cubicBezTo>
                  <a:pt x="240055" y="382493"/>
                  <a:pt x="259977" y="435285"/>
                  <a:pt x="274918" y="466164"/>
                </a:cubicBezTo>
                <a:cubicBezTo>
                  <a:pt x="289859" y="497043"/>
                  <a:pt x="305796" y="520949"/>
                  <a:pt x="316753" y="537882"/>
                </a:cubicBezTo>
                <a:cubicBezTo>
                  <a:pt x="327710" y="554815"/>
                  <a:pt x="328706" y="558799"/>
                  <a:pt x="340659" y="567764"/>
                </a:cubicBezTo>
                <a:cubicBezTo>
                  <a:pt x="352612" y="576729"/>
                  <a:pt x="371538" y="588682"/>
                  <a:pt x="388471" y="591670"/>
                </a:cubicBezTo>
                <a:cubicBezTo>
                  <a:pt x="405404" y="594658"/>
                  <a:pt x="420345" y="589678"/>
                  <a:pt x="442259" y="585694"/>
                </a:cubicBezTo>
                <a:cubicBezTo>
                  <a:pt x="464173" y="581710"/>
                  <a:pt x="499035" y="569756"/>
                  <a:pt x="519953" y="567764"/>
                </a:cubicBezTo>
                <a:cubicBezTo>
                  <a:pt x="540871" y="565772"/>
                  <a:pt x="543859" y="569757"/>
                  <a:pt x="567765" y="573741"/>
                </a:cubicBezTo>
                <a:cubicBezTo>
                  <a:pt x="591671" y="577725"/>
                  <a:pt x="633507" y="591670"/>
                  <a:pt x="663389" y="591670"/>
                </a:cubicBezTo>
                <a:cubicBezTo>
                  <a:pt x="693271" y="591670"/>
                  <a:pt x="720165" y="578721"/>
                  <a:pt x="747059" y="573741"/>
                </a:cubicBezTo>
                <a:cubicBezTo>
                  <a:pt x="773953" y="568761"/>
                  <a:pt x="799851" y="560792"/>
                  <a:pt x="824753" y="561788"/>
                </a:cubicBezTo>
                <a:cubicBezTo>
                  <a:pt x="849655" y="562784"/>
                  <a:pt x="896471" y="579717"/>
                  <a:pt x="896471" y="579717"/>
                </a:cubicBezTo>
                <a:cubicBezTo>
                  <a:pt x="909420" y="585693"/>
                  <a:pt x="883522" y="609600"/>
                  <a:pt x="902447" y="597647"/>
                </a:cubicBezTo>
                <a:cubicBezTo>
                  <a:pt x="921372" y="585694"/>
                  <a:pt x="959224" y="537882"/>
                  <a:pt x="1010024" y="508000"/>
                </a:cubicBezTo>
                <a:cubicBezTo>
                  <a:pt x="1060824" y="478118"/>
                  <a:pt x="1134035" y="448235"/>
                  <a:pt x="1207247" y="41835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자유형 1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 2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자유형 3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3474531" y="3657600"/>
            <a:ext cx="393134" cy="811427"/>
          </a:xfrm>
          <a:custGeom>
            <a:avLst/>
            <a:gdLst>
              <a:gd name="connsiteX0" fmla="*/ 84215 w 393134"/>
              <a:gd name="connsiteY0" fmla="*/ 0 h 811427"/>
              <a:gd name="connsiteX1" fmla="*/ 43026 w 393134"/>
              <a:gd name="connsiteY1" fmla="*/ 28832 h 811427"/>
              <a:gd name="connsiteX2" fmla="*/ 30669 w 393134"/>
              <a:gd name="connsiteY2" fmla="*/ 107092 h 811427"/>
              <a:gd name="connsiteX3" fmla="*/ 1837 w 393134"/>
              <a:gd name="connsiteY3" fmla="*/ 156519 h 811427"/>
              <a:gd name="connsiteX4" fmla="*/ 5955 w 393134"/>
              <a:gd name="connsiteY4" fmla="*/ 251254 h 811427"/>
              <a:gd name="connsiteX5" fmla="*/ 30669 w 393134"/>
              <a:gd name="connsiteY5" fmla="*/ 313038 h 811427"/>
              <a:gd name="connsiteX6" fmla="*/ 22431 w 393134"/>
              <a:gd name="connsiteY6" fmla="*/ 387178 h 811427"/>
              <a:gd name="connsiteX7" fmla="*/ 5955 w 393134"/>
              <a:gd name="connsiteY7" fmla="*/ 432486 h 811427"/>
              <a:gd name="connsiteX8" fmla="*/ 5955 w 393134"/>
              <a:gd name="connsiteY8" fmla="*/ 481914 h 811427"/>
              <a:gd name="connsiteX9" fmla="*/ 63620 w 393134"/>
              <a:gd name="connsiteY9" fmla="*/ 506627 h 811427"/>
              <a:gd name="connsiteX10" fmla="*/ 133642 w 393134"/>
              <a:gd name="connsiteY10" fmla="*/ 543697 h 811427"/>
              <a:gd name="connsiteX11" fmla="*/ 150118 w 393134"/>
              <a:gd name="connsiteY11" fmla="*/ 572530 h 811427"/>
              <a:gd name="connsiteX12" fmla="*/ 191307 w 393134"/>
              <a:gd name="connsiteY12" fmla="*/ 609600 h 811427"/>
              <a:gd name="connsiteX13" fmla="*/ 228377 w 393134"/>
              <a:gd name="connsiteY13" fmla="*/ 667265 h 811427"/>
              <a:gd name="connsiteX14" fmla="*/ 248972 w 393134"/>
              <a:gd name="connsiteY14" fmla="*/ 737286 h 811427"/>
              <a:gd name="connsiteX15" fmla="*/ 265447 w 393134"/>
              <a:gd name="connsiteY15" fmla="*/ 774357 h 811427"/>
              <a:gd name="connsiteX16" fmla="*/ 298399 w 393134"/>
              <a:gd name="connsiteY16" fmla="*/ 799070 h 811427"/>
              <a:gd name="connsiteX17" fmla="*/ 339588 w 393134"/>
              <a:gd name="connsiteY17" fmla="*/ 794951 h 811427"/>
              <a:gd name="connsiteX18" fmla="*/ 393134 w 393134"/>
              <a:gd name="connsiteY18" fmla="*/ 811427 h 811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93134" h="811427">
                <a:moveTo>
                  <a:pt x="84215" y="0"/>
                </a:moveTo>
                <a:cubicBezTo>
                  <a:pt x="68082" y="5491"/>
                  <a:pt x="51950" y="10983"/>
                  <a:pt x="43026" y="28832"/>
                </a:cubicBezTo>
                <a:cubicBezTo>
                  <a:pt x="34102" y="46681"/>
                  <a:pt x="37534" y="85811"/>
                  <a:pt x="30669" y="107092"/>
                </a:cubicBezTo>
                <a:cubicBezTo>
                  <a:pt x="23804" y="128373"/>
                  <a:pt x="5956" y="132492"/>
                  <a:pt x="1837" y="156519"/>
                </a:cubicBezTo>
                <a:cubicBezTo>
                  <a:pt x="-2282" y="180546"/>
                  <a:pt x="1150" y="225168"/>
                  <a:pt x="5955" y="251254"/>
                </a:cubicBezTo>
                <a:cubicBezTo>
                  <a:pt x="10760" y="277340"/>
                  <a:pt x="27923" y="290384"/>
                  <a:pt x="30669" y="313038"/>
                </a:cubicBezTo>
                <a:cubicBezTo>
                  <a:pt x="33415" y="335692"/>
                  <a:pt x="26550" y="367270"/>
                  <a:pt x="22431" y="387178"/>
                </a:cubicBezTo>
                <a:cubicBezTo>
                  <a:pt x="18312" y="407086"/>
                  <a:pt x="8701" y="416697"/>
                  <a:pt x="5955" y="432486"/>
                </a:cubicBezTo>
                <a:cubicBezTo>
                  <a:pt x="3209" y="448275"/>
                  <a:pt x="-3656" y="469557"/>
                  <a:pt x="5955" y="481914"/>
                </a:cubicBezTo>
                <a:cubicBezTo>
                  <a:pt x="15566" y="494271"/>
                  <a:pt x="42339" y="496330"/>
                  <a:pt x="63620" y="506627"/>
                </a:cubicBezTo>
                <a:cubicBezTo>
                  <a:pt x="84901" y="516924"/>
                  <a:pt x="119226" y="532713"/>
                  <a:pt x="133642" y="543697"/>
                </a:cubicBezTo>
                <a:cubicBezTo>
                  <a:pt x="148058" y="554681"/>
                  <a:pt x="140507" y="561546"/>
                  <a:pt x="150118" y="572530"/>
                </a:cubicBezTo>
                <a:cubicBezTo>
                  <a:pt x="159729" y="583514"/>
                  <a:pt x="178264" y="593811"/>
                  <a:pt x="191307" y="609600"/>
                </a:cubicBezTo>
                <a:cubicBezTo>
                  <a:pt x="204350" y="625389"/>
                  <a:pt x="218766" y="645984"/>
                  <a:pt x="228377" y="667265"/>
                </a:cubicBezTo>
                <a:cubicBezTo>
                  <a:pt x="237988" y="688546"/>
                  <a:pt x="242794" y="719437"/>
                  <a:pt x="248972" y="737286"/>
                </a:cubicBezTo>
                <a:cubicBezTo>
                  <a:pt x="255150" y="755135"/>
                  <a:pt x="257209" y="764060"/>
                  <a:pt x="265447" y="774357"/>
                </a:cubicBezTo>
                <a:cubicBezTo>
                  <a:pt x="273685" y="784654"/>
                  <a:pt x="286042" y="795638"/>
                  <a:pt x="298399" y="799070"/>
                </a:cubicBezTo>
                <a:cubicBezTo>
                  <a:pt x="310756" y="802502"/>
                  <a:pt x="323799" y="792892"/>
                  <a:pt x="339588" y="794951"/>
                </a:cubicBezTo>
                <a:cubicBezTo>
                  <a:pt x="355377" y="797010"/>
                  <a:pt x="374255" y="804218"/>
                  <a:pt x="393134" y="811427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 19"/>
          <p:cNvSpPr/>
          <p:nvPr/>
        </p:nvSpPr>
        <p:spPr>
          <a:xfrm>
            <a:off x="3896497" y="3669957"/>
            <a:ext cx="919852" cy="778475"/>
          </a:xfrm>
          <a:custGeom>
            <a:avLst/>
            <a:gdLst>
              <a:gd name="connsiteX0" fmla="*/ 0 w 919852"/>
              <a:gd name="connsiteY0" fmla="*/ 778475 h 778475"/>
              <a:gd name="connsiteX1" fmla="*/ 74141 w 919852"/>
              <a:gd name="connsiteY1" fmla="*/ 741405 h 778475"/>
              <a:gd name="connsiteX2" fmla="*/ 111211 w 919852"/>
              <a:gd name="connsiteY2" fmla="*/ 708454 h 778475"/>
              <a:gd name="connsiteX3" fmla="*/ 168876 w 919852"/>
              <a:gd name="connsiteY3" fmla="*/ 691978 h 778475"/>
              <a:gd name="connsiteX4" fmla="*/ 218303 w 919852"/>
              <a:gd name="connsiteY4" fmla="*/ 613719 h 778475"/>
              <a:gd name="connsiteX5" fmla="*/ 243017 w 919852"/>
              <a:gd name="connsiteY5" fmla="*/ 568411 h 778475"/>
              <a:gd name="connsiteX6" fmla="*/ 300681 w 919852"/>
              <a:gd name="connsiteY6" fmla="*/ 518984 h 778475"/>
              <a:gd name="connsiteX7" fmla="*/ 403654 w 919852"/>
              <a:gd name="connsiteY7" fmla="*/ 448962 h 778475"/>
              <a:gd name="connsiteX8" fmla="*/ 477795 w 919852"/>
              <a:gd name="connsiteY8" fmla="*/ 432486 h 778475"/>
              <a:gd name="connsiteX9" fmla="*/ 556054 w 919852"/>
              <a:gd name="connsiteY9" fmla="*/ 407773 h 778475"/>
              <a:gd name="connsiteX10" fmla="*/ 589006 w 919852"/>
              <a:gd name="connsiteY10" fmla="*/ 378940 h 778475"/>
              <a:gd name="connsiteX11" fmla="*/ 675503 w 919852"/>
              <a:gd name="connsiteY11" fmla="*/ 313038 h 778475"/>
              <a:gd name="connsiteX12" fmla="*/ 704335 w 919852"/>
              <a:gd name="connsiteY12" fmla="*/ 288324 h 778475"/>
              <a:gd name="connsiteX13" fmla="*/ 741406 w 919852"/>
              <a:gd name="connsiteY13" fmla="*/ 230659 h 778475"/>
              <a:gd name="connsiteX14" fmla="*/ 778476 w 919852"/>
              <a:gd name="connsiteY14" fmla="*/ 197708 h 778475"/>
              <a:gd name="connsiteX15" fmla="*/ 811427 w 919852"/>
              <a:gd name="connsiteY15" fmla="*/ 164757 h 778475"/>
              <a:gd name="connsiteX16" fmla="*/ 885568 w 919852"/>
              <a:gd name="connsiteY16" fmla="*/ 160638 h 778475"/>
              <a:gd name="connsiteX17" fmla="*/ 918519 w 919852"/>
              <a:gd name="connsiteY17" fmla="*/ 127686 h 778475"/>
              <a:gd name="connsiteX18" fmla="*/ 910281 w 919852"/>
              <a:gd name="connsiteY18" fmla="*/ 86497 h 778475"/>
              <a:gd name="connsiteX19" fmla="*/ 881449 w 919852"/>
              <a:gd name="connsiteY19" fmla="*/ 49427 h 778475"/>
              <a:gd name="connsiteX20" fmla="*/ 852617 w 919852"/>
              <a:gd name="connsiteY20" fmla="*/ 0 h 778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919852" h="778475">
                <a:moveTo>
                  <a:pt x="0" y="778475"/>
                </a:moveTo>
                <a:cubicBezTo>
                  <a:pt x="27803" y="765775"/>
                  <a:pt x="55606" y="753075"/>
                  <a:pt x="74141" y="741405"/>
                </a:cubicBezTo>
                <a:cubicBezTo>
                  <a:pt x="92676" y="729735"/>
                  <a:pt x="95422" y="716692"/>
                  <a:pt x="111211" y="708454"/>
                </a:cubicBezTo>
                <a:cubicBezTo>
                  <a:pt x="127000" y="700216"/>
                  <a:pt x="151027" y="707767"/>
                  <a:pt x="168876" y="691978"/>
                </a:cubicBezTo>
                <a:cubicBezTo>
                  <a:pt x="186725" y="676189"/>
                  <a:pt x="205946" y="634313"/>
                  <a:pt x="218303" y="613719"/>
                </a:cubicBezTo>
                <a:cubicBezTo>
                  <a:pt x="230660" y="593125"/>
                  <a:pt x="229287" y="584200"/>
                  <a:pt x="243017" y="568411"/>
                </a:cubicBezTo>
                <a:cubicBezTo>
                  <a:pt x="256747" y="552622"/>
                  <a:pt x="273908" y="538892"/>
                  <a:pt x="300681" y="518984"/>
                </a:cubicBezTo>
                <a:cubicBezTo>
                  <a:pt x="327454" y="499076"/>
                  <a:pt x="374135" y="463378"/>
                  <a:pt x="403654" y="448962"/>
                </a:cubicBezTo>
                <a:cubicBezTo>
                  <a:pt x="433173" y="434546"/>
                  <a:pt x="452395" y="439351"/>
                  <a:pt x="477795" y="432486"/>
                </a:cubicBezTo>
                <a:cubicBezTo>
                  <a:pt x="503195" y="425621"/>
                  <a:pt x="537519" y="416697"/>
                  <a:pt x="556054" y="407773"/>
                </a:cubicBezTo>
                <a:cubicBezTo>
                  <a:pt x="574589" y="398849"/>
                  <a:pt x="569098" y="394729"/>
                  <a:pt x="589006" y="378940"/>
                </a:cubicBezTo>
                <a:cubicBezTo>
                  <a:pt x="608914" y="363151"/>
                  <a:pt x="656282" y="328141"/>
                  <a:pt x="675503" y="313038"/>
                </a:cubicBezTo>
                <a:cubicBezTo>
                  <a:pt x="694724" y="297935"/>
                  <a:pt x="693351" y="302054"/>
                  <a:pt x="704335" y="288324"/>
                </a:cubicBezTo>
                <a:cubicBezTo>
                  <a:pt x="715319" y="274594"/>
                  <a:pt x="729049" y="245762"/>
                  <a:pt x="741406" y="230659"/>
                </a:cubicBezTo>
                <a:cubicBezTo>
                  <a:pt x="753763" y="215556"/>
                  <a:pt x="766806" y="208692"/>
                  <a:pt x="778476" y="197708"/>
                </a:cubicBezTo>
                <a:cubicBezTo>
                  <a:pt x="790146" y="186724"/>
                  <a:pt x="793578" y="170935"/>
                  <a:pt x="811427" y="164757"/>
                </a:cubicBezTo>
                <a:cubicBezTo>
                  <a:pt x="829276" y="158579"/>
                  <a:pt x="867719" y="166816"/>
                  <a:pt x="885568" y="160638"/>
                </a:cubicBezTo>
                <a:cubicBezTo>
                  <a:pt x="903417" y="154460"/>
                  <a:pt x="914400" y="140043"/>
                  <a:pt x="918519" y="127686"/>
                </a:cubicBezTo>
                <a:cubicBezTo>
                  <a:pt x="922638" y="115329"/>
                  <a:pt x="916459" y="99540"/>
                  <a:pt x="910281" y="86497"/>
                </a:cubicBezTo>
                <a:cubicBezTo>
                  <a:pt x="904103" y="73454"/>
                  <a:pt x="891060" y="63843"/>
                  <a:pt x="881449" y="49427"/>
                </a:cubicBezTo>
                <a:cubicBezTo>
                  <a:pt x="871838" y="35011"/>
                  <a:pt x="862227" y="17505"/>
                  <a:pt x="852617" y="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749300" y="3384550"/>
            <a:ext cx="501650" cy="295275"/>
          </a:xfrm>
          <a:custGeom>
            <a:avLst/>
            <a:gdLst>
              <a:gd name="connsiteX0" fmla="*/ 0 w 501650"/>
              <a:gd name="connsiteY0" fmla="*/ 0 h 295275"/>
              <a:gd name="connsiteX1" fmla="*/ 12700 w 501650"/>
              <a:gd name="connsiteY1" fmla="*/ 73025 h 295275"/>
              <a:gd name="connsiteX2" fmla="*/ 69850 w 501650"/>
              <a:gd name="connsiteY2" fmla="*/ 111125 h 295275"/>
              <a:gd name="connsiteX3" fmla="*/ 123825 w 501650"/>
              <a:gd name="connsiteY3" fmla="*/ 114300 h 295275"/>
              <a:gd name="connsiteX4" fmla="*/ 127000 w 501650"/>
              <a:gd name="connsiteY4" fmla="*/ 114300 h 295275"/>
              <a:gd name="connsiteX5" fmla="*/ 269875 w 501650"/>
              <a:gd name="connsiteY5" fmla="*/ 146050 h 295275"/>
              <a:gd name="connsiteX6" fmla="*/ 368300 w 501650"/>
              <a:gd name="connsiteY6" fmla="*/ 222250 h 295275"/>
              <a:gd name="connsiteX7" fmla="*/ 501650 w 501650"/>
              <a:gd name="connsiteY7" fmla="*/ 295275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1650" h="295275">
                <a:moveTo>
                  <a:pt x="0" y="0"/>
                </a:moveTo>
                <a:cubicBezTo>
                  <a:pt x="529" y="27252"/>
                  <a:pt x="1058" y="54504"/>
                  <a:pt x="12700" y="73025"/>
                </a:cubicBezTo>
                <a:cubicBezTo>
                  <a:pt x="24342" y="91546"/>
                  <a:pt x="51329" y="104246"/>
                  <a:pt x="69850" y="111125"/>
                </a:cubicBezTo>
                <a:cubicBezTo>
                  <a:pt x="88371" y="118004"/>
                  <a:pt x="123825" y="114300"/>
                  <a:pt x="123825" y="114300"/>
                </a:cubicBezTo>
                <a:cubicBezTo>
                  <a:pt x="133350" y="114829"/>
                  <a:pt x="127000" y="114300"/>
                  <a:pt x="127000" y="114300"/>
                </a:cubicBezTo>
                <a:cubicBezTo>
                  <a:pt x="151342" y="119592"/>
                  <a:pt x="229658" y="128058"/>
                  <a:pt x="269875" y="146050"/>
                </a:cubicBezTo>
                <a:cubicBezTo>
                  <a:pt x="310092" y="164042"/>
                  <a:pt x="329671" y="197379"/>
                  <a:pt x="368300" y="222250"/>
                </a:cubicBezTo>
                <a:cubicBezTo>
                  <a:pt x="406929" y="247121"/>
                  <a:pt x="454289" y="271198"/>
                  <a:pt x="501650" y="295275"/>
                </a:cubicBezTo>
              </a:path>
            </a:pathLst>
          </a:custGeom>
          <a:noFill/>
          <a:ln w="381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자유형 5"/>
          <p:cNvSpPr/>
          <p:nvPr/>
        </p:nvSpPr>
        <p:spPr>
          <a:xfrm>
            <a:off x="1323975" y="3466902"/>
            <a:ext cx="1177925" cy="228798"/>
          </a:xfrm>
          <a:custGeom>
            <a:avLst/>
            <a:gdLst>
              <a:gd name="connsiteX0" fmla="*/ 0 w 1177925"/>
              <a:gd name="connsiteY0" fmla="*/ 228798 h 228798"/>
              <a:gd name="connsiteX1" fmla="*/ 104775 w 1177925"/>
              <a:gd name="connsiteY1" fmla="*/ 187523 h 228798"/>
              <a:gd name="connsiteX2" fmla="*/ 165100 w 1177925"/>
              <a:gd name="connsiteY2" fmla="*/ 146248 h 228798"/>
              <a:gd name="connsiteX3" fmla="*/ 225425 w 1177925"/>
              <a:gd name="connsiteY3" fmla="*/ 111323 h 228798"/>
              <a:gd name="connsiteX4" fmla="*/ 317500 w 1177925"/>
              <a:gd name="connsiteY4" fmla="*/ 35123 h 228798"/>
              <a:gd name="connsiteX5" fmla="*/ 396875 w 1177925"/>
              <a:gd name="connsiteY5" fmla="*/ 19248 h 228798"/>
              <a:gd name="connsiteX6" fmla="*/ 460375 w 1177925"/>
              <a:gd name="connsiteY6" fmla="*/ 198 h 228798"/>
              <a:gd name="connsiteX7" fmla="*/ 542925 w 1177925"/>
              <a:gd name="connsiteY7" fmla="*/ 31948 h 228798"/>
              <a:gd name="connsiteX8" fmla="*/ 615950 w 1177925"/>
              <a:gd name="connsiteY8" fmla="*/ 44648 h 228798"/>
              <a:gd name="connsiteX9" fmla="*/ 723900 w 1177925"/>
              <a:gd name="connsiteY9" fmla="*/ 92273 h 228798"/>
              <a:gd name="connsiteX10" fmla="*/ 774700 w 1177925"/>
              <a:gd name="connsiteY10" fmla="*/ 104973 h 228798"/>
              <a:gd name="connsiteX11" fmla="*/ 831850 w 1177925"/>
              <a:gd name="connsiteY11" fmla="*/ 149423 h 228798"/>
              <a:gd name="connsiteX12" fmla="*/ 895350 w 1177925"/>
              <a:gd name="connsiteY12" fmla="*/ 177998 h 228798"/>
              <a:gd name="connsiteX13" fmla="*/ 981075 w 1177925"/>
              <a:gd name="connsiteY13" fmla="*/ 193873 h 228798"/>
              <a:gd name="connsiteX14" fmla="*/ 1028700 w 1177925"/>
              <a:gd name="connsiteY14" fmla="*/ 193873 h 228798"/>
              <a:gd name="connsiteX15" fmla="*/ 1104900 w 1177925"/>
              <a:gd name="connsiteY15" fmla="*/ 168473 h 228798"/>
              <a:gd name="connsiteX16" fmla="*/ 1177925 w 1177925"/>
              <a:gd name="connsiteY16" fmla="*/ 149423 h 228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177925" h="228798">
                <a:moveTo>
                  <a:pt x="0" y="228798"/>
                </a:moveTo>
                <a:cubicBezTo>
                  <a:pt x="38629" y="215039"/>
                  <a:pt x="77258" y="201281"/>
                  <a:pt x="104775" y="187523"/>
                </a:cubicBezTo>
                <a:cubicBezTo>
                  <a:pt x="132292" y="173765"/>
                  <a:pt x="144992" y="158948"/>
                  <a:pt x="165100" y="146248"/>
                </a:cubicBezTo>
                <a:cubicBezTo>
                  <a:pt x="185208" y="133548"/>
                  <a:pt x="200025" y="129844"/>
                  <a:pt x="225425" y="111323"/>
                </a:cubicBezTo>
                <a:cubicBezTo>
                  <a:pt x="250825" y="92802"/>
                  <a:pt x="288925" y="50469"/>
                  <a:pt x="317500" y="35123"/>
                </a:cubicBezTo>
                <a:cubicBezTo>
                  <a:pt x="346075" y="19777"/>
                  <a:pt x="373062" y="25069"/>
                  <a:pt x="396875" y="19248"/>
                </a:cubicBezTo>
                <a:cubicBezTo>
                  <a:pt x="420688" y="13427"/>
                  <a:pt x="436033" y="-1919"/>
                  <a:pt x="460375" y="198"/>
                </a:cubicBezTo>
                <a:cubicBezTo>
                  <a:pt x="484717" y="2315"/>
                  <a:pt x="516996" y="24540"/>
                  <a:pt x="542925" y="31948"/>
                </a:cubicBezTo>
                <a:cubicBezTo>
                  <a:pt x="568854" y="39356"/>
                  <a:pt x="585788" y="34594"/>
                  <a:pt x="615950" y="44648"/>
                </a:cubicBezTo>
                <a:cubicBezTo>
                  <a:pt x="646112" y="54702"/>
                  <a:pt x="697442" y="82219"/>
                  <a:pt x="723900" y="92273"/>
                </a:cubicBezTo>
                <a:cubicBezTo>
                  <a:pt x="750358" y="102327"/>
                  <a:pt x="756708" y="95448"/>
                  <a:pt x="774700" y="104973"/>
                </a:cubicBezTo>
                <a:cubicBezTo>
                  <a:pt x="792692" y="114498"/>
                  <a:pt x="811742" y="137252"/>
                  <a:pt x="831850" y="149423"/>
                </a:cubicBezTo>
                <a:cubicBezTo>
                  <a:pt x="851958" y="161594"/>
                  <a:pt x="870479" y="170590"/>
                  <a:pt x="895350" y="177998"/>
                </a:cubicBezTo>
                <a:cubicBezTo>
                  <a:pt x="920221" y="185406"/>
                  <a:pt x="958850" y="191227"/>
                  <a:pt x="981075" y="193873"/>
                </a:cubicBezTo>
                <a:cubicBezTo>
                  <a:pt x="1003300" y="196519"/>
                  <a:pt x="1008063" y="198106"/>
                  <a:pt x="1028700" y="193873"/>
                </a:cubicBezTo>
                <a:cubicBezTo>
                  <a:pt x="1049337" y="189640"/>
                  <a:pt x="1080029" y="175881"/>
                  <a:pt x="1104900" y="168473"/>
                </a:cubicBezTo>
                <a:cubicBezTo>
                  <a:pt x="1129771" y="161065"/>
                  <a:pt x="1153848" y="155244"/>
                  <a:pt x="1177925" y="149423"/>
                </a:cubicBezTo>
              </a:path>
            </a:pathLst>
          </a:custGeom>
          <a:noFill/>
          <a:ln w="38100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자유형 6"/>
          <p:cNvSpPr/>
          <p:nvPr/>
        </p:nvSpPr>
        <p:spPr>
          <a:xfrm>
            <a:off x="1160060" y="2347214"/>
            <a:ext cx="1319283" cy="1192105"/>
          </a:xfrm>
          <a:custGeom>
            <a:avLst/>
            <a:gdLst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13815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1559 h 1241559"/>
              <a:gd name="connsiteX1" fmla="*/ 1251044 w 1319283"/>
              <a:gd name="connsiteY1" fmla="*/ 1127828 h 1241559"/>
              <a:gd name="connsiteX2" fmla="*/ 1191904 w 1319283"/>
              <a:gd name="connsiteY2" fmla="*/ 1059589 h 1241559"/>
              <a:gd name="connsiteX3" fmla="*/ 1169158 w 1319283"/>
              <a:gd name="connsiteY3" fmla="*/ 964055 h 1241559"/>
              <a:gd name="connsiteX4" fmla="*/ 1169158 w 1319283"/>
              <a:gd name="connsiteY4" fmla="*/ 932210 h 1241559"/>
              <a:gd name="connsiteX5" fmla="*/ 1160059 w 1319283"/>
              <a:gd name="connsiteY5" fmla="*/ 832127 h 1241559"/>
              <a:gd name="connsiteX6" fmla="*/ 1132764 w 1319283"/>
              <a:gd name="connsiteY6" fmla="*/ 750240 h 1241559"/>
              <a:gd name="connsiteX7" fmla="*/ 1123665 w 1319283"/>
              <a:gd name="connsiteY7" fmla="*/ 650156 h 1241559"/>
              <a:gd name="connsiteX8" fmla="*/ 1073624 w 1319283"/>
              <a:gd name="connsiteY8" fmla="*/ 586467 h 1241559"/>
              <a:gd name="connsiteX9" fmla="*/ 987188 w 1319283"/>
              <a:gd name="connsiteY9" fmla="*/ 504580 h 1241559"/>
              <a:gd name="connsiteX10" fmla="*/ 746077 w 1319283"/>
              <a:gd name="connsiteY10" fmla="*/ 381750 h 1241559"/>
              <a:gd name="connsiteX11" fmla="*/ 514065 w 1319283"/>
              <a:gd name="connsiteY11" fmla="*/ 290765 h 1241559"/>
              <a:gd name="connsiteX12" fmla="*/ 518615 w 1319283"/>
              <a:gd name="connsiteY12" fmla="*/ 163386 h 1241559"/>
              <a:gd name="connsiteX13" fmla="*/ 423080 w 1319283"/>
              <a:gd name="connsiteY13" fmla="*/ 90598 h 1241559"/>
              <a:gd name="connsiteX14" fmla="*/ 391236 w 1319283"/>
              <a:gd name="connsiteY14" fmla="*/ 49655 h 1241559"/>
              <a:gd name="connsiteX15" fmla="*/ 295701 w 1319283"/>
              <a:gd name="connsiteY15" fmla="*/ 13261 h 1241559"/>
              <a:gd name="connsiteX16" fmla="*/ 232012 w 1319283"/>
              <a:gd name="connsiteY16" fmla="*/ 13261 h 1241559"/>
              <a:gd name="connsiteX17" fmla="*/ 218364 w 1319283"/>
              <a:gd name="connsiteY17" fmla="*/ 172485 h 1241559"/>
              <a:gd name="connsiteX18" fmla="*/ 291152 w 1319283"/>
              <a:gd name="connsiteY18" fmla="*/ 281667 h 1241559"/>
              <a:gd name="connsiteX19" fmla="*/ 145576 w 1319283"/>
              <a:gd name="connsiteY19" fmla="*/ 236174 h 1241559"/>
              <a:gd name="connsiteX20" fmla="*/ 86436 w 1319283"/>
              <a:gd name="connsiteY20" fmla="*/ 231625 h 1241559"/>
              <a:gd name="connsiteX21" fmla="*/ 50041 w 1319283"/>
              <a:gd name="connsiteY21" fmla="*/ 231625 h 1241559"/>
              <a:gd name="connsiteX22" fmla="*/ 0 w 1319283"/>
              <a:gd name="connsiteY22" fmla="*/ 290765 h 1241559"/>
              <a:gd name="connsiteX0" fmla="*/ 1319283 w 1319283"/>
              <a:gd name="connsiteY0" fmla="*/ 1242894 h 1242894"/>
              <a:gd name="connsiteX1" fmla="*/ 1251044 w 1319283"/>
              <a:gd name="connsiteY1" fmla="*/ 1129163 h 1242894"/>
              <a:gd name="connsiteX2" fmla="*/ 1191904 w 1319283"/>
              <a:gd name="connsiteY2" fmla="*/ 1060924 h 1242894"/>
              <a:gd name="connsiteX3" fmla="*/ 1169158 w 1319283"/>
              <a:gd name="connsiteY3" fmla="*/ 965390 h 1242894"/>
              <a:gd name="connsiteX4" fmla="*/ 1169158 w 1319283"/>
              <a:gd name="connsiteY4" fmla="*/ 933545 h 1242894"/>
              <a:gd name="connsiteX5" fmla="*/ 1160059 w 1319283"/>
              <a:gd name="connsiteY5" fmla="*/ 833462 h 1242894"/>
              <a:gd name="connsiteX6" fmla="*/ 1132764 w 1319283"/>
              <a:gd name="connsiteY6" fmla="*/ 751575 h 1242894"/>
              <a:gd name="connsiteX7" fmla="*/ 1123665 w 1319283"/>
              <a:gd name="connsiteY7" fmla="*/ 651491 h 1242894"/>
              <a:gd name="connsiteX8" fmla="*/ 1073624 w 1319283"/>
              <a:gd name="connsiteY8" fmla="*/ 587802 h 1242894"/>
              <a:gd name="connsiteX9" fmla="*/ 987188 w 1319283"/>
              <a:gd name="connsiteY9" fmla="*/ 505915 h 1242894"/>
              <a:gd name="connsiteX10" fmla="*/ 746077 w 1319283"/>
              <a:gd name="connsiteY10" fmla="*/ 383085 h 1242894"/>
              <a:gd name="connsiteX11" fmla="*/ 514065 w 1319283"/>
              <a:gd name="connsiteY11" fmla="*/ 292100 h 1242894"/>
              <a:gd name="connsiteX12" fmla="*/ 518615 w 1319283"/>
              <a:gd name="connsiteY12" fmla="*/ 164721 h 1242894"/>
              <a:gd name="connsiteX13" fmla="*/ 423080 w 1319283"/>
              <a:gd name="connsiteY13" fmla="*/ 91933 h 1242894"/>
              <a:gd name="connsiteX14" fmla="*/ 391236 w 1319283"/>
              <a:gd name="connsiteY14" fmla="*/ 50990 h 1242894"/>
              <a:gd name="connsiteX15" fmla="*/ 295701 w 1319283"/>
              <a:gd name="connsiteY15" fmla="*/ 14596 h 1242894"/>
              <a:gd name="connsiteX16" fmla="*/ 232012 w 1319283"/>
              <a:gd name="connsiteY16" fmla="*/ 14596 h 1242894"/>
              <a:gd name="connsiteX17" fmla="*/ 309349 w 1319283"/>
              <a:gd name="connsiteY17" fmla="*/ 192017 h 1242894"/>
              <a:gd name="connsiteX18" fmla="*/ 291152 w 1319283"/>
              <a:gd name="connsiteY18" fmla="*/ 283002 h 1242894"/>
              <a:gd name="connsiteX19" fmla="*/ 145576 w 1319283"/>
              <a:gd name="connsiteY19" fmla="*/ 237509 h 1242894"/>
              <a:gd name="connsiteX20" fmla="*/ 86436 w 1319283"/>
              <a:gd name="connsiteY20" fmla="*/ 232960 h 1242894"/>
              <a:gd name="connsiteX21" fmla="*/ 50041 w 1319283"/>
              <a:gd name="connsiteY21" fmla="*/ 232960 h 1242894"/>
              <a:gd name="connsiteX22" fmla="*/ 0 w 1319283"/>
              <a:gd name="connsiteY22" fmla="*/ 292100 h 1242894"/>
              <a:gd name="connsiteX0" fmla="*/ 1319283 w 1319283"/>
              <a:gd name="connsiteY0" fmla="*/ 1231019 h 1231019"/>
              <a:gd name="connsiteX1" fmla="*/ 1251044 w 1319283"/>
              <a:gd name="connsiteY1" fmla="*/ 1117288 h 1231019"/>
              <a:gd name="connsiteX2" fmla="*/ 1191904 w 1319283"/>
              <a:gd name="connsiteY2" fmla="*/ 1049049 h 1231019"/>
              <a:gd name="connsiteX3" fmla="*/ 1169158 w 1319283"/>
              <a:gd name="connsiteY3" fmla="*/ 953515 h 1231019"/>
              <a:gd name="connsiteX4" fmla="*/ 1169158 w 1319283"/>
              <a:gd name="connsiteY4" fmla="*/ 921670 h 1231019"/>
              <a:gd name="connsiteX5" fmla="*/ 1160059 w 1319283"/>
              <a:gd name="connsiteY5" fmla="*/ 821587 h 1231019"/>
              <a:gd name="connsiteX6" fmla="*/ 1132764 w 1319283"/>
              <a:gd name="connsiteY6" fmla="*/ 739700 h 1231019"/>
              <a:gd name="connsiteX7" fmla="*/ 1123665 w 1319283"/>
              <a:gd name="connsiteY7" fmla="*/ 639616 h 1231019"/>
              <a:gd name="connsiteX8" fmla="*/ 1073624 w 1319283"/>
              <a:gd name="connsiteY8" fmla="*/ 575927 h 1231019"/>
              <a:gd name="connsiteX9" fmla="*/ 987188 w 1319283"/>
              <a:gd name="connsiteY9" fmla="*/ 494040 h 1231019"/>
              <a:gd name="connsiteX10" fmla="*/ 746077 w 1319283"/>
              <a:gd name="connsiteY10" fmla="*/ 371210 h 1231019"/>
              <a:gd name="connsiteX11" fmla="*/ 514065 w 1319283"/>
              <a:gd name="connsiteY11" fmla="*/ 280225 h 1231019"/>
              <a:gd name="connsiteX12" fmla="*/ 518615 w 1319283"/>
              <a:gd name="connsiteY12" fmla="*/ 152846 h 1231019"/>
              <a:gd name="connsiteX13" fmla="*/ 423080 w 1319283"/>
              <a:gd name="connsiteY13" fmla="*/ 80058 h 1231019"/>
              <a:gd name="connsiteX14" fmla="*/ 391236 w 1319283"/>
              <a:gd name="connsiteY14" fmla="*/ 39115 h 1231019"/>
              <a:gd name="connsiteX15" fmla="*/ 295701 w 1319283"/>
              <a:gd name="connsiteY15" fmla="*/ 2721 h 1231019"/>
              <a:gd name="connsiteX16" fmla="*/ 322997 w 1319283"/>
              <a:gd name="connsiteY16" fmla="*/ 116452 h 1231019"/>
              <a:gd name="connsiteX17" fmla="*/ 309349 w 1319283"/>
              <a:gd name="connsiteY17" fmla="*/ 180142 h 1231019"/>
              <a:gd name="connsiteX18" fmla="*/ 291152 w 1319283"/>
              <a:gd name="connsiteY18" fmla="*/ 271127 h 1231019"/>
              <a:gd name="connsiteX19" fmla="*/ 145576 w 1319283"/>
              <a:gd name="connsiteY19" fmla="*/ 225634 h 1231019"/>
              <a:gd name="connsiteX20" fmla="*/ 86436 w 1319283"/>
              <a:gd name="connsiteY20" fmla="*/ 221085 h 1231019"/>
              <a:gd name="connsiteX21" fmla="*/ 50041 w 1319283"/>
              <a:gd name="connsiteY21" fmla="*/ 221085 h 1231019"/>
              <a:gd name="connsiteX22" fmla="*/ 0 w 1319283"/>
              <a:gd name="connsiteY22" fmla="*/ 280225 h 1231019"/>
              <a:gd name="connsiteX0" fmla="*/ 1319283 w 1319283"/>
              <a:gd name="connsiteY0" fmla="*/ 1191984 h 1191984"/>
              <a:gd name="connsiteX1" fmla="*/ 1251044 w 1319283"/>
              <a:gd name="connsiteY1" fmla="*/ 1078253 h 1191984"/>
              <a:gd name="connsiteX2" fmla="*/ 1191904 w 1319283"/>
              <a:gd name="connsiteY2" fmla="*/ 1010014 h 1191984"/>
              <a:gd name="connsiteX3" fmla="*/ 1169158 w 1319283"/>
              <a:gd name="connsiteY3" fmla="*/ 914480 h 1191984"/>
              <a:gd name="connsiteX4" fmla="*/ 1169158 w 1319283"/>
              <a:gd name="connsiteY4" fmla="*/ 882635 h 1191984"/>
              <a:gd name="connsiteX5" fmla="*/ 1160059 w 1319283"/>
              <a:gd name="connsiteY5" fmla="*/ 782552 h 1191984"/>
              <a:gd name="connsiteX6" fmla="*/ 1132764 w 1319283"/>
              <a:gd name="connsiteY6" fmla="*/ 700665 h 1191984"/>
              <a:gd name="connsiteX7" fmla="*/ 1123665 w 1319283"/>
              <a:gd name="connsiteY7" fmla="*/ 600581 h 1191984"/>
              <a:gd name="connsiteX8" fmla="*/ 1073624 w 1319283"/>
              <a:gd name="connsiteY8" fmla="*/ 536892 h 1191984"/>
              <a:gd name="connsiteX9" fmla="*/ 987188 w 1319283"/>
              <a:gd name="connsiteY9" fmla="*/ 455005 h 1191984"/>
              <a:gd name="connsiteX10" fmla="*/ 746077 w 1319283"/>
              <a:gd name="connsiteY10" fmla="*/ 332175 h 1191984"/>
              <a:gd name="connsiteX11" fmla="*/ 514065 w 1319283"/>
              <a:gd name="connsiteY11" fmla="*/ 241190 h 1191984"/>
              <a:gd name="connsiteX12" fmla="*/ 518615 w 1319283"/>
              <a:gd name="connsiteY12" fmla="*/ 113811 h 1191984"/>
              <a:gd name="connsiteX13" fmla="*/ 423080 w 1319283"/>
              <a:gd name="connsiteY13" fmla="*/ 41023 h 1191984"/>
              <a:gd name="connsiteX14" fmla="*/ 391236 w 1319283"/>
              <a:gd name="connsiteY14" fmla="*/ 80 h 1191984"/>
              <a:gd name="connsiteX15" fmla="*/ 368489 w 1319283"/>
              <a:gd name="connsiteY15" fmla="*/ 31925 h 1191984"/>
              <a:gd name="connsiteX16" fmla="*/ 322997 w 1319283"/>
              <a:gd name="connsiteY16" fmla="*/ 77417 h 1191984"/>
              <a:gd name="connsiteX17" fmla="*/ 309349 w 1319283"/>
              <a:gd name="connsiteY17" fmla="*/ 141107 h 1191984"/>
              <a:gd name="connsiteX18" fmla="*/ 291152 w 1319283"/>
              <a:gd name="connsiteY18" fmla="*/ 232092 h 1191984"/>
              <a:gd name="connsiteX19" fmla="*/ 145576 w 1319283"/>
              <a:gd name="connsiteY19" fmla="*/ 186599 h 1191984"/>
              <a:gd name="connsiteX20" fmla="*/ 86436 w 1319283"/>
              <a:gd name="connsiteY20" fmla="*/ 182050 h 1191984"/>
              <a:gd name="connsiteX21" fmla="*/ 50041 w 1319283"/>
              <a:gd name="connsiteY21" fmla="*/ 182050 h 1191984"/>
              <a:gd name="connsiteX22" fmla="*/ 0 w 1319283"/>
              <a:gd name="connsiteY22" fmla="*/ 241190 h 1191984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68489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000 h 1192000"/>
              <a:gd name="connsiteX1" fmla="*/ 1251044 w 1319283"/>
              <a:gd name="connsiteY1" fmla="*/ 1078269 h 1192000"/>
              <a:gd name="connsiteX2" fmla="*/ 1191904 w 1319283"/>
              <a:gd name="connsiteY2" fmla="*/ 1010030 h 1192000"/>
              <a:gd name="connsiteX3" fmla="*/ 1169158 w 1319283"/>
              <a:gd name="connsiteY3" fmla="*/ 914496 h 1192000"/>
              <a:gd name="connsiteX4" fmla="*/ 1169158 w 1319283"/>
              <a:gd name="connsiteY4" fmla="*/ 882651 h 1192000"/>
              <a:gd name="connsiteX5" fmla="*/ 1160059 w 1319283"/>
              <a:gd name="connsiteY5" fmla="*/ 782568 h 1192000"/>
              <a:gd name="connsiteX6" fmla="*/ 1132764 w 1319283"/>
              <a:gd name="connsiteY6" fmla="*/ 700681 h 1192000"/>
              <a:gd name="connsiteX7" fmla="*/ 1123665 w 1319283"/>
              <a:gd name="connsiteY7" fmla="*/ 600597 h 1192000"/>
              <a:gd name="connsiteX8" fmla="*/ 1073624 w 1319283"/>
              <a:gd name="connsiteY8" fmla="*/ 536908 h 1192000"/>
              <a:gd name="connsiteX9" fmla="*/ 987188 w 1319283"/>
              <a:gd name="connsiteY9" fmla="*/ 455021 h 1192000"/>
              <a:gd name="connsiteX10" fmla="*/ 746077 w 1319283"/>
              <a:gd name="connsiteY10" fmla="*/ 332191 h 1192000"/>
              <a:gd name="connsiteX11" fmla="*/ 514065 w 1319283"/>
              <a:gd name="connsiteY11" fmla="*/ 241206 h 1192000"/>
              <a:gd name="connsiteX12" fmla="*/ 518615 w 1319283"/>
              <a:gd name="connsiteY12" fmla="*/ 113827 h 1192000"/>
              <a:gd name="connsiteX13" fmla="*/ 423080 w 1319283"/>
              <a:gd name="connsiteY13" fmla="*/ 41039 h 1192000"/>
              <a:gd name="connsiteX14" fmla="*/ 391236 w 1319283"/>
              <a:gd name="connsiteY14" fmla="*/ 96 h 1192000"/>
              <a:gd name="connsiteX15" fmla="*/ 350292 w 1319283"/>
              <a:gd name="connsiteY15" fmla="*/ 31941 h 1192000"/>
              <a:gd name="connsiteX16" fmla="*/ 322997 w 1319283"/>
              <a:gd name="connsiteY16" fmla="*/ 100179 h 1192000"/>
              <a:gd name="connsiteX17" fmla="*/ 309349 w 1319283"/>
              <a:gd name="connsiteY17" fmla="*/ 141123 h 1192000"/>
              <a:gd name="connsiteX18" fmla="*/ 291152 w 1319283"/>
              <a:gd name="connsiteY18" fmla="*/ 232108 h 1192000"/>
              <a:gd name="connsiteX19" fmla="*/ 145576 w 1319283"/>
              <a:gd name="connsiteY19" fmla="*/ 186615 h 1192000"/>
              <a:gd name="connsiteX20" fmla="*/ 86436 w 1319283"/>
              <a:gd name="connsiteY20" fmla="*/ 182066 h 1192000"/>
              <a:gd name="connsiteX21" fmla="*/ 50041 w 1319283"/>
              <a:gd name="connsiteY21" fmla="*/ 182066 h 1192000"/>
              <a:gd name="connsiteX22" fmla="*/ 0 w 1319283"/>
              <a:gd name="connsiteY22" fmla="*/ 241206 h 1192000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14065 w 1319283"/>
              <a:gd name="connsiteY11" fmla="*/ 241311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59557 w 1319283"/>
              <a:gd name="connsiteY11" fmla="*/ 227663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  <a:gd name="connsiteX0" fmla="*/ 1319283 w 1319283"/>
              <a:gd name="connsiteY0" fmla="*/ 1192105 h 1192105"/>
              <a:gd name="connsiteX1" fmla="*/ 1251044 w 1319283"/>
              <a:gd name="connsiteY1" fmla="*/ 1078374 h 1192105"/>
              <a:gd name="connsiteX2" fmla="*/ 1191904 w 1319283"/>
              <a:gd name="connsiteY2" fmla="*/ 1010135 h 1192105"/>
              <a:gd name="connsiteX3" fmla="*/ 1169158 w 1319283"/>
              <a:gd name="connsiteY3" fmla="*/ 914601 h 1192105"/>
              <a:gd name="connsiteX4" fmla="*/ 1169158 w 1319283"/>
              <a:gd name="connsiteY4" fmla="*/ 882756 h 1192105"/>
              <a:gd name="connsiteX5" fmla="*/ 1160059 w 1319283"/>
              <a:gd name="connsiteY5" fmla="*/ 782673 h 1192105"/>
              <a:gd name="connsiteX6" fmla="*/ 1132764 w 1319283"/>
              <a:gd name="connsiteY6" fmla="*/ 700786 h 1192105"/>
              <a:gd name="connsiteX7" fmla="*/ 1123665 w 1319283"/>
              <a:gd name="connsiteY7" fmla="*/ 600702 h 1192105"/>
              <a:gd name="connsiteX8" fmla="*/ 1073624 w 1319283"/>
              <a:gd name="connsiteY8" fmla="*/ 537013 h 1192105"/>
              <a:gd name="connsiteX9" fmla="*/ 987188 w 1319283"/>
              <a:gd name="connsiteY9" fmla="*/ 455126 h 1192105"/>
              <a:gd name="connsiteX10" fmla="*/ 746077 w 1319283"/>
              <a:gd name="connsiteY10" fmla="*/ 332296 h 1192105"/>
              <a:gd name="connsiteX11" fmla="*/ 582303 w 1319283"/>
              <a:gd name="connsiteY11" fmla="*/ 223114 h 1192105"/>
              <a:gd name="connsiteX12" fmla="*/ 518615 w 1319283"/>
              <a:gd name="connsiteY12" fmla="*/ 113932 h 1192105"/>
              <a:gd name="connsiteX13" fmla="*/ 450375 w 1319283"/>
              <a:gd name="connsiteY13" fmla="*/ 45693 h 1192105"/>
              <a:gd name="connsiteX14" fmla="*/ 391236 w 1319283"/>
              <a:gd name="connsiteY14" fmla="*/ 201 h 1192105"/>
              <a:gd name="connsiteX15" fmla="*/ 350292 w 1319283"/>
              <a:gd name="connsiteY15" fmla="*/ 32046 h 1192105"/>
              <a:gd name="connsiteX16" fmla="*/ 322997 w 1319283"/>
              <a:gd name="connsiteY16" fmla="*/ 100284 h 1192105"/>
              <a:gd name="connsiteX17" fmla="*/ 309349 w 1319283"/>
              <a:gd name="connsiteY17" fmla="*/ 141228 h 1192105"/>
              <a:gd name="connsiteX18" fmla="*/ 291152 w 1319283"/>
              <a:gd name="connsiteY18" fmla="*/ 232213 h 1192105"/>
              <a:gd name="connsiteX19" fmla="*/ 145576 w 1319283"/>
              <a:gd name="connsiteY19" fmla="*/ 186720 h 1192105"/>
              <a:gd name="connsiteX20" fmla="*/ 86436 w 1319283"/>
              <a:gd name="connsiteY20" fmla="*/ 182171 h 1192105"/>
              <a:gd name="connsiteX21" fmla="*/ 50041 w 1319283"/>
              <a:gd name="connsiteY21" fmla="*/ 182171 h 1192105"/>
              <a:gd name="connsiteX22" fmla="*/ 0 w 1319283"/>
              <a:gd name="connsiteY22" fmla="*/ 241311 h 1192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319283" h="1192105">
                <a:moveTo>
                  <a:pt x="1319283" y="1192105"/>
                </a:moveTo>
                <a:cubicBezTo>
                  <a:pt x="1295778" y="1150403"/>
                  <a:pt x="1272274" y="1108702"/>
                  <a:pt x="1251044" y="1078374"/>
                </a:cubicBezTo>
                <a:cubicBezTo>
                  <a:pt x="1229814" y="1048046"/>
                  <a:pt x="1205552" y="1037430"/>
                  <a:pt x="1191904" y="1010135"/>
                </a:cubicBezTo>
                <a:cubicBezTo>
                  <a:pt x="1178256" y="982840"/>
                  <a:pt x="1172949" y="935831"/>
                  <a:pt x="1169158" y="914601"/>
                </a:cubicBezTo>
                <a:cubicBezTo>
                  <a:pt x="1165367" y="893371"/>
                  <a:pt x="1170674" y="904744"/>
                  <a:pt x="1169158" y="882756"/>
                </a:cubicBezTo>
                <a:cubicBezTo>
                  <a:pt x="1167641" y="860768"/>
                  <a:pt x="1166125" y="813001"/>
                  <a:pt x="1160059" y="782673"/>
                </a:cubicBezTo>
                <a:cubicBezTo>
                  <a:pt x="1153993" y="752345"/>
                  <a:pt x="1138830" y="731114"/>
                  <a:pt x="1132764" y="700786"/>
                </a:cubicBezTo>
                <a:cubicBezTo>
                  <a:pt x="1126698" y="670458"/>
                  <a:pt x="1133522" y="627997"/>
                  <a:pt x="1123665" y="600702"/>
                </a:cubicBezTo>
                <a:cubicBezTo>
                  <a:pt x="1113808" y="573407"/>
                  <a:pt x="1096370" y="561276"/>
                  <a:pt x="1073624" y="537013"/>
                </a:cubicBezTo>
                <a:cubicBezTo>
                  <a:pt x="1050878" y="512750"/>
                  <a:pt x="1041779" y="489246"/>
                  <a:pt x="987188" y="455126"/>
                </a:cubicBezTo>
                <a:cubicBezTo>
                  <a:pt x="932597" y="421007"/>
                  <a:pt x="813558" y="370965"/>
                  <a:pt x="746077" y="332296"/>
                </a:cubicBezTo>
                <a:cubicBezTo>
                  <a:pt x="678596" y="293627"/>
                  <a:pt x="620213" y="259508"/>
                  <a:pt x="582303" y="223114"/>
                </a:cubicBezTo>
                <a:cubicBezTo>
                  <a:pt x="544393" y="186720"/>
                  <a:pt x="540603" y="143502"/>
                  <a:pt x="518615" y="113932"/>
                </a:cubicBezTo>
                <a:cubicBezTo>
                  <a:pt x="496627" y="84362"/>
                  <a:pt x="471605" y="64648"/>
                  <a:pt x="450375" y="45693"/>
                </a:cubicBezTo>
                <a:cubicBezTo>
                  <a:pt x="429145" y="26738"/>
                  <a:pt x="407917" y="2476"/>
                  <a:pt x="391236" y="201"/>
                </a:cubicBezTo>
                <a:cubicBezTo>
                  <a:pt x="374555" y="-2074"/>
                  <a:pt x="361665" y="15366"/>
                  <a:pt x="350292" y="32046"/>
                </a:cubicBezTo>
                <a:cubicBezTo>
                  <a:pt x="338919" y="48726"/>
                  <a:pt x="329821" y="82087"/>
                  <a:pt x="322997" y="100284"/>
                </a:cubicBezTo>
                <a:cubicBezTo>
                  <a:pt x="316173" y="118481"/>
                  <a:pt x="314656" y="119240"/>
                  <a:pt x="309349" y="141228"/>
                </a:cubicBezTo>
                <a:cubicBezTo>
                  <a:pt x="304042" y="163216"/>
                  <a:pt x="318447" y="224631"/>
                  <a:pt x="291152" y="232213"/>
                </a:cubicBezTo>
                <a:cubicBezTo>
                  <a:pt x="263857" y="239795"/>
                  <a:pt x="179695" y="195060"/>
                  <a:pt x="145576" y="186720"/>
                </a:cubicBezTo>
                <a:cubicBezTo>
                  <a:pt x="111457" y="178380"/>
                  <a:pt x="102358" y="182929"/>
                  <a:pt x="86436" y="182171"/>
                </a:cubicBezTo>
                <a:cubicBezTo>
                  <a:pt x="70514" y="181413"/>
                  <a:pt x="64447" y="172314"/>
                  <a:pt x="50041" y="182171"/>
                </a:cubicBezTo>
                <a:cubicBezTo>
                  <a:pt x="35635" y="192028"/>
                  <a:pt x="17817" y="216669"/>
                  <a:pt x="0" y="241311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241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자유형 8"/>
          <p:cNvSpPr/>
          <p:nvPr/>
        </p:nvSpPr>
        <p:spPr>
          <a:xfrm>
            <a:off x="1338649" y="1593890"/>
            <a:ext cx="1330410" cy="935996"/>
          </a:xfrm>
          <a:custGeom>
            <a:avLst/>
            <a:gdLst>
              <a:gd name="connsiteX0" fmla="*/ 0 w 1330410"/>
              <a:gd name="connsiteY0" fmla="*/ 86629 h 935996"/>
              <a:gd name="connsiteX1" fmla="*/ 24713 w 1330410"/>
              <a:gd name="connsiteY1" fmla="*/ 28964 h 935996"/>
              <a:gd name="connsiteX2" fmla="*/ 28832 w 1330410"/>
              <a:gd name="connsiteY2" fmla="*/ 12488 h 935996"/>
              <a:gd name="connsiteX3" fmla="*/ 131805 w 1330410"/>
              <a:gd name="connsiteY3" fmla="*/ 8369 h 935996"/>
              <a:gd name="connsiteX4" fmla="*/ 205946 w 1330410"/>
              <a:gd name="connsiteY4" fmla="*/ 132 h 935996"/>
              <a:gd name="connsiteX5" fmla="*/ 267729 w 1330410"/>
              <a:gd name="connsiteY5" fmla="*/ 4251 h 935996"/>
              <a:gd name="connsiteX6" fmla="*/ 317156 w 1330410"/>
              <a:gd name="connsiteY6" fmla="*/ 16607 h 935996"/>
              <a:gd name="connsiteX7" fmla="*/ 395416 w 1330410"/>
              <a:gd name="connsiteY7" fmla="*/ 45440 h 935996"/>
              <a:gd name="connsiteX8" fmla="*/ 481913 w 1330410"/>
              <a:gd name="connsiteY8" fmla="*/ 94867 h 935996"/>
              <a:gd name="connsiteX9" fmla="*/ 539578 w 1330410"/>
              <a:gd name="connsiteY9" fmla="*/ 127818 h 935996"/>
              <a:gd name="connsiteX10" fmla="*/ 589005 w 1330410"/>
              <a:gd name="connsiteY10" fmla="*/ 156651 h 935996"/>
              <a:gd name="connsiteX11" fmla="*/ 650789 w 1330410"/>
              <a:gd name="connsiteY11" fmla="*/ 181364 h 935996"/>
              <a:gd name="connsiteX12" fmla="*/ 716692 w 1330410"/>
              <a:gd name="connsiteY12" fmla="*/ 206078 h 935996"/>
              <a:gd name="connsiteX13" fmla="*/ 770237 w 1330410"/>
              <a:gd name="connsiteY13" fmla="*/ 255505 h 935996"/>
              <a:gd name="connsiteX14" fmla="*/ 807308 w 1330410"/>
              <a:gd name="connsiteY14" fmla="*/ 317288 h 935996"/>
              <a:gd name="connsiteX15" fmla="*/ 823783 w 1330410"/>
              <a:gd name="connsiteY15" fmla="*/ 342002 h 935996"/>
              <a:gd name="connsiteX16" fmla="*/ 819665 w 1330410"/>
              <a:gd name="connsiteY16" fmla="*/ 399667 h 935996"/>
              <a:gd name="connsiteX17" fmla="*/ 819665 w 1330410"/>
              <a:gd name="connsiteY17" fmla="*/ 477926 h 935996"/>
              <a:gd name="connsiteX18" fmla="*/ 840259 w 1330410"/>
              <a:gd name="connsiteY18" fmla="*/ 510878 h 935996"/>
              <a:gd name="connsiteX19" fmla="*/ 844378 w 1330410"/>
              <a:gd name="connsiteY19" fmla="*/ 564424 h 935996"/>
              <a:gd name="connsiteX20" fmla="*/ 836140 w 1330410"/>
              <a:gd name="connsiteY20" fmla="*/ 585018 h 935996"/>
              <a:gd name="connsiteX21" fmla="*/ 827902 w 1330410"/>
              <a:gd name="connsiteY21" fmla="*/ 622088 h 935996"/>
              <a:gd name="connsiteX22" fmla="*/ 832021 w 1330410"/>
              <a:gd name="connsiteY22" fmla="*/ 655040 h 935996"/>
              <a:gd name="connsiteX23" fmla="*/ 848497 w 1330410"/>
              <a:gd name="connsiteY23" fmla="*/ 692110 h 935996"/>
              <a:gd name="connsiteX24" fmla="*/ 889686 w 1330410"/>
              <a:gd name="connsiteY24" fmla="*/ 729180 h 935996"/>
              <a:gd name="connsiteX25" fmla="*/ 918519 w 1330410"/>
              <a:gd name="connsiteY25" fmla="*/ 737418 h 935996"/>
              <a:gd name="connsiteX26" fmla="*/ 947351 w 1330410"/>
              <a:gd name="connsiteY26" fmla="*/ 770369 h 935996"/>
              <a:gd name="connsiteX27" fmla="*/ 980302 w 1330410"/>
              <a:gd name="connsiteY27" fmla="*/ 811559 h 935996"/>
              <a:gd name="connsiteX28" fmla="*/ 996778 w 1330410"/>
              <a:gd name="connsiteY28" fmla="*/ 848629 h 935996"/>
              <a:gd name="connsiteX29" fmla="*/ 1009135 w 1330410"/>
              <a:gd name="connsiteY29" fmla="*/ 877461 h 935996"/>
              <a:gd name="connsiteX30" fmla="*/ 1050324 w 1330410"/>
              <a:gd name="connsiteY30" fmla="*/ 906294 h 935996"/>
              <a:gd name="connsiteX31" fmla="*/ 1083275 w 1330410"/>
              <a:gd name="connsiteY31" fmla="*/ 935126 h 935996"/>
              <a:gd name="connsiteX32" fmla="*/ 1161535 w 1330410"/>
              <a:gd name="connsiteY32" fmla="*/ 926888 h 935996"/>
              <a:gd name="connsiteX33" fmla="*/ 1206843 w 1330410"/>
              <a:gd name="connsiteY33" fmla="*/ 910413 h 935996"/>
              <a:gd name="connsiteX34" fmla="*/ 1231556 w 1330410"/>
              <a:gd name="connsiteY34" fmla="*/ 893937 h 935996"/>
              <a:gd name="connsiteX35" fmla="*/ 1256270 w 1330410"/>
              <a:gd name="connsiteY35" fmla="*/ 873342 h 935996"/>
              <a:gd name="connsiteX36" fmla="*/ 1280983 w 1330410"/>
              <a:gd name="connsiteY36" fmla="*/ 869224 h 935996"/>
              <a:gd name="connsiteX37" fmla="*/ 1313935 w 1330410"/>
              <a:gd name="connsiteY37" fmla="*/ 856867 h 935996"/>
              <a:gd name="connsiteX38" fmla="*/ 1330410 w 1330410"/>
              <a:gd name="connsiteY38" fmla="*/ 844510 h 935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330410" h="935996">
                <a:moveTo>
                  <a:pt x="0" y="86629"/>
                </a:moveTo>
                <a:lnTo>
                  <a:pt x="24713" y="28964"/>
                </a:lnTo>
                <a:cubicBezTo>
                  <a:pt x="29518" y="16607"/>
                  <a:pt x="10983" y="15920"/>
                  <a:pt x="28832" y="12488"/>
                </a:cubicBezTo>
                <a:cubicBezTo>
                  <a:pt x="46681" y="9056"/>
                  <a:pt x="102286" y="10428"/>
                  <a:pt x="131805" y="8369"/>
                </a:cubicBezTo>
                <a:cubicBezTo>
                  <a:pt x="161324" y="6310"/>
                  <a:pt x="183292" y="818"/>
                  <a:pt x="205946" y="132"/>
                </a:cubicBezTo>
                <a:cubicBezTo>
                  <a:pt x="228600" y="-554"/>
                  <a:pt x="249194" y="1505"/>
                  <a:pt x="267729" y="4251"/>
                </a:cubicBezTo>
                <a:cubicBezTo>
                  <a:pt x="286264" y="6997"/>
                  <a:pt x="295875" y="9742"/>
                  <a:pt x="317156" y="16607"/>
                </a:cubicBezTo>
                <a:cubicBezTo>
                  <a:pt x="338437" y="23472"/>
                  <a:pt x="367957" y="32397"/>
                  <a:pt x="395416" y="45440"/>
                </a:cubicBezTo>
                <a:cubicBezTo>
                  <a:pt x="422875" y="58483"/>
                  <a:pt x="481913" y="94867"/>
                  <a:pt x="481913" y="94867"/>
                </a:cubicBezTo>
                <a:lnTo>
                  <a:pt x="539578" y="127818"/>
                </a:lnTo>
                <a:cubicBezTo>
                  <a:pt x="557427" y="138115"/>
                  <a:pt x="570470" y="147727"/>
                  <a:pt x="589005" y="156651"/>
                </a:cubicBezTo>
                <a:cubicBezTo>
                  <a:pt x="607540" y="165575"/>
                  <a:pt x="629508" y="173126"/>
                  <a:pt x="650789" y="181364"/>
                </a:cubicBezTo>
                <a:cubicBezTo>
                  <a:pt x="672070" y="189602"/>
                  <a:pt x="696784" y="193721"/>
                  <a:pt x="716692" y="206078"/>
                </a:cubicBezTo>
                <a:cubicBezTo>
                  <a:pt x="736600" y="218435"/>
                  <a:pt x="755134" y="236970"/>
                  <a:pt x="770237" y="255505"/>
                </a:cubicBezTo>
                <a:cubicBezTo>
                  <a:pt x="785340" y="274040"/>
                  <a:pt x="798384" y="302872"/>
                  <a:pt x="807308" y="317288"/>
                </a:cubicBezTo>
                <a:cubicBezTo>
                  <a:pt x="816232" y="331704"/>
                  <a:pt x="821724" y="328272"/>
                  <a:pt x="823783" y="342002"/>
                </a:cubicBezTo>
                <a:cubicBezTo>
                  <a:pt x="825842" y="355732"/>
                  <a:pt x="820351" y="377013"/>
                  <a:pt x="819665" y="399667"/>
                </a:cubicBezTo>
                <a:cubicBezTo>
                  <a:pt x="818979" y="422321"/>
                  <a:pt x="816233" y="459391"/>
                  <a:pt x="819665" y="477926"/>
                </a:cubicBezTo>
                <a:cubicBezTo>
                  <a:pt x="823097" y="496461"/>
                  <a:pt x="836140" y="496462"/>
                  <a:pt x="840259" y="510878"/>
                </a:cubicBezTo>
                <a:cubicBezTo>
                  <a:pt x="844378" y="525294"/>
                  <a:pt x="845065" y="552067"/>
                  <a:pt x="844378" y="564424"/>
                </a:cubicBezTo>
                <a:cubicBezTo>
                  <a:pt x="843691" y="576781"/>
                  <a:pt x="838886" y="575407"/>
                  <a:pt x="836140" y="585018"/>
                </a:cubicBezTo>
                <a:cubicBezTo>
                  <a:pt x="833394" y="594629"/>
                  <a:pt x="828588" y="610418"/>
                  <a:pt x="827902" y="622088"/>
                </a:cubicBezTo>
                <a:cubicBezTo>
                  <a:pt x="827216" y="633758"/>
                  <a:pt x="828588" y="643370"/>
                  <a:pt x="832021" y="655040"/>
                </a:cubicBezTo>
                <a:cubicBezTo>
                  <a:pt x="835454" y="666710"/>
                  <a:pt x="838886" y="679753"/>
                  <a:pt x="848497" y="692110"/>
                </a:cubicBezTo>
                <a:cubicBezTo>
                  <a:pt x="858108" y="704467"/>
                  <a:pt x="878016" y="721629"/>
                  <a:pt x="889686" y="729180"/>
                </a:cubicBezTo>
                <a:cubicBezTo>
                  <a:pt x="901356" y="736731"/>
                  <a:pt x="908908" y="730553"/>
                  <a:pt x="918519" y="737418"/>
                </a:cubicBezTo>
                <a:cubicBezTo>
                  <a:pt x="928130" y="744283"/>
                  <a:pt x="937054" y="758012"/>
                  <a:pt x="947351" y="770369"/>
                </a:cubicBezTo>
                <a:cubicBezTo>
                  <a:pt x="957648" y="782726"/>
                  <a:pt x="972064" y="798516"/>
                  <a:pt x="980302" y="811559"/>
                </a:cubicBezTo>
                <a:cubicBezTo>
                  <a:pt x="988540" y="824602"/>
                  <a:pt x="991973" y="837645"/>
                  <a:pt x="996778" y="848629"/>
                </a:cubicBezTo>
                <a:cubicBezTo>
                  <a:pt x="1001583" y="859613"/>
                  <a:pt x="1000211" y="867850"/>
                  <a:pt x="1009135" y="877461"/>
                </a:cubicBezTo>
                <a:cubicBezTo>
                  <a:pt x="1018059" y="887072"/>
                  <a:pt x="1037967" y="896683"/>
                  <a:pt x="1050324" y="906294"/>
                </a:cubicBezTo>
                <a:cubicBezTo>
                  <a:pt x="1062681" y="915905"/>
                  <a:pt x="1064740" y="931694"/>
                  <a:pt x="1083275" y="935126"/>
                </a:cubicBezTo>
                <a:cubicBezTo>
                  <a:pt x="1101810" y="938558"/>
                  <a:pt x="1140940" y="931007"/>
                  <a:pt x="1161535" y="926888"/>
                </a:cubicBezTo>
                <a:cubicBezTo>
                  <a:pt x="1182130" y="922769"/>
                  <a:pt x="1195173" y="915905"/>
                  <a:pt x="1206843" y="910413"/>
                </a:cubicBezTo>
                <a:cubicBezTo>
                  <a:pt x="1218513" y="904921"/>
                  <a:pt x="1223318" y="900115"/>
                  <a:pt x="1231556" y="893937"/>
                </a:cubicBezTo>
                <a:cubicBezTo>
                  <a:pt x="1239794" y="887759"/>
                  <a:pt x="1248032" y="877461"/>
                  <a:pt x="1256270" y="873342"/>
                </a:cubicBezTo>
                <a:cubicBezTo>
                  <a:pt x="1264508" y="869223"/>
                  <a:pt x="1271372" y="871970"/>
                  <a:pt x="1280983" y="869224"/>
                </a:cubicBezTo>
                <a:cubicBezTo>
                  <a:pt x="1290594" y="866478"/>
                  <a:pt x="1313935" y="856867"/>
                  <a:pt x="1313935" y="856867"/>
                </a:cubicBezTo>
                <a:cubicBezTo>
                  <a:pt x="1322173" y="852748"/>
                  <a:pt x="1326291" y="848629"/>
                  <a:pt x="1330410" y="84451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자유형 9"/>
          <p:cNvSpPr/>
          <p:nvPr/>
        </p:nvSpPr>
        <p:spPr>
          <a:xfrm>
            <a:off x="2677297" y="2438400"/>
            <a:ext cx="696098" cy="700216"/>
          </a:xfrm>
          <a:custGeom>
            <a:avLst/>
            <a:gdLst>
              <a:gd name="connsiteX0" fmla="*/ 0 w 696098"/>
              <a:gd name="connsiteY0" fmla="*/ 0 h 700216"/>
              <a:gd name="connsiteX1" fmla="*/ 78260 w 696098"/>
              <a:gd name="connsiteY1" fmla="*/ 37070 h 700216"/>
              <a:gd name="connsiteX2" fmla="*/ 111211 w 696098"/>
              <a:gd name="connsiteY2" fmla="*/ 45308 h 700216"/>
              <a:gd name="connsiteX3" fmla="*/ 119449 w 696098"/>
              <a:gd name="connsiteY3" fmla="*/ 74141 h 700216"/>
              <a:gd name="connsiteX4" fmla="*/ 168876 w 696098"/>
              <a:gd name="connsiteY4" fmla="*/ 90616 h 700216"/>
              <a:gd name="connsiteX5" fmla="*/ 185352 w 696098"/>
              <a:gd name="connsiteY5" fmla="*/ 156519 h 700216"/>
              <a:gd name="connsiteX6" fmla="*/ 214184 w 696098"/>
              <a:gd name="connsiteY6" fmla="*/ 189470 h 700216"/>
              <a:gd name="connsiteX7" fmla="*/ 251254 w 696098"/>
              <a:gd name="connsiteY7" fmla="*/ 230659 h 700216"/>
              <a:gd name="connsiteX8" fmla="*/ 275968 w 696098"/>
              <a:gd name="connsiteY8" fmla="*/ 255373 h 700216"/>
              <a:gd name="connsiteX9" fmla="*/ 345989 w 696098"/>
              <a:gd name="connsiteY9" fmla="*/ 243016 h 700216"/>
              <a:gd name="connsiteX10" fmla="*/ 366584 w 696098"/>
              <a:gd name="connsiteY10" fmla="*/ 247135 h 700216"/>
              <a:gd name="connsiteX11" fmla="*/ 378941 w 696098"/>
              <a:gd name="connsiteY11" fmla="*/ 284205 h 700216"/>
              <a:gd name="connsiteX12" fmla="*/ 395417 w 696098"/>
              <a:gd name="connsiteY12" fmla="*/ 255373 h 700216"/>
              <a:gd name="connsiteX13" fmla="*/ 432487 w 696098"/>
              <a:gd name="connsiteY13" fmla="*/ 284205 h 700216"/>
              <a:gd name="connsiteX14" fmla="*/ 486033 w 696098"/>
              <a:gd name="connsiteY14" fmla="*/ 292443 h 700216"/>
              <a:gd name="connsiteX15" fmla="*/ 539579 w 696098"/>
              <a:gd name="connsiteY15" fmla="*/ 321276 h 700216"/>
              <a:gd name="connsiteX16" fmla="*/ 564292 w 696098"/>
              <a:gd name="connsiteY16" fmla="*/ 378941 h 700216"/>
              <a:gd name="connsiteX17" fmla="*/ 556054 w 696098"/>
              <a:gd name="connsiteY17" fmla="*/ 432486 h 700216"/>
              <a:gd name="connsiteX18" fmla="*/ 543698 w 696098"/>
              <a:gd name="connsiteY18" fmla="*/ 477795 h 700216"/>
              <a:gd name="connsiteX19" fmla="*/ 584887 w 696098"/>
              <a:gd name="connsiteY19" fmla="*/ 547816 h 700216"/>
              <a:gd name="connsiteX20" fmla="*/ 605481 w 696098"/>
              <a:gd name="connsiteY20" fmla="*/ 580768 h 700216"/>
              <a:gd name="connsiteX21" fmla="*/ 634314 w 696098"/>
              <a:gd name="connsiteY21" fmla="*/ 597243 h 700216"/>
              <a:gd name="connsiteX22" fmla="*/ 646671 w 696098"/>
              <a:gd name="connsiteY22" fmla="*/ 638432 h 700216"/>
              <a:gd name="connsiteX23" fmla="*/ 679622 w 696098"/>
              <a:gd name="connsiteY23" fmla="*/ 687859 h 700216"/>
              <a:gd name="connsiteX24" fmla="*/ 696098 w 696098"/>
              <a:gd name="connsiteY24" fmla="*/ 700216 h 70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696098" h="700216">
                <a:moveTo>
                  <a:pt x="0" y="0"/>
                </a:moveTo>
                <a:cubicBezTo>
                  <a:pt x="29862" y="14759"/>
                  <a:pt x="59725" y="29519"/>
                  <a:pt x="78260" y="37070"/>
                </a:cubicBezTo>
                <a:cubicBezTo>
                  <a:pt x="96795" y="44621"/>
                  <a:pt x="104346" y="39130"/>
                  <a:pt x="111211" y="45308"/>
                </a:cubicBezTo>
                <a:cubicBezTo>
                  <a:pt x="118076" y="51486"/>
                  <a:pt x="109838" y="66590"/>
                  <a:pt x="119449" y="74141"/>
                </a:cubicBezTo>
                <a:cubicBezTo>
                  <a:pt x="129060" y="81692"/>
                  <a:pt x="157892" y="76886"/>
                  <a:pt x="168876" y="90616"/>
                </a:cubicBezTo>
                <a:cubicBezTo>
                  <a:pt x="179860" y="104346"/>
                  <a:pt x="177801" y="140043"/>
                  <a:pt x="185352" y="156519"/>
                </a:cubicBezTo>
                <a:cubicBezTo>
                  <a:pt x="192903" y="172995"/>
                  <a:pt x="203200" y="177113"/>
                  <a:pt x="214184" y="189470"/>
                </a:cubicBezTo>
                <a:cubicBezTo>
                  <a:pt x="225168" y="201827"/>
                  <a:pt x="240957" y="219675"/>
                  <a:pt x="251254" y="230659"/>
                </a:cubicBezTo>
                <a:cubicBezTo>
                  <a:pt x="261551" y="241643"/>
                  <a:pt x="260179" y="253314"/>
                  <a:pt x="275968" y="255373"/>
                </a:cubicBezTo>
                <a:cubicBezTo>
                  <a:pt x="291757" y="257432"/>
                  <a:pt x="330886" y="244389"/>
                  <a:pt x="345989" y="243016"/>
                </a:cubicBezTo>
                <a:cubicBezTo>
                  <a:pt x="361092" y="241643"/>
                  <a:pt x="361092" y="240270"/>
                  <a:pt x="366584" y="247135"/>
                </a:cubicBezTo>
                <a:cubicBezTo>
                  <a:pt x="372076" y="254000"/>
                  <a:pt x="374136" y="282832"/>
                  <a:pt x="378941" y="284205"/>
                </a:cubicBezTo>
                <a:cubicBezTo>
                  <a:pt x="383746" y="285578"/>
                  <a:pt x="386493" y="255373"/>
                  <a:pt x="395417" y="255373"/>
                </a:cubicBezTo>
                <a:cubicBezTo>
                  <a:pt x="404341" y="255373"/>
                  <a:pt x="417384" y="278027"/>
                  <a:pt x="432487" y="284205"/>
                </a:cubicBezTo>
                <a:cubicBezTo>
                  <a:pt x="447590" y="290383"/>
                  <a:pt x="468184" y="286265"/>
                  <a:pt x="486033" y="292443"/>
                </a:cubicBezTo>
                <a:cubicBezTo>
                  <a:pt x="503882" y="298621"/>
                  <a:pt x="526536" y="306860"/>
                  <a:pt x="539579" y="321276"/>
                </a:cubicBezTo>
                <a:cubicBezTo>
                  <a:pt x="552622" y="335692"/>
                  <a:pt x="561546" y="360406"/>
                  <a:pt x="564292" y="378941"/>
                </a:cubicBezTo>
                <a:cubicBezTo>
                  <a:pt x="567038" y="397476"/>
                  <a:pt x="559486" y="416010"/>
                  <a:pt x="556054" y="432486"/>
                </a:cubicBezTo>
                <a:cubicBezTo>
                  <a:pt x="552622" y="448962"/>
                  <a:pt x="538893" y="458573"/>
                  <a:pt x="543698" y="477795"/>
                </a:cubicBezTo>
                <a:cubicBezTo>
                  <a:pt x="548503" y="497017"/>
                  <a:pt x="574590" y="530654"/>
                  <a:pt x="584887" y="547816"/>
                </a:cubicBezTo>
                <a:cubicBezTo>
                  <a:pt x="595184" y="564978"/>
                  <a:pt x="597243" y="572530"/>
                  <a:pt x="605481" y="580768"/>
                </a:cubicBezTo>
                <a:cubicBezTo>
                  <a:pt x="613719" y="589006"/>
                  <a:pt x="627449" y="587632"/>
                  <a:pt x="634314" y="597243"/>
                </a:cubicBezTo>
                <a:cubicBezTo>
                  <a:pt x="641179" y="606854"/>
                  <a:pt x="639120" y="623329"/>
                  <a:pt x="646671" y="638432"/>
                </a:cubicBezTo>
                <a:cubicBezTo>
                  <a:pt x="654222" y="653535"/>
                  <a:pt x="671384" y="677562"/>
                  <a:pt x="679622" y="687859"/>
                </a:cubicBezTo>
                <a:cubicBezTo>
                  <a:pt x="687860" y="698156"/>
                  <a:pt x="691979" y="699186"/>
                  <a:pt x="696098" y="70021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자유형 10"/>
          <p:cNvSpPr/>
          <p:nvPr/>
        </p:nvSpPr>
        <p:spPr>
          <a:xfrm>
            <a:off x="3315730" y="3171568"/>
            <a:ext cx="347281" cy="491700"/>
          </a:xfrm>
          <a:custGeom>
            <a:avLst/>
            <a:gdLst>
              <a:gd name="connsiteX0" fmla="*/ 33371 w 347701"/>
              <a:gd name="connsiteY0" fmla="*/ 0 h 483463"/>
              <a:gd name="connsiteX1" fmla="*/ 420 w 347701"/>
              <a:gd name="connsiteY1" fmla="*/ 53546 h 483463"/>
              <a:gd name="connsiteX2" fmla="*/ 53966 w 347701"/>
              <a:gd name="connsiteY2" fmla="*/ 82379 h 483463"/>
              <a:gd name="connsiteX3" fmla="*/ 91036 w 347701"/>
              <a:gd name="connsiteY3" fmla="*/ 164757 h 483463"/>
              <a:gd name="connsiteX4" fmla="*/ 128106 w 347701"/>
              <a:gd name="connsiteY4" fmla="*/ 189471 h 483463"/>
              <a:gd name="connsiteX5" fmla="*/ 181652 w 347701"/>
              <a:gd name="connsiteY5" fmla="*/ 214184 h 483463"/>
              <a:gd name="connsiteX6" fmla="*/ 206366 w 347701"/>
              <a:gd name="connsiteY6" fmla="*/ 238898 h 483463"/>
              <a:gd name="connsiteX7" fmla="*/ 235198 w 347701"/>
              <a:gd name="connsiteY7" fmla="*/ 251254 h 483463"/>
              <a:gd name="connsiteX8" fmla="*/ 313458 w 347701"/>
              <a:gd name="connsiteY8" fmla="*/ 275968 h 483463"/>
              <a:gd name="connsiteX9" fmla="*/ 338171 w 347701"/>
              <a:gd name="connsiteY9" fmla="*/ 313038 h 483463"/>
              <a:gd name="connsiteX10" fmla="*/ 346409 w 347701"/>
              <a:gd name="connsiteY10" fmla="*/ 354227 h 483463"/>
              <a:gd name="connsiteX11" fmla="*/ 342290 w 347701"/>
              <a:gd name="connsiteY11" fmla="*/ 387179 h 483463"/>
              <a:gd name="connsiteX12" fmla="*/ 296982 w 347701"/>
              <a:gd name="connsiteY12" fmla="*/ 436606 h 483463"/>
              <a:gd name="connsiteX13" fmla="*/ 264031 w 347701"/>
              <a:gd name="connsiteY13" fmla="*/ 469557 h 483463"/>
              <a:gd name="connsiteX14" fmla="*/ 259912 w 347701"/>
              <a:gd name="connsiteY14" fmla="*/ 481914 h 483463"/>
              <a:gd name="connsiteX15" fmla="*/ 222841 w 347701"/>
              <a:gd name="connsiteY15" fmla="*/ 436606 h 483463"/>
              <a:gd name="connsiteX16" fmla="*/ 210485 w 347701"/>
              <a:gd name="connsiteY16" fmla="*/ 403654 h 483463"/>
              <a:gd name="connsiteX17" fmla="*/ 210485 w 347701"/>
              <a:gd name="connsiteY17" fmla="*/ 383060 h 483463"/>
              <a:gd name="connsiteX18" fmla="*/ 185771 w 347701"/>
              <a:gd name="connsiteY18" fmla="*/ 370703 h 483463"/>
              <a:gd name="connsiteX19" fmla="*/ 140463 w 347701"/>
              <a:gd name="connsiteY19" fmla="*/ 350109 h 483463"/>
              <a:gd name="connsiteX0" fmla="*/ 53545 w 347281"/>
              <a:gd name="connsiteY0" fmla="*/ 0 h 491700"/>
              <a:gd name="connsiteX1" fmla="*/ 0 w 347281"/>
              <a:gd name="connsiteY1" fmla="*/ 61783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  <a:gd name="connsiteX0" fmla="*/ 53545 w 347281"/>
              <a:gd name="connsiteY0" fmla="*/ 0 h 491700"/>
              <a:gd name="connsiteX1" fmla="*/ 0 w 347281"/>
              <a:gd name="connsiteY1" fmla="*/ 57664 h 491700"/>
              <a:gd name="connsiteX2" fmla="*/ 53546 w 347281"/>
              <a:gd name="connsiteY2" fmla="*/ 90616 h 491700"/>
              <a:gd name="connsiteX3" fmla="*/ 90616 w 347281"/>
              <a:gd name="connsiteY3" fmla="*/ 172994 h 491700"/>
              <a:gd name="connsiteX4" fmla="*/ 127686 w 347281"/>
              <a:gd name="connsiteY4" fmla="*/ 197708 h 491700"/>
              <a:gd name="connsiteX5" fmla="*/ 181232 w 347281"/>
              <a:gd name="connsiteY5" fmla="*/ 222421 h 491700"/>
              <a:gd name="connsiteX6" fmla="*/ 205946 w 347281"/>
              <a:gd name="connsiteY6" fmla="*/ 247135 h 491700"/>
              <a:gd name="connsiteX7" fmla="*/ 234778 w 347281"/>
              <a:gd name="connsiteY7" fmla="*/ 259491 h 491700"/>
              <a:gd name="connsiteX8" fmla="*/ 313038 w 347281"/>
              <a:gd name="connsiteY8" fmla="*/ 284205 h 491700"/>
              <a:gd name="connsiteX9" fmla="*/ 337751 w 347281"/>
              <a:gd name="connsiteY9" fmla="*/ 321275 h 491700"/>
              <a:gd name="connsiteX10" fmla="*/ 345989 w 347281"/>
              <a:gd name="connsiteY10" fmla="*/ 362464 h 491700"/>
              <a:gd name="connsiteX11" fmla="*/ 341870 w 347281"/>
              <a:gd name="connsiteY11" fmla="*/ 395416 h 491700"/>
              <a:gd name="connsiteX12" fmla="*/ 296562 w 347281"/>
              <a:gd name="connsiteY12" fmla="*/ 444843 h 491700"/>
              <a:gd name="connsiteX13" fmla="*/ 263611 w 347281"/>
              <a:gd name="connsiteY13" fmla="*/ 477794 h 491700"/>
              <a:gd name="connsiteX14" fmla="*/ 259492 w 347281"/>
              <a:gd name="connsiteY14" fmla="*/ 490151 h 491700"/>
              <a:gd name="connsiteX15" fmla="*/ 222421 w 347281"/>
              <a:gd name="connsiteY15" fmla="*/ 444843 h 491700"/>
              <a:gd name="connsiteX16" fmla="*/ 210065 w 347281"/>
              <a:gd name="connsiteY16" fmla="*/ 411891 h 491700"/>
              <a:gd name="connsiteX17" fmla="*/ 210065 w 347281"/>
              <a:gd name="connsiteY17" fmla="*/ 391297 h 491700"/>
              <a:gd name="connsiteX18" fmla="*/ 185351 w 347281"/>
              <a:gd name="connsiteY18" fmla="*/ 378940 h 491700"/>
              <a:gd name="connsiteX19" fmla="*/ 140043 w 347281"/>
              <a:gd name="connsiteY19" fmla="*/ 358346 h 49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47281" h="491700">
                <a:moveTo>
                  <a:pt x="53545" y="0"/>
                </a:moveTo>
                <a:cubicBezTo>
                  <a:pt x="35353" y="19908"/>
                  <a:pt x="0" y="42561"/>
                  <a:pt x="0" y="57664"/>
                </a:cubicBezTo>
                <a:cubicBezTo>
                  <a:pt x="0" y="72767"/>
                  <a:pt x="38443" y="71394"/>
                  <a:pt x="53546" y="90616"/>
                </a:cubicBezTo>
                <a:cubicBezTo>
                  <a:pt x="68649" y="109838"/>
                  <a:pt x="78259" y="155145"/>
                  <a:pt x="90616" y="172994"/>
                </a:cubicBezTo>
                <a:cubicBezTo>
                  <a:pt x="102973" y="190843"/>
                  <a:pt x="112583" y="189470"/>
                  <a:pt x="127686" y="197708"/>
                </a:cubicBezTo>
                <a:cubicBezTo>
                  <a:pt x="142789" y="205946"/>
                  <a:pt x="168189" y="214183"/>
                  <a:pt x="181232" y="222421"/>
                </a:cubicBezTo>
                <a:cubicBezTo>
                  <a:pt x="194275" y="230659"/>
                  <a:pt x="197022" y="240957"/>
                  <a:pt x="205946" y="247135"/>
                </a:cubicBezTo>
                <a:cubicBezTo>
                  <a:pt x="214870" y="253313"/>
                  <a:pt x="216929" y="253313"/>
                  <a:pt x="234778" y="259491"/>
                </a:cubicBezTo>
                <a:cubicBezTo>
                  <a:pt x="252627" y="265669"/>
                  <a:pt x="295876" y="273908"/>
                  <a:pt x="313038" y="284205"/>
                </a:cubicBezTo>
                <a:cubicBezTo>
                  <a:pt x="330200" y="294502"/>
                  <a:pt x="332259" y="308232"/>
                  <a:pt x="337751" y="321275"/>
                </a:cubicBezTo>
                <a:cubicBezTo>
                  <a:pt x="343243" y="334318"/>
                  <a:pt x="345303" y="350107"/>
                  <a:pt x="345989" y="362464"/>
                </a:cubicBezTo>
                <a:cubicBezTo>
                  <a:pt x="346675" y="374821"/>
                  <a:pt x="350108" y="381686"/>
                  <a:pt x="341870" y="395416"/>
                </a:cubicBezTo>
                <a:cubicBezTo>
                  <a:pt x="333632" y="409146"/>
                  <a:pt x="309605" y="431113"/>
                  <a:pt x="296562" y="444843"/>
                </a:cubicBezTo>
                <a:cubicBezTo>
                  <a:pt x="283519" y="458573"/>
                  <a:pt x="263611" y="477794"/>
                  <a:pt x="263611" y="477794"/>
                </a:cubicBezTo>
                <a:cubicBezTo>
                  <a:pt x="257433" y="485345"/>
                  <a:pt x="266357" y="495643"/>
                  <a:pt x="259492" y="490151"/>
                </a:cubicBezTo>
                <a:cubicBezTo>
                  <a:pt x="252627" y="484659"/>
                  <a:pt x="230659" y="457886"/>
                  <a:pt x="222421" y="444843"/>
                </a:cubicBezTo>
                <a:cubicBezTo>
                  <a:pt x="214183" y="431800"/>
                  <a:pt x="212124" y="420815"/>
                  <a:pt x="210065" y="411891"/>
                </a:cubicBezTo>
                <a:cubicBezTo>
                  <a:pt x="208006" y="402967"/>
                  <a:pt x="214184" y="396789"/>
                  <a:pt x="210065" y="391297"/>
                </a:cubicBezTo>
                <a:cubicBezTo>
                  <a:pt x="205946" y="385805"/>
                  <a:pt x="197021" y="384432"/>
                  <a:pt x="185351" y="378940"/>
                </a:cubicBezTo>
                <a:cubicBezTo>
                  <a:pt x="173681" y="373448"/>
                  <a:pt x="156862" y="365897"/>
                  <a:pt x="140043" y="358346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 11"/>
          <p:cNvSpPr/>
          <p:nvPr/>
        </p:nvSpPr>
        <p:spPr>
          <a:xfrm>
            <a:off x="3679031" y="3097989"/>
            <a:ext cx="592932" cy="445311"/>
          </a:xfrm>
          <a:custGeom>
            <a:avLst/>
            <a:gdLst>
              <a:gd name="connsiteX0" fmla="*/ 0 w 592932"/>
              <a:gd name="connsiteY0" fmla="*/ 445311 h 445311"/>
              <a:gd name="connsiteX1" fmla="*/ 64294 w 592932"/>
              <a:gd name="connsiteY1" fmla="*/ 428642 h 445311"/>
              <a:gd name="connsiteX2" fmla="*/ 100013 w 592932"/>
              <a:gd name="connsiteY2" fmla="*/ 433405 h 445311"/>
              <a:gd name="connsiteX3" fmla="*/ 140494 w 592932"/>
              <a:gd name="connsiteY3" fmla="*/ 423880 h 445311"/>
              <a:gd name="connsiteX4" fmla="*/ 200025 w 592932"/>
              <a:gd name="connsiteY4" fmla="*/ 428642 h 445311"/>
              <a:gd name="connsiteX5" fmla="*/ 230982 w 592932"/>
              <a:gd name="connsiteY5" fmla="*/ 431024 h 445311"/>
              <a:gd name="connsiteX6" fmla="*/ 245269 w 592932"/>
              <a:gd name="connsiteY6" fmla="*/ 402449 h 445311"/>
              <a:gd name="connsiteX7" fmla="*/ 259557 w 592932"/>
              <a:gd name="connsiteY7" fmla="*/ 381017 h 445311"/>
              <a:gd name="connsiteX8" fmla="*/ 266700 w 592932"/>
              <a:gd name="connsiteY8" fmla="*/ 376255 h 445311"/>
              <a:gd name="connsiteX9" fmla="*/ 311944 w 592932"/>
              <a:gd name="connsiteY9" fmla="*/ 361967 h 445311"/>
              <a:gd name="connsiteX10" fmla="*/ 347663 w 592932"/>
              <a:gd name="connsiteY10" fmla="*/ 338155 h 445311"/>
              <a:gd name="connsiteX11" fmla="*/ 357188 w 592932"/>
              <a:gd name="connsiteY11" fmla="*/ 314342 h 445311"/>
              <a:gd name="connsiteX12" fmla="*/ 378619 w 592932"/>
              <a:gd name="connsiteY12" fmla="*/ 281005 h 445311"/>
              <a:gd name="connsiteX13" fmla="*/ 383382 w 592932"/>
              <a:gd name="connsiteY13" fmla="*/ 264336 h 445311"/>
              <a:gd name="connsiteX14" fmla="*/ 416719 w 592932"/>
              <a:gd name="connsiteY14" fmla="*/ 240524 h 445311"/>
              <a:gd name="connsiteX15" fmla="*/ 438150 w 592932"/>
              <a:gd name="connsiteY15" fmla="*/ 221474 h 445311"/>
              <a:gd name="connsiteX16" fmla="*/ 433388 w 592932"/>
              <a:gd name="connsiteY16" fmla="*/ 180992 h 445311"/>
              <a:gd name="connsiteX17" fmla="*/ 440532 w 592932"/>
              <a:gd name="connsiteY17" fmla="*/ 147655 h 445311"/>
              <a:gd name="connsiteX18" fmla="*/ 435769 w 592932"/>
              <a:gd name="connsiteY18" fmla="*/ 100030 h 445311"/>
              <a:gd name="connsiteX19" fmla="*/ 442913 w 592932"/>
              <a:gd name="connsiteY19" fmla="*/ 76217 h 445311"/>
              <a:gd name="connsiteX20" fmla="*/ 459582 w 592932"/>
              <a:gd name="connsiteY20" fmla="*/ 54786 h 445311"/>
              <a:gd name="connsiteX21" fmla="*/ 473869 w 592932"/>
              <a:gd name="connsiteY21" fmla="*/ 35736 h 445311"/>
              <a:gd name="connsiteX22" fmla="*/ 481013 w 592932"/>
              <a:gd name="connsiteY22" fmla="*/ 9542 h 445311"/>
              <a:gd name="connsiteX23" fmla="*/ 495300 w 592932"/>
              <a:gd name="connsiteY23" fmla="*/ 17 h 445311"/>
              <a:gd name="connsiteX24" fmla="*/ 550069 w 592932"/>
              <a:gd name="connsiteY24" fmla="*/ 7161 h 445311"/>
              <a:gd name="connsiteX25" fmla="*/ 564357 w 592932"/>
              <a:gd name="connsiteY25" fmla="*/ 7161 h 445311"/>
              <a:gd name="connsiteX26" fmla="*/ 592932 w 592932"/>
              <a:gd name="connsiteY26" fmla="*/ 7161 h 445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592932" h="445311">
                <a:moveTo>
                  <a:pt x="0" y="445311"/>
                </a:moveTo>
                <a:cubicBezTo>
                  <a:pt x="23812" y="437968"/>
                  <a:pt x="47625" y="430626"/>
                  <a:pt x="64294" y="428642"/>
                </a:cubicBezTo>
                <a:cubicBezTo>
                  <a:pt x="80963" y="426658"/>
                  <a:pt x="87313" y="434199"/>
                  <a:pt x="100013" y="433405"/>
                </a:cubicBezTo>
                <a:cubicBezTo>
                  <a:pt x="112713" y="432611"/>
                  <a:pt x="123825" y="424674"/>
                  <a:pt x="140494" y="423880"/>
                </a:cubicBezTo>
                <a:cubicBezTo>
                  <a:pt x="157163" y="423086"/>
                  <a:pt x="200025" y="428642"/>
                  <a:pt x="200025" y="428642"/>
                </a:cubicBezTo>
                <a:cubicBezTo>
                  <a:pt x="215106" y="429833"/>
                  <a:pt x="223441" y="435389"/>
                  <a:pt x="230982" y="431024"/>
                </a:cubicBezTo>
                <a:cubicBezTo>
                  <a:pt x="238523" y="426659"/>
                  <a:pt x="240507" y="410783"/>
                  <a:pt x="245269" y="402449"/>
                </a:cubicBezTo>
                <a:cubicBezTo>
                  <a:pt x="250032" y="394114"/>
                  <a:pt x="259557" y="381017"/>
                  <a:pt x="259557" y="381017"/>
                </a:cubicBezTo>
                <a:cubicBezTo>
                  <a:pt x="263129" y="376652"/>
                  <a:pt x="257969" y="379430"/>
                  <a:pt x="266700" y="376255"/>
                </a:cubicBezTo>
                <a:cubicBezTo>
                  <a:pt x="275431" y="373080"/>
                  <a:pt x="298450" y="368317"/>
                  <a:pt x="311944" y="361967"/>
                </a:cubicBezTo>
                <a:cubicBezTo>
                  <a:pt x="325438" y="355617"/>
                  <a:pt x="340122" y="346092"/>
                  <a:pt x="347663" y="338155"/>
                </a:cubicBezTo>
                <a:cubicBezTo>
                  <a:pt x="355204" y="330218"/>
                  <a:pt x="352029" y="323867"/>
                  <a:pt x="357188" y="314342"/>
                </a:cubicBezTo>
                <a:cubicBezTo>
                  <a:pt x="362347" y="304817"/>
                  <a:pt x="374253" y="289339"/>
                  <a:pt x="378619" y="281005"/>
                </a:cubicBezTo>
                <a:cubicBezTo>
                  <a:pt x="382985" y="272671"/>
                  <a:pt x="377032" y="271083"/>
                  <a:pt x="383382" y="264336"/>
                </a:cubicBezTo>
                <a:cubicBezTo>
                  <a:pt x="389732" y="257589"/>
                  <a:pt x="407591" y="247668"/>
                  <a:pt x="416719" y="240524"/>
                </a:cubicBezTo>
                <a:cubicBezTo>
                  <a:pt x="425847" y="233380"/>
                  <a:pt x="435372" y="231396"/>
                  <a:pt x="438150" y="221474"/>
                </a:cubicBezTo>
                <a:cubicBezTo>
                  <a:pt x="440928" y="211552"/>
                  <a:pt x="432991" y="193295"/>
                  <a:pt x="433388" y="180992"/>
                </a:cubicBezTo>
                <a:cubicBezTo>
                  <a:pt x="433785" y="168689"/>
                  <a:pt x="440135" y="161149"/>
                  <a:pt x="440532" y="147655"/>
                </a:cubicBezTo>
                <a:cubicBezTo>
                  <a:pt x="440929" y="134161"/>
                  <a:pt x="435372" y="111936"/>
                  <a:pt x="435769" y="100030"/>
                </a:cubicBezTo>
                <a:cubicBezTo>
                  <a:pt x="436166" y="88124"/>
                  <a:pt x="438944" y="83758"/>
                  <a:pt x="442913" y="76217"/>
                </a:cubicBezTo>
                <a:cubicBezTo>
                  <a:pt x="446882" y="68676"/>
                  <a:pt x="454423" y="61533"/>
                  <a:pt x="459582" y="54786"/>
                </a:cubicBezTo>
                <a:cubicBezTo>
                  <a:pt x="464741" y="48039"/>
                  <a:pt x="470297" y="43277"/>
                  <a:pt x="473869" y="35736"/>
                </a:cubicBezTo>
                <a:cubicBezTo>
                  <a:pt x="477441" y="28195"/>
                  <a:pt x="477441" y="15495"/>
                  <a:pt x="481013" y="9542"/>
                </a:cubicBezTo>
                <a:cubicBezTo>
                  <a:pt x="484585" y="3589"/>
                  <a:pt x="483791" y="414"/>
                  <a:pt x="495300" y="17"/>
                </a:cubicBezTo>
                <a:cubicBezTo>
                  <a:pt x="506809" y="-380"/>
                  <a:pt x="538560" y="5970"/>
                  <a:pt x="550069" y="7161"/>
                </a:cubicBezTo>
                <a:cubicBezTo>
                  <a:pt x="561578" y="8352"/>
                  <a:pt x="564357" y="7161"/>
                  <a:pt x="564357" y="7161"/>
                </a:cubicBezTo>
                <a:lnTo>
                  <a:pt x="592932" y="7161"/>
                </a:ln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4302919" y="3119438"/>
            <a:ext cx="471487" cy="546076"/>
          </a:xfrm>
          <a:custGeom>
            <a:avLst/>
            <a:gdLst>
              <a:gd name="connsiteX0" fmla="*/ 0 w 471487"/>
              <a:gd name="connsiteY0" fmla="*/ 0 h 546076"/>
              <a:gd name="connsiteX1" fmla="*/ 59531 w 471487"/>
              <a:gd name="connsiteY1" fmla="*/ 40481 h 546076"/>
              <a:gd name="connsiteX2" fmla="*/ 100012 w 471487"/>
              <a:gd name="connsiteY2" fmla="*/ 85725 h 546076"/>
              <a:gd name="connsiteX3" fmla="*/ 114300 w 471487"/>
              <a:gd name="connsiteY3" fmla="*/ 102393 h 546076"/>
              <a:gd name="connsiteX4" fmla="*/ 133350 w 471487"/>
              <a:gd name="connsiteY4" fmla="*/ 147637 h 546076"/>
              <a:gd name="connsiteX5" fmla="*/ 152400 w 471487"/>
              <a:gd name="connsiteY5" fmla="*/ 209550 h 546076"/>
              <a:gd name="connsiteX6" fmla="*/ 152400 w 471487"/>
              <a:gd name="connsiteY6" fmla="*/ 240506 h 546076"/>
              <a:gd name="connsiteX7" fmla="*/ 169069 w 471487"/>
              <a:gd name="connsiteY7" fmla="*/ 264318 h 546076"/>
              <a:gd name="connsiteX8" fmla="*/ 219075 w 471487"/>
              <a:gd name="connsiteY8" fmla="*/ 307181 h 546076"/>
              <a:gd name="connsiteX9" fmla="*/ 273844 w 471487"/>
              <a:gd name="connsiteY9" fmla="*/ 354806 h 546076"/>
              <a:gd name="connsiteX10" fmla="*/ 319087 w 471487"/>
              <a:gd name="connsiteY10" fmla="*/ 416718 h 546076"/>
              <a:gd name="connsiteX11" fmla="*/ 366712 w 471487"/>
              <a:gd name="connsiteY11" fmla="*/ 464343 h 546076"/>
              <a:gd name="connsiteX12" fmla="*/ 402431 w 471487"/>
              <a:gd name="connsiteY12" fmla="*/ 504825 h 546076"/>
              <a:gd name="connsiteX13" fmla="*/ 423862 w 471487"/>
              <a:gd name="connsiteY13" fmla="*/ 526256 h 546076"/>
              <a:gd name="connsiteX14" fmla="*/ 445294 w 471487"/>
              <a:gd name="connsiteY14" fmla="*/ 545306 h 546076"/>
              <a:gd name="connsiteX15" fmla="*/ 471487 w 471487"/>
              <a:gd name="connsiteY15" fmla="*/ 540543 h 546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71487" h="546076">
                <a:moveTo>
                  <a:pt x="0" y="0"/>
                </a:moveTo>
                <a:cubicBezTo>
                  <a:pt x="21431" y="13097"/>
                  <a:pt x="42862" y="26194"/>
                  <a:pt x="59531" y="40481"/>
                </a:cubicBezTo>
                <a:cubicBezTo>
                  <a:pt x="76200" y="54768"/>
                  <a:pt x="90884" y="75406"/>
                  <a:pt x="100012" y="85725"/>
                </a:cubicBezTo>
                <a:cubicBezTo>
                  <a:pt x="109140" y="96044"/>
                  <a:pt x="108744" y="92074"/>
                  <a:pt x="114300" y="102393"/>
                </a:cubicBezTo>
                <a:cubicBezTo>
                  <a:pt x="119856" y="112712"/>
                  <a:pt x="127000" y="129778"/>
                  <a:pt x="133350" y="147637"/>
                </a:cubicBezTo>
                <a:cubicBezTo>
                  <a:pt x="139700" y="165496"/>
                  <a:pt x="149225" y="194072"/>
                  <a:pt x="152400" y="209550"/>
                </a:cubicBezTo>
                <a:cubicBezTo>
                  <a:pt x="155575" y="225028"/>
                  <a:pt x="149622" y="231378"/>
                  <a:pt x="152400" y="240506"/>
                </a:cubicBezTo>
                <a:cubicBezTo>
                  <a:pt x="155178" y="249634"/>
                  <a:pt x="157957" y="253206"/>
                  <a:pt x="169069" y="264318"/>
                </a:cubicBezTo>
                <a:cubicBezTo>
                  <a:pt x="180181" y="275430"/>
                  <a:pt x="219075" y="307181"/>
                  <a:pt x="219075" y="307181"/>
                </a:cubicBezTo>
                <a:cubicBezTo>
                  <a:pt x="236538" y="322262"/>
                  <a:pt x="257175" y="336550"/>
                  <a:pt x="273844" y="354806"/>
                </a:cubicBezTo>
                <a:cubicBezTo>
                  <a:pt x="290513" y="373062"/>
                  <a:pt x="303609" y="398462"/>
                  <a:pt x="319087" y="416718"/>
                </a:cubicBezTo>
                <a:cubicBezTo>
                  <a:pt x="334565" y="434974"/>
                  <a:pt x="352822" y="449659"/>
                  <a:pt x="366712" y="464343"/>
                </a:cubicBezTo>
                <a:cubicBezTo>
                  <a:pt x="380602" y="479027"/>
                  <a:pt x="392906" y="494506"/>
                  <a:pt x="402431" y="504825"/>
                </a:cubicBezTo>
                <a:cubicBezTo>
                  <a:pt x="411956" y="515144"/>
                  <a:pt x="416718" y="519509"/>
                  <a:pt x="423862" y="526256"/>
                </a:cubicBezTo>
                <a:cubicBezTo>
                  <a:pt x="431006" y="533003"/>
                  <a:pt x="437357" y="542925"/>
                  <a:pt x="445294" y="545306"/>
                </a:cubicBezTo>
                <a:cubicBezTo>
                  <a:pt x="453231" y="547687"/>
                  <a:pt x="462359" y="544115"/>
                  <a:pt x="471487" y="540543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8336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0</Words>
  <Application>Microsoft Office PowerPoint</Application>
  <PresentationFormat>와이드스크린</PresentationFormat>
  <Paragraphs>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8" baseType="lpstr"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신명근(SHIN MYUNG KEUN)/ICT혁신팀/SK</dc:creator>
  <cp:lastModifiedBy>신명근(SHIN MYUNG KEUN)/ICT혁신팀/SK</cp:lastModifiedBy>
  <cp:revision>24</cp:revision>
  <dcterms:created xsi:type="dcterms:W3CDTF">2020-09-21T11:11:19Z</dcterms:created>
  <dcterms:modified xsi:type="dcterms:W3CDTF">2020-11-15T07:40:23Z</dcterms:modified>
</cp:coreProperties>
</file>