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14" y="-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792212" y="4346373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>
            <a:spLocks noChangeAspect="1"/>
          </p:cNvSpPr>
          <p:nvPr/>
        </p:nvSpPr>
        <p:spPr>
          <a:xfrm>
            <a:off x="5073794" y="37248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26</cp:revision>
  <dcterms:created xsi:type="dcterms:W3CDTF">2020-09-21T11:11:19Z</dcterms:created>
  <dcterms:modified xsi:type="dcterms:W3CDTF">2020-12-27T13:21:09Z</dcterms:modified>
</cp:coreProperties>
</file>