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관악산" id="{5C86C650-3579-485E-B7D2-EE8447E88126}">
          <p14:sldIdLst>
            <p14:sldId id="256"/>
          </p14:sldIdLst>
        </p14:section>
        <p14:section name="울릉도" id="{A2B226AB-DE43-4696-A194-3D5094BE449B}">
          <p14:sldIdLst>
            <p14:sldId id="257"/>
          </p14:sldIdLst>
        </p14:section>
        <p14:section name="북한산" id="{711D259D-D238-4C87-9064-4BA3D032C329}">
          <p14:sldIdLst/>
        </p14:section>
        <p14:section name="세검정_부암동_경복궁" id="{10BA9984-FEF8-4C77-9264-F849B0E61227}">
          <p14:sldIdLst>
            <p14:sldId id="264"/>
            <p14:sldId id="265"/>
          </p14:sldIdLst>
        </p14:section>
        <p14:section name="설악산" id="{25118A02-21C0-4D98-8CB3-C2AA73CE3A54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6" autoAdjust="0"/>
    <p:restoredTop sz="95448" autoAdjust="0"/>
  </p:normalViewPr>
  <p:slideViewPr>
    <p:cSldViewPr snapToGrid="0">
      <p:cViewPr varScale="1">
        <p:scale>
          <a:sx n="84" d="100"/>
          <a:sy n="84" d="100"/>
        </p:scale>
        <p:origin x="6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6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67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" b="3218"/>
          <a:stretch/>
        </p:blipFill>
        <p:spPr>
          <a:xfrm>
            <a:off x="803567" y="36000"/>
            <a:ext cx="11346872" cy="6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9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국 수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3" y="487544"/>
            <a:ext cx="8802627" cy="63014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635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국백지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r="12955"/>
          <a:stretch/>
        </p:blipFill>
        <p:spPr>
          <a:xfrm>
            <a:off x="295954" y="72737"/>
            <a:ext cx="777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-154215" y="155864"/>
            <a:ext cx="8655628" cy="6598227"/>
          </a:xfrm>
          <a:prstGeom prst="rect">
            <a:avLst/>
          </a:prstGeom>
          <a:solidFill>
            <a:schemeClr val="bg1">
              <a:alpha val="67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42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울릉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r="12955"/>
          <a:stretch/>
        </p:blipFill>
        <p:spPr>
          <a:xfrm>
            <a:off x="1002007" y="72737"/>
            <a:ext cx="10368000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401782" y="155865"/>
            <a:ext cx="11540837" cy="6598227"/>
          </a:xfrm>
          <a:prstGeom prst="rect">
            <a:avLst/>
          </a:prstGeom>
          <a:solidFill>
            <a:schemeClr val="bg1">
              <a:alpha val="67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1469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3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8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6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4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3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5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18189-AAA7-488E-AAAD-885D51C61B80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3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8159750" y="1994732"/>
            <a:ext cx="682032" cy="546798"/>
          </a:xfrm>
          <a:custGeom>
            <a:avLst/>
            <a:gdLst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82032" h="546798">
                <a:moveTo>
                  <a:pt x="0" y="530923"/>
                </a:moveTo>
                <a:cubicBezTo>
                  <a:pt x="16933" y="517164"/>
                  <a:pt x="33867" y="503406"/>
                  <a:pt x="50800" y="492823"/>
                </a:cubicBezTo>
                <a:cubicBezTo>
                  <a:pt x="67733" y="482240"/>
                  <a:pt x="92604" y="489648"/>
                  <a:pt x="101600" y="467423"/>
                </a:cubicBezTo>
                <a:cubicBezTo>
                  <a:pt x="110596" y="445198"/>
                  <a:pt x="104246" y="381698"/>
                  <a:pt x="104775" y="359473"/>
                </a:cubicBezTo>
                <a:cubicBezTo>
                  <a:pt x="105304" y="337248"/>
                  <a:pt x="102658" y="340952"/>
                  <a:pt x="104775" y="334073"/>
                </a:cubicBezTo>
                <a:cubicBezTo>
                  <a:pt x="106892" y="327194"/>
                  <a:pt x="111125" y="328781"/>
                  <a:pt x="117475" y="318198"/>
                </a:cubicBezTo>
                <a:cubicBezTo>
                  <a:pt x="123825" y="307615"/>
                  <a:pt x="142875" y="270573"/>
                  <a:pt x="142875" y="270573"/>
                </a:cubicBezTo>
                <a:cubicBezTo>
                  <a:pt x="147638" y="260519"/>
                  <a:pt x="145521" y="266340"/>
                  <a:pt x="146050" y="257873"/>
                </a:cubicBezTo>
                <a:cubicBezTo>
                  <a:pt x="146579" y="249406"/>
                  <a:pt x="145521" y="230885"/>
                  <a:pt x="146050" y="219773"/>
                </a:cubicBezTo>
                <a:cubicBezTo>
                  <a:pt x="146579" y="208661"/>
                  <a:pt x="140758" y="197548"/>
                  <a:pt x="149225" y="191198"/>
                </a:cubicBezTo>
                <a:cubicBezTo>
                  <a:pt x="157692" y="184848"/>
                  <a:pt x="182562" y="190140"/>
                  <a:pt x="196850" y="181673"/>
                </a:cubicBezTo>
                <a:cubicBezTo>
                  <a:pt x="211138" y="173206"/>
                  <a:pt x="226483" y="150981"/>
                  <a:pt x="234950" y="140398"/>
                </a:cubicBezTo>
                <a:cubicBezTo>
                  <a:pt x="243417" y="129815"/>
                  <a:pt x="237596" y="127698"/>
                  <a:pt x="247650" y="118173"/>
                </a:cubicBezTo>
                <a:cubicBezTo>
                  <a:pt x="257704" y="108648"/>
                  <a:pt x="295275" y="83248"/>
                  <a:pt x="295275" y="83248"/>
                </a:cubicBezTo>
                <a:cubicBezTo>
                  <a:pt x="304800" y="75311"/>
                  <a:pt x="299508" y="74781"/>
                  <a:pt x="304800" y="70548"/>
                </a:cubicBezTo>
                <a:cubicBezTo>
                  <a:pt x="310092" y="66315"/>
                  <a:pt x="313267" y="58377"/>
                  <a:pt x="327025" y="57848"/>
                </a:cubicBezTo>
                <a:cubicBezTo>
                  <a:pt x="340783" y="57319"/>
                  <a:pt x="372004" y="65785"/>
                  <a:pt x="387350" y="67373"/>
                </a:cubicBezTo>
                <a:cubicBezTo>
                  <a:pt x="402696" y="68960"/>
                  <a:pt x="407458" y="75840"/>
                  <a:pt x="419100" y="67373"/>
                </a:cubicBezTo>
                <a:cubicBezTo>
                  <a:pt x="430742" y="58906"/>
                  <a:pt x="446617" y="27685"/>
                  <a:pt x="457200" y="16573"/>
                </a:cubicBezTo>
                <a:cubicBezTo>
                  <a:pt x="467783" y="5461"/>
                  <a:pt x="467783" y="2815"/>
                  <a:pt x="482600" y="698"/>
                </a:cubicBezTo>
                <a:cubicBezTo>
                  <a:pt x="497417" y="-1419"/>
                  <a:pt x="530225" y="1756"/>
                  <a:pt x="546100" y="3873"/>
                </a:cubicBezTo>
                <a:cubicBezTo>
                  <a:pt x="561975" y="5990"/>
                  <a:pt x="577850" y="13398"/>
                  <a:pt x="577850" y="13398"/>
                </a:cubicBezTo>
                <a:cubicBezTo>
                  <a:pt x="588433" y="16573"/>
                  <a:pt x="600075" y="12340"/>
                  <a:pt x="609600" y="22923"/>
                </a:cubicBezTo>
                <a:cubicBezTo>
                  <a:pt x="619125" y="33506"/>
                  <a:pt x="629179" y="61023"/>
                  <a:pt x="635000" y="76898"/>
                </a:cubicBezTo>
                <a:cubicBezTo>
                  <a:pt x="640821" y="92773"/>
                  <a:pt x="644525" y="105473"/>
                  <a:pt x="644525" y="118173"/>
                </a:cubicBezTo>
                <a:cubicBezTo>
                  <a:pt x="644525" y="130873"/>
                  <a:pt x="634471" y="144102"/>
                  <a:pt x="635000" y="153098"/>
                </a:cubicBezTo>
                <a:cubicBezTo>
                  <a:pt x="635529" y="162094"/>
                  <a:pt x="642938" y="164210"/>
                  <a:pt x="647700" y="172148"/>
                </a:cubicBezTo>
                <a:cubicBezTo>
                  <a:pt x="652463" y="180085"/>
                  <a:pt x="658283" y="189610"/>
                  <a:pt x="663575" y="200723"/>
                </a:cubicBezTo>
                <a:cubicBezTo>
                  <a:pt x="668867" y="211835"/>
                  <a:pt x="677333" y="228240"/>
                  <a:pt x="679450" y="238823"/>
                </a:cubicBezTo>
                <a:cubicBezTo>
                  <a:pt x="681567" y="249406"/>
                  <a:pt x="685271" y="254169"/>
                  <a:pt x="676275" y="264223"/>
                </a:cubicBezTo>
                <a:cubicBezTo>
                  <a:pt x="667279" y="274277"/>
                  <a:pt x="639233" y="293327"/>
                  <a:pt x="625475" y="299148"/>
                </a:cubicBezTo>
                <a:cubicBezTo>
                  <a:pt x="611717" y="304969"/>
                  <a:pt x="601133" y="290152"/>
                  <a:pt x="593725" y="299148"/>
                </a:cubicBezTo>
                <a:cubicBezTo>
                  <a:pt x="586317" y="308144"/>
                  <a:pt x="584200" y="337248"/>
                  <a:pt x="581025" y="353123"/>
                </a:cubicBezTo>
                <a:cubicBezTo>
                  <a:pt x="577850" y="368998"/>
                  <a:pt x="579438" y="383815"/>
                  <a:pt x="574675" y="394398"/>
                </a:cubicBezTo>
                <a:cubicBezTo>
                  <a:pt x="569913" y="404981"/>
                  <a:pt x="559329" y="410273"/>
                  <a:pt x="552450" y="416623"/>
                </a:cubicBezTo>
                <a:cubicBezTo>
                  <a:pt x="545571" y="422973"/>
                  <a:pt x="535517" y="424561"/>
                  <a:pt x="533400" y="432498"/>
                </a:cubicBezTo>
                <a:cubicBezTo>
                  <a:pt x="531283" y="440435"/>
                  <a:pt x="539750" y="454723"/>
                  <a:pt x="539750" y="464248"/>
                </a:cubicBezTo>
                <a:cubicBezTo>
                  <a:pt x="539750" y="473773"/>
                  <a:pt x="542396" y="487002"/>
                  <a:pt x="533400" y="489648"/>
                </a:cubicBezTo>
                <a:cubicBezTo>
                  <a:pt x="524404" y="492294"/>
                  <a:pt x="497417" y="481710"/>
                  <a:pt x="485775" y="480123"/>
                </a:cubicBezTo>
                <a:cubicBezTo>
                  <a:pt x="474133" y="478536"/>
                  <a:pt x="467783" y="472186"/>
                  <a:pt x="463550" y="480123"/>
                </a:cubicBezTo>
                <a:cubicBezTo>
                  <a:pt x="459317" y="488060"/>
                  <a:pt x="464608" y="516635"/>
                  <a:pt x="460375" y="527748"/>
                </a:cubicBezTo>
                <a:cubicBezTo>
                  <a:pt x="456142" y="538861"/>
                  <a:pt x="447146" y="542829"/>
                  <a:pt x="438150" y="546798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212278" y="2563001"/>
            <a:ext cx="328057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328057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01122" y="568385"/>
                  <a:pt x="3215567" y="555384"/>
                </a:cubicBezTo>
                <a:cubicBezTo>
                  <a:pt x="3230012" y="542383"/>
                  <a:pt x="3280572" y="516381"/>
                  <a:pt x="3280572" y="516381"/>
                </a:cubicBezTo>
                <a:lnTo>
                  <a:pt x="3280572" y="516381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028048" y="22700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311227" y="2802082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809250" y="444090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941056" y="414261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952982" y="599740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797691" y="6067462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64962" y="538780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659394" y="439519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931647" y="441804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443205" y="149750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4262438" y="3520612"/>
            <a:ext cx="4367212" cy="1718855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718855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0912" y="440996"/>
                  <a:pt x="966787" y="456077"/>
                </a:cubicBezTo>
                <a:cubicBezTo>
                  <a:pt x="982662" y="471158"/>
                  <a:pt x="1023937" y="498939"/>
                  <a:pt x="1023937" y="498939"/>
                </a:cubicBezTo>
                <a:cubicBezTo>
                  <a:pt x="1035843" y="509258"/>
                  <a:pt x="1029494" y="499733"/>
                  <a:pt x="1038225" y="517989"/>
                </a:cubicBezTo>
                <a:cubicBezTo>
                  <a:pt x="1046956" y="536245"/>
                  <a:pt x="1064419" y="580696"/>
                  <a:pt x="1076325" y="608477"/>
                </a:cubicBezTo>
                <a:cubicBezTo>
                  <a:pt x="1088231" y="636258"/>
                  <a:pt x="1104900" y="662452"/>
                  <a:pt x="1109662" y="684677"/>
                </a:cubicBezTo>
                <a:cubicBezTo>
                  <a:pt x="1114425" y="706902"/>
                  <a:pt x="1102519" y="722777"/>
                  <a:pt x="1104900" y="741827"/>
                </a:cubicBezTo>
                <a:cubicBezTo>
                  <a:pt x="1107281" y="760877"/>
                  <a:pt x="1122362" y="760877"/>
                  <a:pt x="1123950" y="798977"/>
                </a:cubicBezTo>
                <a:cubicBezTo>
                  <a:pt x="1125538" y="837077"/>
                  <a:pt x="1114425" y="911690"/>
                  <a:pt x="1114425" y="970427"/>
                </a:cubicBezTo>
                <a:cubicBezTo>
                  <a:pt x="111442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505743" y="1573676"/>
                  <a:pt x="1509712" y="1594314"/>
                </a:cubicBezTo>
                <a:cubicBezTo>
                  <a:pt x="1513681" y="1614952"/>
                  <a:pt x="1481138" y="1709408"/>
                  <a:pt x="1495425" y="1718139"/>
                </a:cubicBezTo>
                <a:cubicBezTo>
                  <a:pt x="1509712" y="1726870"/>
                  <a:pt x="1568450" y="1653052"/>
                  <a:pt x="1595437" y="1646702"/>
                </a:cubicBezTo>
                <a:cubicBezTo>
                  <a:pt x="1622424" y="1640352"/>
                  <a:pt x="1639888" y="1683214"/>
                  <a:pt x="1657350" y="1680039"/>
                </a:cubicBezTo>
                <a:cubicBezTo>
                  <a:pt x="1674813" y="1676864"/>
                  <a:pt x="1700212" y="1650671"/>
                  <a:pt x="1700212" y="1627652"/>
                </a:cubicBezTo>
                <a:cubicBezTo>
                  <a:pt x="1700212" y="1604633"/>
                  <a:pt x="1658938" y="1565740"/>
                  <a:pt x="1657350" y="1541927"/>
                </a:cubicBezTo>
                <a:cubicBezTo>
                  <a:pt x="1655762" y="1518114"/>
                  <a:pt x="1674018" y="1505414"/>
                  <a:pt x="1690687" y="1484777"/>
                </a:cubicBezTo>
                <a:cubicBezTo>
                  <a:pt x="1707356" y="1464140"/>
                  <a:pt x="1743075" y="1435564"/>
                  <a:pt x="1757362" y="1418102"/>
                </a:cubicBezTo>
                <a:cubicBezTo>
                  <a:pt x="1771649" y="1400640"/>
                  <a:pt x="1773237" y="1390321"/>
                  <a:pt x="1776412" y="1380002"/>
                </a:cubicBezTo>
                <a:cubicBezTo>
                  <a:pt x="1779587" y="1369683"/>
                  <a:pt x="1770062" y="1364126"/>
                  <a:pt x="1776412" y="1356189"/>
                </a:cubicBezTo>
                <a:cubicBezTo>
                  <a:pt x="1782762" y="1348252"/>
                  <a:pt x="1804193" y="1337139"/>
                  <a:pt x="1814512" y="1332377"/>
                </a:cubicBezTo>
                <a:cubicBezTo>
                  <a:pt x="1824831" y="1327615"/>
                  <a:pt x="1835944" y="1337933"/>
                  <a:pt x="1838325" y="1327614"/>
                </a:cubicBezTo>
                <a:cubicBezTo>
                  <a:pt x="1840706" y="131729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51993" y="1160927"/>
                  <a:pt x="3271837" y="1151402"/>
                </a:cubicBezTo>
                <a:cubicBezTo>
                  <a:pt x="3291681" y="1141877"/>
                  <a:pt x="3324225" y="1084727"/>
                  <a:pt x="3343275" y="1065677"/>
                </a:cubicBezTo>
                <a:cubicBezTo>
                  <a:pt x="3362325" y="1046627"/>
                  <a:pt x="3372643" y="1049802"/>
                  <a:pt x="3386137" y="1037102"/>
                </a:cubicBezTo>
                <a:cubicBezTo>
                  <a:pt x="3399631" y="1024402"/>
                  <a:pt x="3413918" y="1003764"/>
                  <a:pt x="3424237" y="989477"/>
                </a:cubicBezTo>
                <a:cubicBezTo>
                  <a:pt x="3434556" y="975190"/>
                  <a:pt x="3432175" y="962490"/>
                  <a:pt x="3448050" y="951377"/>
                </a:cubicBezTo>
                <a:cubicBezTo>
                  <a:pt x="3463925" y="940265"/>
                  <a:pt x="3490912" y="914864"/>
                  <a:pt x="3519487" y="922802"/>
                </a:cubicBezTo>
                <a:cubicBezTo>
                  <a:pt x="3548062" y="930740"/>
                  <a:pt x="3597275" y="975190"/>
                  <a:pt x="3619500" y="999002"/>
                </a:cubicBezTo>
                <a:cubicBezTo>
                  <a:pt x="3641725" y="1022814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928320" y="5255813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672717" y="3800724"/>
            <a:ext cx="906448" cy="2186609"/>
          </a:xfrm>
          <a:custGeom>
            <a:avLst/>
            <a:gdLst>
              <a:gd name="connsiteX0" fmla="*/ 0 w 906448"/>
              <a:gd name="connsiteY0" fmla="*/ 0 h 2186609"/>
              <a:gd name="connsiteX1" fmla="*/ 135172 w 906448"/>
              <a:gd name="connsiteY1" fmla="*/ 23854 h 2186609"/>
              <a:gd name="connsiteX2" fmla="*/ 166977 w 906448"/>
              <a:gd name="connsiteY2" fmla="*/ 15903 h 2186609"/>
              <a:gd name="connsiteX3" fmla="*/ 254441 w 906448"/>
              <a:gd name="connsiteY3" fmla="*/ 103367 h 2186609"/>
              <a:gd name="connsiteX4" fmla="*/ 294198 w 906448"/>
              <a:gd name="connsiteY4" fmla="*/ 159027 h 2186609"/>
              <a:gd name="connsiteX5" fmla="*/ 357808 w 906448"/>
              <a:gd name="connsiteY5" fmla="*/ 166978 h 2186609"/>
              <a:gd name="connsiteX6" fmla="*/ 405516 w 906448"/>
              <a:gd name="connsiteY6" fmla="*/ 270345 h 2186609"/>
              <a:gd name="connsiteX7" fmla="*/ 437321 w 906448"/>
              <a:gd name="connsiteY7" fmla="*/ 262394 h 2186609"/>
              <a:gd name="connsiteX8" fmla="*/ 461175 w 906448"/>
              <a:gd name="connsiteY8" fmla="*/ 389614 h 2186609"/>
              <a:gd name="connsiteX9" fmla="*/ 469126 w 906448"/>
              <a:gd name="connsiteY9" fmla="*/ 461176 h 2186609"/>
              <a:gd name="connsiteX10" fmla="*/ 532737 w 906448"/>
              <a:gd name="connsiteY10" fmla="*/ 596348 h 2186609"/>
              <a:gd name="connsiteX11" fmla="*/ 580445 w 906448"/>
              <a:gd name="connsiteY11" fmla="*/ 667910 h 2186609"/>
              <a:gd name="connsiteX12" fmla="*/ 612250 w 906448"/>
              <a:gd name="connsiteY12" fmla="*/ 787180 h 2186609"/>
              <a:gd name="connsiteX13" fmla="*/ 644055 w 906448"/>
              <a:gd name="connsiteY13" fmla="*/ 890547 h 2186609"/>
              <a:gd name="connsiteX14" fmla="*/ 644055 w 906448"/>
              <a:gd name="connsiteY14" fmla="*/ 985962 h 2186609"/>
              <a:gd name="connsiteX15" fmla="*/ 644055 w 906448"/>
              <a:gd name="connsiteY15" fmla="*/ 1105232 h 2186609"/>
              <a:gd name="connsiteX16" fmla="*/ 667909 w 906448"/>
              <a:gd name="connsiteY16" fmla="*/ 1184745 h 2186609"/>
              <a:gd name="connsiteX17" fmla="*/ 659958 w 906448"/>
              <a:gd name="connsiteY17" fmla="*/ 1296063 h 2186609"/>
              <a:gd name="connsiteX18" fmla="*/ 652006 w 906448"/>
              <a:gd name="connsiteY18" fmla="*/ 1367625 h 2186609"/>
              <a:gd name="connsiteX19" fmla="*/ 667909 w 906448"/>
              <a:gd name="connsiteY19" fmla="*/ 1447138 h 2186609"/>
              <a:gd name="connsiteX20" fmla="*/ 659958 w 906448"/>
              <a:gd name="connsiteY20" fmla="*/ 1494846 h 2186609"/>
              <a:gd name="connsiteX21" fmla="*/ 699714 w 906448"/>
              <a:gd name="connsiteY21" fmla="*/ 1558456 h 2186609"/>
              <a:gd name="connsiteX22" fmla="*/ 739471 w 906448"/>
              <a:gd name="connsiteY22" fmla="*/ 1606164 h 2186609"/>
              <a:gd name="connsiteX23" fmla="*/ 811033 w 906448"/>
              <a:gd name="connsiteY23" fmla="*/ 1630018 h 2186609"/>
              <a:gd name="connsiteX24" fmla="*/ 842838 w 906448"/>
              <a:gd name="connsiteY24" fmla="*/ 1630018 h 2186609"/>
              <a:gd name="connsiteX25" fmla="*/ 818984 w 906448"/>
              <a:gd name="connsiteY25" fmla="*/ 1741336 h 2186609"/>
              <a:gd name="connsiteX26" fmla="*/ 771276 w 906448"/>
              <a:gd name="connsiteY26" fmla="*/ 1852654 h 2186609"/>
              <a:gd name="connsiteX27" fmla="*/ 755373 w 906448"/>
              <a:gd name="connsiteY27" fmla="*/ 1892411 h 2186609"/>
              <a:gd name="connsiteX28" fmla="*/ 795130 w 906448"/>
              <a:gd name="connsiteY28" fmla="*/ 2027583 h 2186609"/>
              <a:gd name="connsiteX29" fmla="*/ 842838 w 906448"/>
              <a:gd name="connsiteY29" fmla="*/ 2083242 h 2186609"/>
              <a:gd name="connsiteX30" fmla="*/ 866692 w 906448"/>
              <a:gd name="connsiteY30" fmla="*/ 2154804 h 2186609"/>
              <a:gd name="connsiteX31" fmla="*/ 906448 w 906448"/>
              <a:gd name="connsiteY31" fmla="*/ 2186609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06448" h="2186609">
                <a:moveTo>
                  <a:pt x="0" y="0"/>
                </a:moveTo>
                <a:lnTo>
                  <a:pt x="135172" y="23854"/>
                </a:lnTo>
                <a:cubicBezTo>
                  <a:pt x="163001" y="26504"/>
                  <a:pt x="147099" y="2651"/>
                  <a:pt x="166977" y="15903"/>
                </a:cubicBezTo>
                <a:cubicBezTo>
                  <a:pt x="186855" y="29155"/>
                  <a:pt x="233238" y="79513"/>
                  <a:pt x="254441" y="103367"/>
                </a:cubicBezTo>
                <a:cubicBezTo>
                  <a:pt x="275645" y="127221"/>
                  <a:pt x="276970" y="148425"/>
                  <a:pt x="294198" y="159027"/>
                </a:cubicBezTo>
                <a:cubicBezTo>
                  <a:pt x="311426" y="169629"/>
                  <a:pt x="339255" y="148425"/>
                  <a:pt x="357808" y="166978"/>
                </a:cubicBezTo>
                <a:cubicBezTo>
                  <a:pt x="376361" y="185531"/>
                  <a:pt x="392264" y="254442"/>
                  <a:pt x="405516" y="270345"/>
                </a:cubicBezTo>
                <a:cubicBezTo>
                  <a:pt x="418768" y="286248"/>
                  <a:pt x="428045" y="242516"/>
                  <a:pt x="437321" y="262394"/>
                </a:cubicBezTo>
                <a:cubicBezTo>
                  <a:pt x="446598" y="282272"/>
                  <a:pt x="455874" y="356484"/>
                  <a:pt x="461175" y="389614"/>
                </a:cubicBezTo>
                <a:cubicBezTo>
                  <a:pt x="466476" y="422744"/>
                  <a:pt x="457199" y="426720"/>
                  <a:pt x="469126" y="461176"/>
                </a:cubicBezTo>
                <a:cubicBezTo>
                  <a:pt x="481053" y="495632"/>
                  <a:pt x="514184" y="561892"/>
                  <a:pt x="532737" y="596348"/>
                </a:cubicBezTo>
                <a:cubicBezTo>
                  <a:pt x="551290" y="630804"/>
                  <a:pt x="567193" y="636105"/>
                  <a:pt x="580445" y="667910"/>
                </a:cubicBezTo>
                <a:cubicBezTo>
                  <a:pt x="593697" y="699715"/>
                  <a:pt x="601648" y="750074"/>
                  <a:pt x="612250" y="787180"/>
                </a:cubicBezTo>
                <a:cubicBezTo>
                  <a:pt x="622852" y="824286"/>
                  <a:pt x="638754" y="857417"/>
                  <a:pt x="644055" y="890547"/>
                </a:cubicBezTo>
                <a:cubicBezTo>
                  <a:pt x="649356" y="923677"/>
                  <a:pt x="644055" y="985962"/>
                  <a:pt x="644055" y="985962"/>
                </a:cubicBezTo>
                <a:cubicBezTo>
                  <a:pt x="644055" y="1021743"/>
                  <a:pt x="640079" y="1072102"/>
                  <a:pt x="644055" y="1105232"/>
                </a:cubicBezTo>
                <a:cubicBezTo>
                  <a:pt x="648031" y="1138362"/>
                  <a:pt x="665259" y="1152940"/>
                  <a:pt x="667909" y="1184745"/>
                </a:cubicBezTo>
                <a:cubicBezTo>
                  <a:pt x="670560" y="1216550"/>
                  <a:pt x="662609" y="1265583"/>
                  <a:pt x="659958" y="1296063"/>
                </a:cubicBezTo>
                <a:cubicBezTo>
                  <a:pt x="657307" y="1326543"/>
                  <a:pt x="650681" y="1342446"/>
                  <a:pt x="652006" y="1367625"/>
                </a:cubicBezTo>
                <a:cubicBezTo>
                  <a:pt x="653331" y="1392804"/>
                  <a:pt x="666584" y="1425935"/>
                  <a:pt x="667909" y="1447138"/>
                </a:cubicBezTo>
                <a:cubicBezTo>
                  <a:pt x="669234" y="1468341"/>
                  <a:pt x="654657" y="1476293"/>
                  <a:pt x="659958" y="1494846"/>
                </a:cubicBezTo>
                <a:cubicBezTo>
                  <a:pt x="665259" y="1513399"/>
                  <a:pt x="686462" y="1539903"/>
                  <a:pt x="699714" y="1558456"/>
                </a:cubicBezTo>
                <a:cubicBezTo>
                  <a:pt x="712966" y="1577009"/>
                  <a:pt x="720918" y="1594237"/>
                  <a:pt x="739471" y="1606164"/>
                </a:cubicBezTo>
                <a:cubicBezTo>
                  <a:pt x="758024" y="1618091"/>
                  <a:pt x="811033" y="1630018"/>
                  <a:pt x="811033" y="1630018"/>
                </a:cubicBezTo>
                <a:cubicBezTo>
                  <a:pt x="828261" y="1633994"/>
                  <a:pt x="841513" y="1611465"/>
                  <a:pt x="842838" y="1630018"/>
                </a:cubicBezTo>
                <a:cubicBezTo>
                  <a:pt x="844163" y="1648571"/>
                  <a:pt x="830911" y="1704230"/>
                  <a:pt x="818984" y="1741336"/>
                </a:cubicBezTo>
                <a:cubicBezTo>
                  <a:pt x="807057" y="1778442"/>
                  <a:pt x="781878" y="1827475"/>
                  <a:pt x="771276" y="1852654"/>
                </a:cubicBezTo>
                <a:cubicBezTo>
                  <a:pt x="760674" y="1877833"/>
                  <a:pt x="751397" y="1863256"/>
                  <a:pt x="755373" y="1892411"/>
                </a:cubicBezTo>
                <a:cubicBezTo>
                  <a:pt x="759349" y="1921566"/>
                  <a:pt x="780553" y="1995778"/>
                  <a:pt x="795130" y="2027583"/>
                </a:cubicBezTo>
                <a:cubicBezTo>
                  <a:pt x="809707" y="2059388"/>
                  <a:pt x="830911" y="2062038"/>
                  <a:pt x="842838" y="2083242"/>
                </a:cubicBezTo>
                <a:cubicBezTo>
                  <a:pt x="854765" y="2104446"/>
                  <a:pt x="856090" y="2137576"/>
                  <a:pt x="866692" y="2154804"/>
                </a:cubicBezTo>
                <a:cubicBezTo>
                  <a:pt x="877294" y="2172032"/>
                  <a:pt x="891871" y="2179320"/>
                  <a:pt x="906448" y="2186609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7559040" y="3760471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6211748" y="3621441"/>
            <a:ext cx="882569" cy="189659"/>
          </a:xfrm>
          <a:custGeom>
            <a:avLst/>
            <a:gdLst>
              <a:gd name="connsiteX0" fmla="*/ 0 w 882569"/>
              <a:gd name="connsiteY0" fmla="*/ 13011 h 189659"/>
              <a:gd name="connsiteX1" fmla="*/ 69448 w 882569"/>
              <a:gd name="connsiteY1" fmla="*/ 1436 h 189659"/>
              <a:gd name="connsiteX2" fmla="*/ 86810 w 882569"/>
              <a:gd name="connsiteY2" fmla="*/ 41947 h 189659"/>
              <a:gd name="connsiteX3" fmla="*/ 107066 w 882569"/>
              <a:gd name="connsiteY3" fmla="*/ 76671 h 189659"/>
              <a:gd name="connsiteX4" fmla="*/ 176514 w 882569"/>
              <a:gd name="connsiteY4" fmla="*/ 79565 h 189659"/>
              <a:gd name="connsiteX5" fmla="*/ 211238 w 882569"/>
              <a:gd name="connsiteY5" fmla="*/ 96927 h 189659"/>
              <a:gd name="connsiteX6" fmla="*/ 251749 w 882569"/>
              <a:gd name="connsiteY6" fmla="*/ 108502 h 189659"/>
              <a:gd name="connsiteX7" fmla="*/ 292261 w 882569"/>
              <a:gd name="connsiteY7" fmla="*/ 117183 h 189659"/>
              <a:gd name="connsiteX8" fmla="*/ 321197 w 882569"/>
              <a:gd name="connsiteY8" fmla="*/ 117183 h 189659"/>
              <a:gd name="connsiteX9" fmla="*/ 353028 w 882569"/>
              <a:gd name="connsiteY9" fmla="*/ 134545 h 189659"/>
              <a:gd name="connsiteX10" fmla="*/ 370390 w 882569"/>
              <a:gd name="connsiteY10" fmla="*/ 160588 h 189659"/>
              <a:gd name="connsiteX11" fmla="*/ 425369 w 882569"/>
              <a:gd name="connsiteY11" fmla="*/ 149013 h 189659"/>
              <a:gd name="connsiteX12" fmla="*/ 468775 w 882569"/>
              <a:gd name="connsiteY12" fmla="*/ 160588 h 189659"/>
              <a:gd name="connsiteX13" fmla="*/ 523754 w 882569"/>
              <a:gd name="connsiteY13" fmla="*/ 175056 h 189659"/>
              <a:gd name="connsiteX14" fmla="*/ 555585 w 882569"/>
              <a:gd name="connsiteY14" fmla="*/ 177950 h 189659"/>
              <a:gd name="connsiteX15" fmla="*/ 616352 w 882569"/>
              <a:gd name="connsiteY15" fmla="*/ 189525 h 189659"/>
              <a:gd name="connsiteX16" fmla="*/ 651076 w 882569"/>
              <a:gd name="connsiteY16" fmla="*/ 169269 h 189659"/>
              <a:gd name="connsiteX17" fmla="*/ 708949 w 882569"/>
              <a:gd name="connsiteY17" fmla="*/ 151907 h 189659"/>
              <a:gd name="connsiteX18" fmla="*/ 729205 w 882569"/>
              <a:gd name="connsiteY18" fmla="*/ 151907 h 189659"/>
              <a:gd name="connsiteX19" fmla="*/ 752354 w 882569"/>
              <a:gd name="connsiteY19" fmla="*/ 128757 h 189659"/>
              <a:gd name="connsiteX20" fmla="*/ 789972 w 882569"/>
              <a:gd name="connsiteY20" fmla="*/ 137438 h 189659"/>
              <a:gd name="connsiteX21" fmla="*/ 818909 w 882569"/>
              <a:gd name="connsiteY21" fmla="*/ 111395 h 189659"/>
              <a:gd name="connsiteX22" fmla="*/ 882569 w 882569"/>
              <a:gd name="connsiteY22" fmla="*/ 117183 h 18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82569" h="189659">
                <a:moveTo>
                  <a:pt x="0" y="13011"/>
                </a:moveTo>
                <a:cubicBezTo>
                  <a:pt x="27490" y="4812"/>
                  <a:pt x="54980" y="-3387"/>
                  <a:pt x="69448" y="1436"/>
                </a:cubicBezTo>
                <a:cubicBezTo>
                  <a:pt x="83916" y="6259"/>
                  <a:pt x="80540" y="29408"/>
                  <a:pt x="86810" y="41947"/>
                </a:cubicBezTo>
                <a:cubicBezTo>
                  <a:pt x="93080" y="54486"/>
                  <a:pt x="92115" y="70401"/>
                  <a:pt x="107066" y="76671"/>
                </a:cubicBezTo>
                <a:cubicBezTo>
                  <a:pt x="122017" y="82941"/>
                  <a:pt x="159152" y="76189"/>
                  <a:pt x="176514" y="79565"/>
                </a:cubicBezTo>
                <a:cubicBezTo>
                  <a:pt x="193876" y="82941"/>
                  <a:pt x="198699" y="92104"/>
                  <a:pt x="211238" y="96927"/>
                </a:cubicBezTo>
                <a:cubicBezTo>
                  <a:pt x="223777" y="101750"/>
                  <a:pt x="238245" y="105126"/>
                  <a:pt x="251749" y="108502"/>
                </a:cubicBezTo>
                <a:cubicBezTo>
                  <a:pt x="265253" y="111878"/>
                  <a:pt x="280686" y="115736"/>
                  <a:pt x="292261" y="117183"/>
                </a:cubicBezTo>
                <a:cubicBezTo>
                  <a:pt x="303836" y="118630"/>
                  <a:pt x="311069" y="114289"/>
                  <a:pt x="321197" y="117183"/>
                </a:cubicBezTo>
                <a:cubicBezTo>
                  <a:pt x="331325" y="120077"/>
                  <a:pt x="344829" y="127311"/>
                  <a:pt x="353028" y="134545"/>
                </a:cubicBezTo>
                <a:cubicBezTo>
                  <a:pt x="361227" y="141779"/>
                  <a:pt x="358333" y="158177"/>
                  <a:pt x="370390" y="160588"/>
                </a:cubicBezTo>
                <a:cubicBezTo>
                  <a:pt x="382447" y="162999"/>
                  <a:pt x="408972" y="149013"/>
                  <a:pt x="425369" y="149013"/>
                </a:cubicBezTo>
                <a:cubicBezTo>
                  <a:pt x="441766" y="149013"/>
                  <a:pt x="468775" y="160588"/>
                  <a:pt x="468775" y="160588"/>
                </a:cubicBezTo>
                <a:cubicBezTo>
                  <a:pt x="485173" y="164929"/>
                  <a:pt x="509286" y="172162"/>
                  <a:pt x="523754" y="175056"/>
                </a:cubicBezTo>
                <a:cubicBezTo>
                  <a:pt x="538222" y="177950"/>
                  <a:pt x="540152" y="175538"/>
                  <a:pt x="555585" y="177950"/>
                </a:cubicBezTo>
                <a:cubicBezTo>
                  <a:pt x="571018" y="180362"/>
                  <a:pt x="600437" y="190972"/>
                  <a:pt x="616352" y="189525"/>
                </a:cubicBezTo>
                <a:cubicBezTo>
                  <a:pt x="632267" y="188078"/>
                  <a:pt x="635643" y="175539"/>
                  <a:pt x="651076" y="169269"/>
                </a:cubicBezTo>
                <a:cubicBezTo>
                  <a:pt x="666509" y="162999"/>
                  <a:pt x="695928" y="154801"/>
                  <a:pt x="708949" y="151907"/>
                </a:cubicBezTo>
                <a:cubicBezTo>
                  <a:pt x="721970" y="149013"/>
                  <a:pt x="721971" y="155765"/>
                  <a:pt x="729205" y="151907"/>
                </a:cubicBezTo>
                <a:cubicBezTo>
                  <a:pt x="736439" y="148049"/>
                  <a:pt x="742226" y="131168"/>
                  <a:pt x="752354" y="128757"/>
                </a:cubicBezTo>
                <a:cubicBezTo>
                  <a:pt x="762482" y="126346"/>
                  <a:pt x="778880" y="140332"/>
                  <a:pt x="789972" y="137438"/>
                </a:cubicBezTo>
                <a:cubicBezTo>
                  <a:pt x="801065" y="134544"/>
                  <a:pt x="803476" y="114771"/>
                  <a:pt x="818909" y="111395"/>
                </a:cubicBezTo>
                <a:cubicBezTo>
                  <a:pt x="834342" y="108019"/>
                  <a:pt x="858455" y="112601"/>
                  <a:pt x="882569" y="117183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6533465" y="3956918"/>
            <a:ext cx="1170958" cy="530642"/>
          </a:xfrm>
          <a:custGeom>
            <a:avLst/>
            <a:gdLst>
              <a:gd name="connsiteX0" fmla="*/ 0 w 1170958"/>
              <a:gd name="connsiteY0" fmla="*/ 0 h 530642"/>
              <a:gd name="connsiteX1" fmla="*/ 69073 w 1170958"/>
              <a:gd name="connsiteY1" fmla="*/ 46049 h 530642"/>
              <a:gd name="connsiteX2" fmla="*/ 85519 w 1170958"/>
              <a:gd name="connsiteY2" fmla="*/ 55917 h 530642"/>
              <a:gd name="connsiteX3" fmla="*/ 171039 w 1170958"/>
              <a:gd name="connsiteY3" fmla="*/ 26314 h 530642"/>
              <a:gd name="connsiteX4" fmla="*/ 207220 w 1170958"/>
              <a:gd name="connsiteY4" fmla="*/ 36181 h 530642"/>
              <a:gd name="connsiteX5" fmla="*/ 259847 w 1170958"/>
              <a:gd name="connsiteY5" fmla="*/ 65784 h 530642"/>
              <a:gd name="connsiteX6" fmla="*/ 279582 w 1170958"/>
              <a:gd name="connsiteY6" fmla="*/ 115122 h 530642"/>
              <a:gd name="connsiteX7" fmla="*/ 312475 w 1170958"/>
              <a:gd name="connsiteY7" fmla="*/ 151304 h 530642"/>
              <a:gd name="connsiteX8" fmla="*/ 338788 w 1170958"/>
              <a:gd name="connsiteY8" fmla="*/ 161171 h 530642"/>
              <a:gd name="connsiteX9" fmla="*/ 407862 w 1170958"/>
              <a:gd name="connsiteY9" fmla="*/ 118411 h 530642"/>
              <a:gd name="connsiteX10" fmla="*/ 476935 w 1170958"/>
              <a:gd name="connsiteY10" fmla="*/ 92098 h 530642"/>
              <a:gd name="connsiteX11" fmla="*/ 522984 w 1170958"/>
              <a:gd name="connsiteY11" fmla="*/ 98676 h 530642"/>
              <a:gd name="connsiteX12" fmla="*/ 555876 w 1170958"/>
              <a:gd name="connsiteY12" fmla="*/ 111833 h 530642"/>
              <a:gd name="connsiteX13" fmla="*/ 611793 w 1170958"/>
              <a:gd name="connsiteY13" fmla="*/ 101965 h 530642"/>
              <a:gd name="connsiteX14" fmla="*/ 674288 w 1170958"/>
              <a:gd name="connsiteY14" fmla="*/ 118411 h 530642"/>
              <a:gd name="connsiteX15" fmla="*/ 726915 w 1170958"/>
              <a:gd name="connsiteY15" fmla="*/ 148014 h 530642"/>
              <a:gd name="connsiteX16" fmla="*/ 756518 w 1170958"/>
              <a:gd name="connsiteY16" fmla="*/ 161171 h 530642"/>
              <a:gd name="connsiteX17" fmla="*/ 782831 w 1170958"/>
              <a:gd name="connsiteY17" fmla="*/ 203931 h 530642"/>
              <a:gd name="connsiteX18" fmla="*/ 805856 w 1170958"/>
              <a:gd name="connsiteY18" fmla="*/ 236823 h 530642"/>
              <a:gd name="connsiteX19" fmla="*/ 865062 w 1170958"/>
              <a:gd name="connsiteY19" fmla="*/ 246691 h 530642"/>
              <a:gd name="connsiteX20" fmla="*/ 855194 w 1170958"/>
              <a:gd name="connsiteY20" fmla="*/ 286161 h 530642"/>
              <a:gd name="connsiteX21" fmla="*/ 894664 w 1170958"/>
              <a:gd name="connsiteY21" fmla="*/ 332210 h 530642"/>
              <a:gd name="connsiteX22" fmla="*/ 901243 w 1170958"/>
              <a:gd name="connsiteY22" fmla="*/ 371681 h 530642"/>
              <a:gd name="connsiteX23" fmla="*/ 924267 w 1170958"/>
              <a:gd name="connsiteY23" fmla="*/ 421019 h 530642"/>
              <a:gd name="connsiteX24" fmla="*/ 947292 w 1170958"/>
              <a:gd name="connsiteY24" fmla="*/ 496670 h 530642"/>
              <a:gd name="connsiteX25" fmla="*/ 1029522 w 1170958"/>
              <a:gd name="connsiteY25" fmla="*/ 529563 h 530642"/>
              <a:gd name="connsiteX26" fmla="*/ 1065703 w 1170958"/>
              <a:gd name="connsiteY26" fmla="*/ 519695 h 530642"/>
              <a:gd name="connsiteX27" fmla="*/ 1088728 w 1170958"/>
              <a:gd name="connsiteY27" fmla="*/ 490092 h 530642"/>
              <a:gd name="connsiteX28" fmla="*/ 1118331 w 1170958"/>
              <a:gd name="connsiteY28" fmla="*/ 486803 h 530642"/>
              <a:gd name="connsiteX29" fmla="*/ 1170958 w 1170958"/>
              <a:gd name="connsiteY29" fmla="*/ 513117 h 53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70958" h="530642">
                <a:moveTo>
                  <a:pt x="0" y="0"/>
                </a:moveTo>
                <a:lnTo>
                  <a:pt x="69073" y="46049"/>
                </a:lnTo>
                <a:cubicBezTo>
                  <a:pt x="83326" y="55368"/>
                  <a:pt x="68525" y="59206"/>
                  <a:pt x="85519" y="55917"/>
                </a:cubicBezTo>
                <a:cubicBezTo>
                  <a:pt x="102513" y="52628"/>
                  <a:pt x="150756" y="29603"/>
                  <a:pt x="171039" y="26314"/>
                </a:cubicBezTo>
                <a:cubicBezTo>
                  <a:pt x="191322" y="23025"/>
                  <a:pt x="192419" y="29603"/>
                  <a:pt x="207220" y="36181"/>
                </a:cubicBezTo>
                <a:cubicBezTo>
                  <a:pt x="222021" y="42759"/>
                  <a:pt x="247787" y="52627"/>
                  <a:pt x="259847" y="65784"/>
                </a:cubicBezTo>
                <a:cubicBezTo>
                  <a:pt x="271907" y="78941"/>
                  <a:pt x="270811" y="100869"/>
                  <a:pt x="279582" y="115122"/>
                </a:cubicBezTo>
                <a:cubicBezTo>
                  <a:pt x="288353" y="129375"/>
                  <a:pt x="302607" y="143629"/>
                  <a:pt x="312475" y="151304"/>
                </a:cubicBezTo>
                <a:cubicBezTo>
                  <a:pt x="322343" y="158979"/>
                  <a:pt x="322890" y="166653"/>
                  <a:pt x="338788" y="161171"/>
                </a:cubicBezTo>
                <a:cubicBezTo>
                  <a:pt x="354686" y="155689"/>
                  <a:pt x="384838" y="129923"/>
                  <a:pt x="407862" y="118411"/>
                </a:cubicBezTo>
                <a:cubicBezTo>
                  <a:pt x="430886" y="106899"/>
                  <a:pt x="457748" y="95387"/>
                  <a:pt x="476935" y="92098"/>
                </a:cubicBezTo>
                <a:cubicBezTo>
                  <a:pt x="496122" y="88809"/>
                  <a:pt x="509827" y="95387"/>
                  <a:pt x="522984" y="98676"/>
                </a:cubicBezTo>
                <a:cubicBezTo>
                  <a:pt x="536141" y="101965"/>
                  <a:pt x="541075" y="111285"/>
                  <a:pt x="555876" y="111833"/>
                </a:cubicBezTo>
                <a:cubicBezTo>
                  <a:pt x="570677" y="112381"/>
                  <a:pt x="592058" y="100869"/>
                  <a:pt x="611793" y="101965"/>
                </a:cubicBezTo>
                <a:cubicBezTo>
                  <a:pt x="631528" y="103061"/>
                  <a:pt x="655101" y="110736"/>
                  <a:pt x="674288" y="118411"/>
                </a:cubicBezTo>
                <a:cubicBezTo>
                  <a:pt x="693475" y="126086"/>
                  <a:pt x="713210" y="140887"/>
                  <a:pt x="726915" y="148014"/>
                </a:cubicBezTo>
                <a:cubicBezTo>
                  <a:pt x="740620" y="155141"/>
                  <a:pt x="747199" y="151852"/>
                  <a:pt x="756518" y="161171"/>
                </a:cubicBezTo>
                <a:cubicBezTo>
                  <a:pt x="765837" y="170490"/>
                  <a:pt x="774608" y="191322"/>
                  <a:pt x="782831" y="203931"/>
                </a:cubicBezTo>
                <a:cubicBezTo>
                  <a:pt x="791054" y="216540"/>
                  <a:pt x="792151" y="229696"/>
                  <a:pt x="805856" y="236823"/>
                </a:cubicBezTo>
                <a:cubicBezTo>
                  <a:pt x="819561" y="243950"/>
                  <a:pt x="856839" y="238468"/>
                  <a:pt x="865062" y="246691"/>
                </a:cubicBezTo>
                <a:cubicBezTo>
                  <a:pt x="873285" y="254914"/>
                  <a:pt x="850260" y="271908"/>
                  <a:pt x="855194" y="286161"/>
                </a:cubicBezTo>
                <a:cubicBezTo>
                  <a:pt x="860128" y="300414"/>
                  <a:pt x="886989" y="317957"/>
                  <a:pt x="894664" y="332210"/>
                </a:cubicBezTo>
                <a:cubicBezTo>
                  <a:pt x="902339" y="346463"/>
                  <a:pt x="896309" y="356879"/>
                  <a:pt x="901243" y="371681"/>
                </a:cubicBezTo>
                <a:cubicBezTo>
                  <a:pt x="906177" y="386483"/>
                  <a:pt x="916592" y="400188"/>
                  <a:pt x="924267" y="421019"/>
                </a:cubicBezTo>
                <a:cubicBezTo>
                  <a:pt x="931942" y="441850"/>
                  <a:pt x="929750" y="478579"/>
                  <a:pt x="947292" y="496670"/>
                </a:cubicBezTo>
                <a:cubicBezTo>
                  <a:pt x="964834" y="514761"/>
                  <a:pt x="1009787" y="525726"/>
                  <a:pt x="1029522" y="529563"/>
                </a:cubicBezTo>
                <a:cubicBezTo>
                  <a:pt x="1049257" y="533400"/>
                  <a:pt x="1055835" y="526273"/>
                  <a:pt x="1065703" y="519695"/>
                </a:cubicBezTo>
                <a:cubicBezTo>
                  <a:pt x="1075571" y="513117"/>
                  <a:pt x="1079957" y="495574"/>
                  <a:pt x="1088728" y="490092"/>
                </a:cubicBezTo>
                <a:cubicBezTo>
                  <a:pt x="1097499" y="484610"/>
                  <a:pt x="1104626" y="482966"/>
                  <a:pt x="1118331" y="486803"/>
                </a:cubicBezTo>
                <a:cubicBezTo>
                  <a:pt x="1132036" y="490640"/>
                  <a:pt x="1151497" y="501878"/>
                  <a:pt x="1170958" y="513117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8629650" y="587722"/>
            <a:ext cx="1138238" cy="1048860"/>
          </a:xfrm>
          <a:custGeom>
            <a:avLst/>
            <a:gdLst>
              <a:gd name="connsiteX0" fmla="*/ 1138238 w 1138238"/>
              <a:gd name="connsiteY0" fmla="*/ 493366 h 1048860"/>
              <a:gd name="connsiteX1" fmla="*/ 1071563 w 1138238"/>
              <a:gd name="connsiteY1" fmla="*/ 574328 h 1048860"/>
              <a:gd name="connsiteX2" fmla="*/ 962025 w 1138238"/>
              <a:gd name="connsiteY2" fmla="*/ 593378 h 1048860"/>
              <a:gd name="connsiteX3" fmla="*/ 866775 w 1138238"/>
              <a:gd name="connsiteY3" fmla="*/ 726728 h 1048860"/>
              <a:gd name="connsiteX4" fmla="*/ 842963 w 1138238"/>
              <a:gd name="connsiteY4" fmla="*/ 807691 h 1048860"/>
              <a:gd name="connsiteX5" fmla="*/ 704850 w 1138238"/>
              <a:gd name="connsiteY5" fmla="*/ 869603 h 1048860"/>
              <a:gd name="connsiteX6" fmla="*/ 514350 w 1138238"/>
              <a:gd name="connsiteY6" fmla="*/ 898178 h 1048860"/>
              <a:gd name="connsiteX7" fmla="*/ 466725 w 1138238"/>
              <a:gd name="connsiteY7" fmla="*/ 945803 h 1048860"/>
              <a:gd name="connsiteX8" fmla="*/ 400050 w 1138238"/>
              <a:gd name="connsiteY8" fmla="*/ 979141 h 1048860"/>
              <a:gd name="connsiteX9" fmla="*/ 357188 w 1138238"/>
              <a:gd name="connsiteY9" fmla="*/ 1017241 h 1048860"/>
              <a:gd name="connsiteX10" fmla="*/ 228600 w 1138238"/>
              <a:gd name="connsiteY10" fmla="*/ 1045816 h 1048860"/>
              <a:gd name="connsiteX11" fmla="*/ 204788 w 1138238"/>
              <a:gd name="connsiteY11" fmla="*/ 1041053 h 1048860"/>
              <a:gd name="connsiteX12" fmla="*/ 147638 w 1138238"/>
              <a:gd name="connsiteY12" fmla="*/ 983903 h 1048860"/>
              <a:gd name="connsiteX13" fmla="*/ 147638 w 1138238"/>
              <a:gd name="connsiteY13" fmla="*/ 907703 h 1048860"/>
              <a:gd name="connsiteX14" fmla="*/ 133350 w 1138238"/>
              <a:gd name="connsiteY14" fmla="*/ 845791 h 1048860"/>
              <a:gd name="connsiteX15" fmla="*/ 114300 w 1138238"/>
              <a:gd name="connsiteY15" fmla="*/ 812453 h 1048860"/>
              <a:gd name="connsiteX16" fmla="*/ 61913 w 1138238"/>
              <a:gd name="connsiteY16" fmla="*/ 793403 h 1048860"/>
              <a:gd name="connsiteX17" fmla="*/ 123825 w 1138238"/>
              <a:gd name="connsiteY17" fmla="*/ 655291 h 1048860"/>
              <a:gd name="connsiteX18" fmla="*/ 138113 w 1138238"/>
              <a:gd name="connsiteY18" fmla="*/ 607666 h 1048860"/>
              <a:gd name="connsiteX19" fmla="*/ 171450 w 1138238"/>
              <a:gd name="connsiteY19" fmla="*/ 574328 h 1048860"/>
              <a:gd name="connsiteX20" fmla="*/ 171450 w 1138238"/>
              <a:gd name="connsiteY20" fmla="*/ 398116 h 1048860"/>
              <a:gd name="connsiteX21" fmla="*/ 238125 w 1138238"/>
              <a:gd name="connsiteY21" fmla="*/ 364778 h 1048860"/>
              <a:gd name="connsiteX22" fmla="*/ 209550 w 1138238"/>
              <a:gd name="connsiteY22" fmla="*/ 164753 h 1048860"/>
              <a:gd name="connsiteX23" fmla="*/ 261938 w 1138238"/>
              <a:gd name="connsiteY23" fmla="*/ 121891 h 1048860"/>
              <a:gd name="connsiteX24" fmla="*/ 247650 w 1138238"/>
              <a:gd name="connsiteY24" fmla="*/ 45691 h 1048860"/>
              <a:gd name="connsiteX25" fmla="*/ 57150 w 1138238"/>
              <a:gd name="connsiteY25" fmla="*/ 2828 h 1048860"/>
              <a:gd name="connsiteX26" fmla="*/ 0 w 1138238"/>
              <a:gd name="connsiteY26" fmla="*/ 7591 h 104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8238" h="1048860">
                <a:moveTo>
                  <a:pt x="1138238" y="493366"/>
                </a:moveTo>
                <a:cubicBezTo>
                  <a:pt x="1119585" y="525512"/>
                  <a:pt x="1100932" y="557659"/>
                  <a:pt x="1071563" y="574328"/>
                </a:cubicBezTo>
                <a:cubicBezTo>
                  <a:pt x="1042194" y="590997"/>
                  <a:pt x="996156" y="567978"/>
                  <a:pt x="962025" y="593378"/>
                </a:cubicBezTo>
                <a:cubicBezTo>
                  <a:pt x="927894" y="618778"/>
                  <a:pt x="886619" y="691009"/>
                  <a:pt x="866775" y="726728"/>
                </a:cubicBezTo>
                <a:cubicBezTo>
                  <a:pt x="846931" y="762447"/>
                  <a:pt x="869950" y="783879"/>
                  <a:pt x="842963" y="807691"/>
                </a:cubicBezTo>
                <a:cubicBezTo>
                  <a:pt x="815976" y="831503"/>
                  <a:pt x="759619" y="854522"/>
                  <a:pt x="704850" y="869603"/>
                </a:cubicBezTo>
                <a:cubicBezTo>
                  <a:pt x="650081" y="884684"/>
                  <a:pt x="554037" y="885478"/>
                  <a:pt x="514350" y="898178"/>
                </a:cubicBezTo>
                <a:cubicBezTo>
                  <a:pt x="474662" y="910878"/>
                  <a:pt x="485775" y="932309"/>
                  <a:pt x="466725" y="945803"/>
                </a:cubicBezTo>
                <a:cubicBezTo>
                  <a:pt x="447675" y="959297"/>
                  <a:pt x="418306" y="967235"/>
                  <a:pt x="400050" y="979141"/>
                </a:cubicBezTo>
                <a:cubicBezTo>
                  <a:pt x="381794" y="991047"/>
                  <a:pt x="385763" y="1006129"/>
                  <a:pt x="357188" y="1017241"/>
                </a:cubicBezTo>
                <a:cubicBezTo>
                  <a:pt x="328613" y="1028353"/>
                  <a:pt x="254000" y="1041847"/>
                  <a:pt x="228600" y="1045816"/>
                </a:cubicBezTo>
                <a:cubicBezTo>
                  <a:pt x="203200" y="1049785"/>
                  <a:pt x="218282" y="1051372"/>
                  <a:pt x="204788" y="1041053"/>
                </a:cubicBezTo>
                <a:cubicBezTo>
                  <a:pt x="191294" y="1030734"/>
                  <a:pt x="157163" y="1006128"/>
                  <a:pt x="147638" y="983903"/>
                </a:cubicBezTo>
                <a:cubicBezTo>
                  <a:pt x="138113" y="961678"/>
                  <a:pt x="150019" y="930722"/>
                  <a:pt x="147638" y="907703"/>
                </a:cubicBezTo>
                <a:cubicBezTo>
                  <a:pt x="145257" y="884684"/>
                  <a:pt x="138906" y="861666"/>
                  <a:pt x="133350" y="845791"/>
                </a:cubicBezTo>
                <a:cubicBezTo>
                  <a:pt x="127794" y="829916"/>
                  <a:pt x="126206" y="821184"/>
                  <a:pt x="114300" y="812453"/>
                </a:cubicBezTo>
                <a:cubicBezTo>
                  <a:pt x="102394" y="803722"/>
                  <a:pt x="60325" y="819597"/>
                  <a:pt x="61913" y="793403"/>
                </a:cubicBezTo>
                <a:cubicBezTo>
                  <a:pt x="63500" y="767209"/>
                  <a:pt x="111125" y="686247"/>
                  <a:pt x="123825" y="655291"/>
                </a:cubicBezTo>
                <a:cubicBezTo>
                  <a:pt x="136525" y="624335"/>
                  <a:pt x="130176" y="621160"/>
                  <a:pt x="138113" y="607666"/>
                </a:cubicBezTo>
                <a:cubicBezTo>
                  <a:pt x="146050" y="594172"/>
                  <a:pt x="165894" y="609253"/>
                  <a:pt x="171450" y="574328"/>
                </a:cubicBezTo>
                <a:cubicBezTo>
                  <a:pt x="177006" y="539403"/>
                  <a:pt x="160337" y="433041"/>
                  <a:pt x="171450" y="398116"/>
                </a:cubicBezTo>
                <a:cubicBezTo>
                  <a:pt x="182562" y="363191"/>
                  <a:pt x="231775" y="403672"/>
                  <a:pt x="238125" y="364778"/>
                </a:cubicBezTo>
                <a:cubicBezTo>
                  <a:pt x="244475" y="325884"/>
                  <a:pt x="205581" y="205234"/>
                  <a:pt x="209550" y="164753"/>
                </a:cubicBezTo>
                <a:cubicBezTo>
                  <a:pt x="213519" y="124272"/>
                  <a:pt x="255588" y="141735"/>
                  <a:pt x="261938" y="121891"/>
                </a:cubicBezTo>
                <a:cubicBezTo>
                  <a:pt x="268288" y="102047"/>
                  <a:pt x="281781" y="65535"/>
                  <a:pt x="247650" y="45691"/>
                </a:cubicBezTo>
                <a:cubicBezTo>
                  <a:pt x="213519" y="25847"/>
                  <a:pt x="98425" y="9178"/>
                  <a:pt x="57150" y="2828"/>
                </a:cubicBezTo>
                <a:cubicBezTo>
                  <a:pt x="15875" y="-3522"/>
                  <a:pt x="7937" y="2034"/>
                  <a:pt x="0" y="759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8853489" y="1643064"/>
            <a:ext cx="585787" cy="528637"/>
          </a:xfrm>
          <a:custGeom>
            <a:avLst/>
            <a:gdLst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5787" h="528637">
                <a:moveTo>
                  <a:pt x="0" y="0"/>
                </a:moveTo>
                <a:cubicBezTo>
                  <a:pt x="17065" y="11509"/>
                  <a:pt x="34131" y="23019"/>
                  <a:pt x="52387" y="38100"/>
                </a:cubicBezTo>
                <a:cubicBezTo>
                  <a:pt x="70643" y="53181"/>
                  <a:pt x="79375" y="80962"/>
                  <a:pt x="109537" y="90487"/>
                </a:cubicBezTo>
                <a:cubicBezTo>
                  <a:pt x="139699" y="100012"/>
                  <a:pt x="201612" y="85725"/>
                  <a:pt x="233362" y="95250"/>
                </a:cubicBezTo>
                <a:cubicBezTo>
                  <a:pt x="265112" y="104775"/>
                  <a:pt x="287337" y="123031"/>
                  <a:pt x="300037" y="147637"/>
                </a:cubicBezTo>
                <a:cubicBezTo>
                  <a:pt x="312737" y="172243"/>
                  <a:pt x="297656" y="219868"/>
                  <a:pt x="309562" y="242887"/>
                </a:cubicBezTo>
                <a:cubicBezTo>
                  <a:pt x="321468" y="265906"/>
                  <a:pt x="357188" y="277813"/>
                  <a:pt x="371475" y="285750"/>
                </a:cubicBezTo>
                <a:cubicBezTo>
                  <a:pt x="385762" y="293687"/>
                  <a:pt x="392112" y="277018"/>
                  <a:pt x="395287" y="290512"/>
                </a:cubicBezTo>
                <a:cubicBezTo>
                  <a:pt x="398462" y="304006"/>
                  <a:pt x="384175" y="342900"/>
                  <a:pt x="390525" y="366712"/>
                </a:cubicBezTo>
                <a:cubicBezTo>
                  <a:pt x="396875" y="390524"/>
                  <a:pt x="409575" y="423068"/>
                  <a:pt x="433387" y="433387"/>
                </a:cubicBezTo>
                <a:cubicBezTo>
                  <a:pt x="457199" y="443706"/>
                  <a:pt x="511969" y="423863"/>
                  <a:pt x="533400" y="428625"/>
                </a:cubicBezTo>
                <a:cubicBezTo>
                  <a:pt x="554831" y="433387"/>
                  <a:pt x="553244" y="445293"/>
                  <a:pt x="561975" y="461962"/>
                </a:cubicBezTo>
                <a:cubicBezTo>
                  <a:pt x="570706" y="478631"/>
                  <a:pt x="578246" y="503634"/>
                  <a:pt x="585787" y="528637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타원 142"/>
          <p:cNvSpPr/>
          <p:nvPr/>
        </p:nvSpPr>
        <p:spPr>
          <a:xfrm>
            <a:off x="4828366" y="504070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7985845" y="312167"/>
            <a:ext cx="784784" cy="1663778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6488090" y="535329"/>
            <a:ext cx="1552550" cy="2241378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4800919" y="3544059"/>
            <a:ext cx="961971" cy="499059"/>
          </a:xfrm>
          <a:prstGeom prst="ellipse">
            <a:avLst/>
          </a:prstGeom>
          <a:solidFill>
            <a:srgbClr val="FFC000">
              <a:alpha val="59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자유형 146"/>
          <p:cNvSpPr/>
          <p:nvPr/>
        </p:nvSpPr>
        <p:spPr>
          <a:xfrm>
            <a:off x="6833497" y="1581147"/>
            <a:ext cx="604837" cy="557212"/>
          </a:xfrm>
          <a:custGeom>
            <a:avLst/>
            <a:gdLst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604837"/>
              <a:gd name="connsiteY0" fmla="*/ 0 h 557212"/>
              <a:gd name="connsiteX1" fmla="*/ 71437 w 604837"/>
              <a:gd name="connsiteY1" fmla="*/ 66675 h 557212"/>
              <a:gd name="connsiteX2" fmla="*/ 128587 w 604837"/>
              <a:gd name="connsiteY2" fmla="*/ 119062 h 557212"/>
              <a:gd name="connsiteX3" fmla="*/ 252412 w 604837"/>
              <a:gd name="connsiteY3" fmla="*/ 123825 h 557212"/>
              <a:gd name="connsiteX4" fmla="*/ 319087 w 604837"/>
              <a:gd name="connsiteY4" fmla="*/ 176212 h 557212"/>
              <a:gd name="connsiteX5" fmla="*/ 328612 w 604837"/>
              <a:gd name="connsiteY5" fmla="*/ 271462 h 557212"/>
              <a:gd name="connsiteX6" fmla="*/ 390525 w 604837"/>
              <a:gd name="connsiteY6" fmla="*/ 314325 h 557212"/>
              <a:gd name="connsiteX7" fmla="*/ 414337 w 604837"/>
              <a:gd name="connsiteY7" fmla="*/ 319087 h 557212"/>
              <a:gd name="connsiteX8" fmla="*/ 409575 w 604837"/>
              <a:gd name="connsiteY8" fmla="*/ 395287 h 557212"/>
              <a:gd name="connsiteX9" fmla="*/ 452437 w 604837"/>
              <a:gd name="connsiteY9" fmla="*/ 461962 h 557212"/>
              <a:gd name="connsiteX10" fmla="*/ 552450 w 604837"/>
              <a:gd name="connsiteY10" fmla="*/ 457200 h 557212"/>
              <a:gd name="connsiteX11" fmla="*/ 581025 w 604837"/>
              <a:gd name="connsiteY11" fmla="*/ 490537 h 557212"/>
              <a:gd name="connsiteX12" fmla="*/ 604837 w 604837"/>
              <a:gd name="connsiteY1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4837" h="557212">
                <a:moveTo>
                  <a:pt x="0" y="0"/>
                </a:moveTo>
                <a:cubicBezTo>
                  <a:pt x="17065" y="11509"/>
                  <a:pt x="50006" y="46832"/>
                  <a:pt x="71437" y="66675"/>
                </a:cubicBezTo>
                <a:cubicBezTo>
                  <a:pt x="92868" y="86518"/>
                  <a:pt x="98425" y="109537"/>
                  <a:pt x="128587" y="119062"/>
                </a:cubicBezTo>
                <a:cubicBezTo>
                  <a:pt x="158749" y="128587"/>
                  <a:pt x="220662" y="114300"/>
                  <a:pt x="252412" y="123825"/>
                </a:cubicBezTo>
                <a:cubicBezTo>
                  <a:pt x="284162" y="133350"/>
                  <a:pt x="306387" y="151606"/>
                  <a:pt x="319087" y="176212"/>
                </a:cubicBezTo>
                <a:cubicBezTo>
                  <a:pt x="331787" y="200818"/>
                  <a:pt x="316706" y="248443"/>
                  <a:pt x="328612" y="271462"/>
                </a:cubicBezTo>
                <a:cubicBezTo>
                  <a:pt x="340518" y="294481"/>
                  <a:pt x="376238" y="306388"/>
                  <a:pt x="390525" y="314325"/>
                </a:cubicBezTo>
                <a:cubicBezTo>
                  <a:pt x="404812" y="322262"/>
                  <a:pt x="411162" y="305593"/>
                  <a:pt x="414337" y="319087"/>
                </a:cubicBezTo>
                <a:cubicBezTo>
                  <a:pt x="417512" y="332581"/>
                  <a:pt x="403225" y="371475"/>
                  <a:pt x="409575" y="395287"/>
                </a:cubicBezTo>
                <a:cubicBezTo>
                  <a:pt x="415925" y="419099"/>
                  <a:pt x="428625" y="451643"/>
                  <a:pt x="452437" y="461962"/>
                </a:cubicBezTo>
                <a:cubicBezTo>
                  <a:pt x="476249" y="472281"/>
                  <a:pt x="531019" y="452438"/>
                  <a:pt x="552450" y="457200"/>
                </a:cubicBezTo>
                <a:cubicBezTo>
                  <a:pt x="573881" y="461962"/>
                  <a:pt x="572294" y="473868"/>
                  <a:pt x="581025" y="490537"/>
                </a:cubicBezTo>
                <a:cubicBezTo>
                  <a:pt x="589756" y="507206"/>
                  <a:pt x="597296" y="532209"/>
                  <a:pt x="604837" y="557212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4766711" y="2701253"/>
            <a:ext cx="2264352" cy="1361545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 148"/>
          <p:cNvSpPr/>
          <p:nvPr/>
        </p:nvSpPr>
        <p:spPr>
          <a:xfrm>
            <a:off x="4825704" y="4006252"/>
            <a:ext cx="1170958" cy="513369"/>
          </a:xfrm>
          <a:custGeom>
            <a:avLst/>
            <a:gdLst>
              <a:gd name="connsiteX0" fmla="*/ 0 w 1170958"/>
              <a:gd name="connsiteY0" fmla="*/ 0 h 530642"/>
              <a:gd name="connsiteX1" fmla="*/ 69073 w 1170958"/>
              <a:gd name="connsiteY1" fmla="*/ 46049 h 530642"/>
              <a:gd name="connsiteX2" fmla="*/ 85519 w 1170958"/>
              <a:gd name="connsiteY2" fmla="*/ 55917 h 530642"/>
              <a:gd name="connsiteX3" fmla="*/ 171039 w 1170958"/>
              <a:gd name="connsiteY3" fmla="*/ 26314 h 530642"/>
              <a:gd name="connsiteX4" fmla="*/ 207220 w 1170958"/>
              <a:gd name="connsiteY4" fmla="*/ 36181 h 530642"/>
              <a:gd name="connsiteX5" fmla="*/ 259847 w 1170958"/>
              <a:gd name="connsiteY5" fmla="*/ 65784 h 530642"/>
              <a:gd name="connsiteX6" fmla="*/ 279582 w 1170958"/>
              <a:gd name="connsiteY6" fmla="*/ 115122 h 530642"/>
              <a:gd name="connsiteX7" fmla="*/ 312475 w 1170958"/>
              <a:gd name="connsiteY7" fmla="*/ 151304 h 530642"/>
              <a:gd name="connsiteX8" fmla="*/ 338788 w 1170958"/>
              <a:gd name="connsiteY8" fmla="*/ 161171 h 530642"/>
              <a:gd name="connsiteX9" fmla="*/ 407862 w 1170958"/>
              <a:gd name="connsiteY9" fmla="*/ 118411 h 530642"/>
              <a:gd name="connsiteX10" fmla="*/ 476935 w 1170958"/>
              <a:gd name="connsiteY10" fmla="*/ 92098 h 530642"/>
              <a:gd name="connsiteX11" fmla="*/ 522984 w 1170958"/>
              <a:gd name="connsiteY11" fmla="*/ 98676 h 530642"/>
              <a:gd name="connsiteX12" fmla="*/ 555876 w 1170958"/>
              <a:gd name="connsiteY12" fmla="*/ 111833 h 530642"/>
              <a:gd name="connsiteX13" fmla="*/ 611793 w 1170958"/>
              <a:gd name="connsiteY13" fmla="*/ 101965 h 530642"/>
              <a:gd name="connsiteX14" fmla="*/ 674288 w 1170958"/>
              <a:gd name="connsiteY14" fmla="*/ 118411 h 530642"/>
              <a:gd name="connsiteX15" fmla="*/ 726915 w 1170958"/>
              <a:gd name="connsiteY15" fmla="*/ 148014 h 530642"/>
              <a:gd name="connsiteX16" fmla="*/ 756518 w 1170958"/>
              <a:gd name="connsiteY16" fmla="*/ 161171 h 530642"/>
              <a:gd name="connsiteX17" fmla="*/ 782831 w 1170958"/>
              <a:gd name="connsiteY17" fmla="*/ 203931 h 530642"/>
              <a:gd name="connsiteX18" fmla="*/ 805856 w 1170958"/>
              <a:gd name="connsiteY18" fmla="*/ 236823 h 530642"/>
              <a:gd name="connsiteX19" fmla="*/ 865062 w 1170958"/>
              <a:gd name="connsiteY19" fmla="*/ 246691 h 530642"/>
              <a:gd name="connsiteX20" fmla="*/ 855194 w 1170958"/>
              <a:gd name="connsiteY20" fmla="*/ 286161 h 530642"/>
              <a:gd name="connsiteX21" fmla="*/ 894664 w 1170958"/>
              <a:gd name="connsiteY21" fmla="*/ 332210 h 530642"/>
              <a:gd name="connsiteX22" fmla="*/ 901243 w 1170958"/>
              <a:gd name="connsiteY22" fmla="*/ 371681 h 530642"/>
              <a:gd name="connsiteX23" fmla="*/ 924267 w 1170958"/>
              <a:gd name="connsiteY23" fmla="*/ 421019 h 530642"/>
              <a:gd name="connsiteX24" fmla="*/ 947292 w 1170958"/>
              <a:gd name="connsiteY24" fmla="*/ 496670 h 530642"/>
              <a:gd name="connsiteX25" fmla="*/ 1029522 w 1170958"/>
              <a:gd name="connsiteY25" fmla="*/ 529563 h 530642"/>
              <a:gd name="connsiteX26" fmla="*/ 1065703 w 1170958"/>
              <a:gd name="connsiteY26" fmla="*/ 519695 h 530642"/>
              <a:gd name="connsiteX27" fmla="*/ 1088728 w 1170958"/>
              <a:gd name="connsiteY27" fmla="*/ 490092 h 530642"/>
              <a:gd name="connsiteX28" fmla="*/ 1118331 w 1170958"/>
              <a:gd name="connsiteY28" fmla="*/ 486803 h 530642"/>
              <a:gd name="connsiteX29" fmla="*/ 1170958 w 1170958"/>
              <a:gd name="connsiteY29" fmla="*/ 513117 h 530642"/>
              <a:gd name="connsiteX0" fmla="*/ 0 w 1170958"/>
              <a:gd name="connsiteY0" fmla="*/ 0 h 532878"/>
              <a:gd name="connsiteX1" fmla="*/ 69073 w 1170958"/>
              <a:gd name="connsiteY1" fmla="*/ 46049 h 532878"/>
              <a:gd name="connsiteX2" fmla="*/ 85519 w 1170958"/>
              <a:gd name="connsiteY2" fmla="*/ 55917 h 532878"/>
              <a:gd name="connsiteX3" fmla="*/ 171039 w 1170958"/>
              <a:gd name="connsiteY3" fmla="*/ 26314 h 532878"/>
              <a:gd name="connsiteX4" fmla="*/ 207220 w 1170958"/>
              <a:gd name="connsiteY4" fmla="*/ 36181 h 532878"/>
              <a:gd name="connsiteX5" fmla="*/ 259847 w 1170958"/>
              <a:gd name="connsiteY5" fmla="*/ 65784 h 532878"/>
              <a:gd name="connsiteX6" fmla="*/ 279582 w 1170958"/>
              <a:gd name="connsiteY6" fmla="*/ 115122 h 532878"/>
              <a:gd name="connsiteX7" fmla="*/ 312475 w 1170958"/>
              <a:gd name="connsiteY7" fmla="*/ 151304 h 532878"/>
              <a:gd name="connsiteX8" fmla="*/ 338788 w 1170958"/>
              <a:gd name="connsiteY8" fmla="*/ 161171 h 532878"/>
              <a:gd name="connsiteX9" fmla="*/ 407862 w 1170958"/>
              <a:gd name="connsiteY9" fmla="*/ 118411 h 532878"/>
              <a:gd name="connsiteX10" fmla="*/ 476935 w 1170958"/>
              <a:gd name="connsiteY10" fmla="*/ 92098 h 532878"/>
              <a:gd name="connsiteX11" fmla="*/ 522984 w 1170958"/>
              <a:gd name="connsiteY11" fmla="*/ 98676 h 532878"/>
              <a:gd name="connsiteX12" fmla="*/ 555876 w 1170958"/>
              <a:gd name="connsiteY12" fmla="*/ 111833 h 532878"/>
              <a:gd name="connsiteX13" fmla="*/ 611793 w 1170958"/>
              <a:gd name="connsiteY13" fmla="*/ 101965 h 532878"/>
              <a:gd name="connsiteX14" fmla="*/ 674288 w 1170958"/>
              <a:gd name="connsiteY14" fmla="*/ 118411 h 532878"/>
              <a:gd name="connsiteX15" fmla="*/ 726915 w 1170958"/>
              <a:gd name="connsiteY15" fmla="*/ 148014 h 532878"/>
              <a:gd name="connsiteX16" fmla="*/ 756518 w 1170958"/>
              <a:gd name="connsiteY16" fmla="*/ 161171 h 532878"/>
              <a:gd name="connsiteX17" fmla="*/ 782831 w 1170958"/>
              <a:gd name="connsiteY17" fmla="*/ 203931 h 532878"/>
              <a:gd name="connsiteX18" fmla="*/ 805856 w 1170958"/>
              <a:gd name="connsiteY18" fmla="*/ 236823 h 532878"/>
              <a:gd name="connsiteX19" fmla="*/ 865062 w 1170958"/>
              <a:gd name="connsiteY19" fmla="*/ 246691 h 532878"/>
              <a:gd name="connsiteX20" fmla="*/ 855194 w 1170958"/>
              <a:gd name="connsiteY20" fmla="*/ 286161 h 532878"/>
              <a:gd name="connsiteX21" fmla="*/ 894664 w 1170958"/>
              <a:gd name="connsiteY21" fmla="*/ 332210 h 532878"/>
              <a:gd name="connsiteX22" fmla="*/ 901243 w 1170958"/>
              <a:gd name="connsiteY22" fmla="*/ 371681 h 532878"/>
              <a:gd name="connsiteX23" fmla="*/ 924267 w 1170958"/>
              <a:gd name="connsiteY23" fmla="*/ 421019 h 532878"/>
              <a:gd name="connsiteX24" fmla="*/ 960449 w 1170958"/>
              <a:gd name="connsiteY24" fmla="*/ 463778 h 532878"/>
              <a:gd name="connsiteX25" fmla="*/ 1029522 w 1170958"/>
              <a:gd name="connsiteY25" fmla="*/ 529563 h 532878"/>
              <a:gd name="connsiteX26" fmla="*/ 1065703 w 1170958"/>
              <a:gd name="connsiteY26" fmla="*/ 519695 h 532878"/>
              <a:gd name="connsiteX27" fmla="*/ 1088728 w 1170958"/>
              <a:gd name="connsiteY27" fmla="*/ 490092 h 532878"/>
              <a:gd name="connsiteX28" fmla="*/ 1118331 w 1170958"/>
              <a:gd name="connsiteY28" fmla="*/ 486803 h 532878"/>
              <a:gd name="connsiteX29" fmla="*/ 1170958 w 1170958"/>
              <a:gd name="connsiteY29" fmla="*/ 513117 h 532878"/>
              <a:gd name="connsiteX0" fmla="*/ 0 w 1170958"/>
              <a:gd name="connsiteY0" fmla="*/ 0 h 519846"/>
              <a:gd name="connsiteX1" fmla="*/ 69073 w 1170958"/>
              <a:gd name="connsiteY1" fmla="*/ 46049 h 519846"/>
              <a:gd name="connsiteX2" fmla="*/ 85519 w 1170958"/>
              <a:gd name="connsiteY2" fmla="*/ 55917 h 519846"/>
              <a:gd name="connsiteX3" fmla="*/ 171039 w 1170958"/>
              <a:gd name="connsiteY3" fmla="*/ 26314 h 519846"/>
              <a:gd name="connsiteX4" fmla="*/ 207220 w 1170958"/>
              <a:gd name="connsiteY4" fmla="*/ 36181 h 519846"/>
              <a:gd name="connsiteX5" fmla="*/ 259847 w 1170958"/>
              <a:gd name="connsiteY5" fmla="*/ 65784 h 519846"/>
              <a:gd name="connsiteX6" fmla="*/ 279582 w 1170958"/>
              <a:gd name="connsiteY6" fmla="*/ 115122 h 519846"/>
              <a:gd name="connsiteX7" fmla="*/ 312475 w 1170958"/>
              <a:gd name="connsiteY7" fmla="*/ 151304 h 519846"/>
              <a:gd name="connsiteX8" fmla="*/ 338788 w 1170958"/>
              <a:gd name="connsiteY8" fmla="*/ 161171 h 519846"/>
              <a:gd name="connsiteX9" fmla="*/ 407862 w 1170958"/>
              <a:gd name="connsiteY9" fmla="*/ 118411 h 519846"/>
              <a:gd name="connsiteX10" fmla="*/ 476935 w 1170958"/>
              <a:gd name="connsiteY10" fmla="*/ 92098 h 519846"/>
              <a:gd name="connsiteX11" fmla="*/ 522984 w 1170958"/>
              <a:gd name="connsiteY11" fmla="*/ 98676 h 519846"/>
              <a:gd name="connsiteX12" fmla="*/ 555876 w 1170958"/>
              <a:gd name="connsiteY12" fmla="*/ 111833 h 519846"/>
              <a:gd name="connsiteX13" fmla="*/ 611793 w 1170958"/>
              <a:gd name="connsiteY13" fmla="*/ 101965 h 519846"/>
              <a:gd name="connsiteX14" fmla="*/ 674288 w 1170958"/>
              <a:gd name="connsiteY14" fmla="*/ 118411 h 519846"/>
              <a:gd name="connsiteX15" fmla="*/ 726915 w 1170958"/>
              <a:gd name="connsiteY15" fmla="*/ 148014 h 519846"/>
              <a:gd name="connsiteX16" fmla="*/ 756518 w 1170958"/>
              <a:gd name="connsiteY16" fmla="*/ 161171 h 519846"/>
              <a:gd name="connsiteX17" fmla="*/ 782831 w 1170958"/>
              <a:gd name="connsiteY17" fmla="*/ 203931 h 519846"/>
              <a:gd name="connsiteX18" fmla="*/ 805856 w 1170958"/>
              <a:gd name="connsiteY18" fmla="*/ 236823 h 519846"/>
              <a:gd name="connsiteX19" fmla="*/ 865062 w 1170958"/>
              <a:gd name="connsiteY19" fmla="*/ 246691 h 519846"/>
              <a:gd name="connsiteX20" fmla="*/ 855194 w 1170958"/>
              <a:gd name="connsiteY20" fmla="*/ 286161 h 519846"/>
              <a:gd name="connsiteX21" fmla="*/ 894664 w 1170958"/>
              <a:gd name="connsiteY21" fmla="*/ 332210 h 519846"/>
              <a:gd name="connsiteX22" fmla="*/ 901243 w 1170958"/>
              <a:gd name="connsiteY22" fmla="*/ 371681 h 519846"/>
              <a:gd name="connsiteX23" fmla="*/ 924267 w 1170958"/>
              <a:gd name="connsiteY23" fmla="*/ 421019 h 519846"/>
              <a:gd name="connsiteX24" fmla="*/ 960449 w 1170958"/>
              <a:gd name="connsiteY24" fmla="*/ 463778 h 519846"/>
              <a:gd name="connsiteX25" fmla="*/ 1019654 w 1170958"/>
              <a:gd name="connsiteY25" fmla="*/ 499960 h 519846"/>
              <a:gd name="connsiteX26" fmla="*/ 1065703 w 1170958"/>
              <a:gd name="connsiteY26" fmla="*/ 519695 h 519846"/>
              <a:gd name="connsiteX27" fmla="*/ 1088728 w 1170958"/>
              <a:gd name="connsiteY27" fmla="*/ 490092 h 519846"/>
              <a:gd name="connsiteX28" fmla="*/ 1118331 w 1170958"/>
              <a:gd name="connsiteY28" fmla="*/ 486803 h 519846"/>
              <a:gd name="connsiteX29" fmla="*/ 1170958 w 1170958"/>
              <a:gd name="connsiteY29" fmla="*/ 513117 h 519846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74288 w 1170958"/>
              <a:gd name="connsiteY14" fmla="*/ 118411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70958" h="513369">
                <a:moveTo>
                  <a:pt x="0" y="0"/>
                </a:moveTo>
                <a:lnTo>
                  <a:pt x="69073" y="46049"/>
                </a:lnTo>
                <a:cubicBezTo>
                  <a:pt x="83326" y="55368"/>
                  <a:pt x="68525" y="59206"/>
                  <a:pt x="85519" y="55917"/>
                </a:cubicBezTo>
                <a:cubicBezTo>
                  <a:pt x="102513" y="52628"/>
                  <a:pt x="150756" y="29603"/>
                  <a:pt x="171039" y="26314"/>
                </a:cubicBezTo>
                <a:cubicBezTo>
                  <a:pt x="191322" y="23025"/>
                  <a:pt x="192419" y="29603"/>
                  <a:pt x="207220" y="36181"/>
                </a:cubicBezTo>
                <a:cubicBezTo>
                  <a:pt x="222021" y="42759"/>
                  <a:pt x="247787" y="52627"/>
                  <a:pt x="259847" y="65784"/>
                </a:cubicBezTo>
                <a:cubicBezTo>
                  <a:pt x="271907" y="78941"/>
                  <a:pt x="270811" y="100869"/>
                  <a:pt x="279582" y="115122"/>
                </a:cubicBezTo>
                <a:cubicBezTo>
                  <a:pt x="288353" y="129375"/>
                  <a:pt x="302607" y="143629"/>
                  <a:pt x="312475" y="151304"/>
                </a:cubicBezTo>
                <a:cubicBezTo>
                  <a:pt x="322343" y="158979"/>
                  <a:pt x="322890" y="166653"/>
                  <a:pt x="338788" y="161171"/>
                </a:cubicBezTo>
                <a:cubicBezTo>
                  <a:pt x="354686" y="155689"/>
                  <a:pt x="384838" y="129923"/>
                  <a:pt x="407862" y="118411"/>
                </a:cubicBezTo>
                <a:cubicBezTo>
                  <a:pt x="430886" y="106899"/>
                  <a:pt x="457748" y="95387"/>
                  <a:pt x="476935" y="92098"/>
                </a:cubicBezTo>
                <a:cubicBezTo>
                  <a:pt x="496122" y="88809"/>
                  <a:pt x="509827" y="95387"/>
                  <a:pt x="522984" y="98676"/>
                </a:cubicBezTo>
                <a:cubicBezTo>
                  <a:pt x="536141" y="101965"/>
                  <a:pt x="541075" y="111285"/>
                  <a:pt x="555876" y="111833"/>
                </a:cubicBezTo>
                <a:cubicBezTo>
                  <a:pt x="570677" y="112381"/>
                  <a:pt x="594516" y="97182"/>
                  <a:pt x="611793" y="101965"/>
                </a:cubicBezTo>
                <a:cubicBezTo>
                  <a:pt x="629070" y="106748"/>
                  <a:pt x="640352" y="132859"/>
                  <a:pt x="659539" y="140534"/>
                </a:cubicBezTo>
                <a:cubicBezTo>
                  <a:pt x="678726" y="148209"/>
                  <a:pt x="716897" y="143346"/>
                  <a:pt x="726915" y="148014"/>
                </a:cubicBezTo>
                <a:cubicBezTo>
                  <a:pt x="736933" y="152682"/>
                  <a:pt x="712786" y="155539"/>
                  <a:pt x="719647" y="168545"/>
                </a:cubicBezTo>
                <a:cubicBezTo>
                  <a:pt x="726508" y="181552"/>
                  <a:pt x="753715" y="214673"/>
                  <a:pt x="768083" y="226053"/>
                </a:cubicBezTo>
                <a:cubicBezTo>
                  <a:pt x="782451" y="237433"/>
                  <a:pt x="789693" y="233383"/>
                  <a:pt x="805856" y="236823"/>
                </a:cubicBezTo>
                <a:cubicBezTo>
                  <a:pt x="822019" y="240263"/>
                  <a:pt x="856839" y="238468"/>
                  <a:pt x="865062" y="246691"/>
                </a:cubicBezTo>
                <a:cubicBezTo>
                  <a:pt x="873285" y="254914"/>
                  <a:pt x="850260" y="271908"/>
                  <a:pt x="855194" y="286161"/>
                </a:cubicBezTo>
                <a:cubicBezTo>
                  <a:pt x="860128" y="300414"/>
                  <a:pt x="886989" y="317957"/>
                  <a:pt x="894664" y="332210"/>
                </a:cubicBezTo>
                <a:cubicBezTo>
                  <a:pt x="902339" y="346463"/>
                  <a:pt x="896309" y="356879"/>
                  <a:pt x="901243" y="371681"/>
                </a:cubicBezTo>
                <a:cubicBezTo>
                  <a:pt x="906177" y="386483"/>
                  <a:pt x="914399" y="405669"/>
                  <a:pt x="924267" y="421019"/>
                </a:cubicBezTo>
                <a:cubicBezTo>
                  <a:pt x="934135" y="436369"/>
                  <a:pt x="944551" y="450621"/>
                  <a:pt x="960449" y="463778"/>
                </a:cubicBezTo>
                <a:cubicBezTo>
                  <a:pt x="976347" y="476935"/>
                  <a:pt x="1003208" y="491737"/>
                  <a:pt x="1019654" y="499960"/>
                </a:cubicBezTo>
                <a:cubicBezTo>
                  <a:pt x="1036100" y="508183"/>
                  <a:pt x="1047612" y="514761"/>
                  <a:pt x="1059124" y="513116"/>
                </a:cubicBezTo>
                <a:cubicBezTo>
                  <a:pt x="1070636" y="511471"/>
                  <a:pt x="1078860" y="494477"/>
                  <a:pt x="1088728" y="490092"/>
                </a:cubicBezTo>
                <a:cubicBezTo>
                  <a:pt x="1098596" y="485707"/>
                  <a:pt x="1104626" y="482966"/>
                  <a:pt x="1118331" y="486803"/>
                </a:cubicBezTo>
                <a:cubicBezTo>
                  <a:pt x="1132036" y="490640"/>
                  <a:pt x="1151497" y="501878"/>
                  <a:pt x="1170958" y="513117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자유형 149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자유형 150"/>
          <p:cNvSpPr/>
          <p:nvPr/>
        </p:nvSpPr>
        <p:spPr>
          <a:xfrm>
            <a:off x="6593798" y="1980443"/>
            <a:ext cx="447082" cy="546798"/>
          </a:xfrm>
          <a:custGeom>
            <a:avLst/>
            <a:gdLst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96850 w 682032"/>
              <a:gd name="connsiteY9" fmla="*/ 181673 h 546798"/>
              <a:gd name="connsiteX10" fmla="*/ 234950 w 682032"/>
              <a:gd name="connsiteY10" fmla="*/ 140398 h 546798"/>
              <a:gd name="connsiteX11" fmla="*/ 247650 w 682032"/>
              <a:gd name="connsiteY11" fmla="*/ 118173 h 546798"/>
              <a:gd name="connsiteX12" fmla="*/ 295275 w 682032"/>
              <a:gd name="connsiteY12" fmla="*/ 83248 h 546798"/>
              <a:gd name="connsiteX13" fmla="*/ 304800 w 682032"/>
              <a:gd name="connsiteY13" fmla="*/ 70548 h 546798"/>
              <a:gd name="connsiteX14" fmla="*/ 327025 w 682032"/>
              <a:gd name="connsiteY14" fmla="*/ 57848 h 546798"/>
              <a:gd name="connsiteX15" fmla="*/ 387350 w 682032"/>
              <a:gd name="connsiteY15" fmla="*/ 67373 h 546798"/>
              <a:gd name="connsiteX16" fmla="*/ 419100 w 682032"/>
              <a:gd name="connsiteY16" fmla="*/ 67373 h 546798"/>
              <a:gd name="connsiteX17" fmla="*/ 457200 w 682032"/>
              <a:gd name="connsiteY17" fmla="*/ 16573 h 546798"/>
              <a:gd name="connsiteX18" fmla="*/ 482600 w 682032"/>
              <a:gd name="connsiteY18" fmla="*/ 698 h 546798"/>
              <a:gd name="connsiteX19" fmla="*/ 546100 w 682032"/>
              <a:gd name="connsiteY19" fmla="*/ 3873 h 546798"/>
              <a:gd name="connsiteX20" fmla="*/ 577850 w 682032"/>
              <a:gd name="connsiteY20" fmla="*/ 13398 h 546798"/>
              <a:gd name="connsiteX21" fmla="*/ 609600 w 682032"/>
              <a:gd name="connsiteY21" fmla="*/ 22923 h 546798"/>
              <a:gd name="connsiteX22" fmla="*/ 635000 w 682032"/>
              <a:gd name="connsiteY22" fmla="*/ 76898 h 546798"/>
              <a:gd name="connsiteX23" fmla="*/ 644525 w 682032"/>
              <a:gd name="connsiteY23" fmla="*/ 118173 h 546798"/>
              <a:gd name="connsiteX24" fmla="*/ 635000 w 682032"/>
              <a:gd name="connsiteY24" fmla="*/ 153098 h 546798"/>
              <a:gd name="connsiteX25" fmla="*/ 647700 w 682032"/>
              <a:gd name="connsiteY25" fmla="*/ 172148 h 546798"/>
              <a:gd name="connsiteX26" fmla="*/ 663575 w 682032"/>
              <a:gd name="connsiteY26" fmla="*/ 200723 h 546798"/>
              <a:gd name="connsiteX27" fmla="*/ 679450 w 682032"/>
              <a:gd name="connsiteY27" fmla="*/ 238823 h 546798"/>
              <a:gd name="connsiteX28" fmla="*/ 676275 w 682032"/>
              <a:gd name="connsiteY28" fmla="*/ 264223 h 546798"/>
              <a:gd name="connsiteX29" fmla="*/ 625475 w 682032"/>
              <a:gd name="connsiteY29" fmla="*/ 299148 h 546798"/>
              <a:gd name="connsiteX30" fmla="*/ 593725 w 682032"/>
              <a:gd name="connsiteY30" fmla="*/ 299148 h 546798"/>
              <a:gd name="connsiteX31" fmla="*/ 581025 w 682032"/>
              <a:gd name="connsiteY31" fmla="*/ 353123 h 546798"/>
              <a:gd name="connsiteX32" fmla="*/ 574675 w 682032"/>
              <a:gd name="connsiteY32" fmla="*/ 394398 h 546798"/>
              <a:gd name="connsiteX33" fmla="*/ 552450 w 682032"/>
              <a:gd name="connsiteY33" fmla="*/ 416623 h 546798"/>
              <a:gd name="connsiteX34" fmla="*/ 533400 w 682032"/>
              <a:gd name="connsiteY34" fmla="*/ 432498 h 546798"/>
              <a:gd name="connsiteX35" fmla="*/ 539750 w 682032"/>
              <a:gd name="connsiteY35" fmla="*/ 464248 h 546798"/>
              <a:gd name="connsiteX36" fmla="*/ 533400 w 682032"/>
              <a:gd name="connsiteY36" fmla="*/ 489648 h 546798"/>
              <a:gd name="connsiteX37" fmla="*/ 485775 w 682032"/>
              <a:gd name="connsiteY37" fmla="*/ 480123 h 546798"/>
              <a:gd name="connsiteX38" fmla="*/ 463550 w 682032"/>
              <a:gd name="connsiteY38" fmla="*/ 480123 h 546798"/>
              <a:gd name="connsiteX39" fmla="*/ 460375 w 682032"/>
              <a:gd name="connsiteY39" fmla="*/ 527748 h 546798"/>
              <a:gd name="connsiteX40" fmla="*/ 438150 w 682032"/>
              <a:gd name="connsiteY40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96850 w 682032"/>
              <a:gd name="connsiteY8" fmla="*/ 181673 h 546798"/>
              <a:gd name="connsiteX9" fmla="*/ 234950 w 682032"/>
              <a:gd name="connsiteY9" fmla="*/ 140398 h 546798"/>
              <a:gd name="connsiteX10" fmla="*/ 247650 w 682032"/>
              <a:gd name="connsiteY10" fmla="*/ 118173 h 546798"/>
              <a:gd name="connsiteX11" fmla="*/ 295275 w 682032"/>
              <a:gd name="connsiteY11" fmla="*/ 83248 h 546798"/>
              <a:gd name="connsiteX12" fmla="*/ 304800 w 682032"/>
              <a:gd name="connsiteY12" fmla="*/ 70548 h 546798"/>
              <a:gd name="connsiteX13" fmla="*/ 327025 w 682032"/>
              <a:gd name="connsiteY13" fmla="*/ 57848 h 546798"/>
              <a:gd name="connsiteX14" fmla="*/ 387350 w 682032"/>
              <a:gd name="connsiteY14" fmla="*/ 67373 h 546798"/>
              <a:gd name="connsiteX15" fmla="*/ 419100 w 682032"/>
              <a:gd name="connsiteY15" fmla="*/ 67373 h 546798"/>
              <a:gd name="connsiteX16" fmla="*/ 457200 w 682032"/>
              <a:gd name="connsiteY16" fmla="*/ 16573 h 546798"/>
              <a:gd name="connsiteX17" fmla="*/ 482600 w 682032"/>
              <a:gd name="connsiteY17" fmla="*/ 698 h 546798"/>
              <a:gd name="connsiteX18" fmla="*/ 546100 w 682032"/>
              <a:gd name="connsiteY18" fmla="*/ 3873 h 546798"/>
              <a:gd name="connsiteX19" fmla="*/ 577850 w 682032"/>
              <a:gd name="connsiteY19" fmla="*/ 13398 h 546798"/>
              <a:gd name="connsiteX20" fmla="*/ 609600 w 682032"/>
              <a:gd name="connsiteY20" fmla="*/ 22923 h 546798"/>
              <a:gd name="connsiteX21" fmla="*/ 635000 w 682032"/>
              <a:gd name="connsiteY21" fmla="*/ 76898 h 546798"/>
              <a:gd name="connsiteX22" fmla="*/ 644525 w 682032"/>
              <a:gd name="connsiteY22" fmla="*/ 118173 h 546798"/>
              <a:gd name="connsiteX23" fmla="*/ 635000 w 682032"/>
              <a:gd name="connsiteY23" fmla="*/ 153098 h 546798"/>
              <a:gd name="connsiteX24" fmla="*/ 647700 w 682032"/>
              <a:gd name="connsiteY24" fmla="*/ 172148 h 546798"/>
              <a:gd name="connsiteX25" fmla="*/ 663575 w 682032"/>
              <a:gd name="connsiteY25" fmla="*/ 200723 h 546798"/>
              <a:gd name="connsiteX26" fmla="*/ 679450 w 682032"/>
              <a:gd name="connsiteY26" fmla="*/ 238823 h 546798"/>
              <a:gd name="connsiteX27" fmla="*/ 676275 w 682032"/>
              <a:gd name="connsiteY27" fmla="*/ 264223 h 546798"/>
              <a:gd name="connsiteX28" fmla="*/ 625475 w 682032"/>
              <a:gd name="connsiteY28" fmla="*/ 299148 h 546798"/>
              <a:gd name="connsiteX29" fmla="*/ 593725 w 682032"/>
              <a:gd name="connsiteY29" fmla="*/ 299148 h 546798"/>
              <a:gd name="connsiteX30" fmla="*/ 581025 w 682032"/>
              <a:gd name="connsiteY30" fmla="*/ 353123 h 546798"/>
              <a:gd name="connsiteX31" fmla="*/ 574675 w 682032"/>
              <a:gd name="connsiteY31" fmla="*/ 394398 h 546798"/>
              <a:gd name="connsiteX32" fmla="*/ 552450 w 682032"/>
              <a:gd name="connsiteY32" fmla="*/ 416623 h 546798"/>
              <a:gd name="connsiteX33" fmla="*/ 533400 w 682032"/>
              <a:gd name="connsiteY33" fmla="*/ 432498 h 546798"/>
              <a:gd name="connsiteX34" fmla="*/ 539750 w 682032"/>
              <a:gd name="connsiteY34" fmla="*/ 464248 h 546798"/>
              <a:gd name="connsiteX35" fmla="*/ 533400 w 682032"/>
              <a:gd name="connsiteY35" fmla="*/ 489648 h 546798"/>
              <a:gd name="connsiteX36" fmla="*/ 485775 w 682032"/>
              <a:gd name="connsiteY36" fmla="*/ 480123 h 546798"/>
              <a:gd name="connsiteX37" fmla="*/ 463550 w 682032"/>
              <a:gd name="connsiteY37" fmla="*/ 480123 h 546798"/>
              <a:gd name="connsiteX38" fmla="*/ 460375 w 682032"/>
              <a:gd name="connsiteY38" fmla="*/ 527748 h 546798"/>
              <a:gd name="connsiteX39" fmla="*/ 438150 w 682032"/>
              <a:gd name="connsiteY39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234950 w 682032"/>
              <a:gd name="connsiteY8" fmla="*/ 140398 h 546798"/>
              <a:gd name="connsiteX9" fmla="*/ 247650 w 682032"/>
              <a:gd name="connsiteY9" fmla="*/ 118173 h 546798"/>
              <a:gd name="connsiteX10" fmla="*/ 295275 w 682032"/>
              <a:gd name="connsiteY10" fmla="*/ 83248 h 546798"/>
              <a:gd name="connsiteX11" fmla="*/ 304800 w 682032"/>
              <a:gd name="connsiteY11" fmla="*/ 70548 h 546798"/>
              <a:gd name="connsiteX12" fmla="*/ 327025 w 682032"/>
              <a:gd name="connsiteY12" fmla="*/ 57848 h 546798"/>
              <a:gd name="connsiteX13" fmla="*/ 387350 w 682032"/>
              <a:gd name="connsiteY13" fmla="*/ 67373 h 546798"/>
              <a:gd name="connsiteX14" fmla="*/ 419100 w 682032"/>
              <a:gd name="connsiteY14" fmla="*/ 67373 h 546798"/>
              <a:gd name="connsiteX15" fmla="*/ 457200 w 682032"/>
              <a:gd name="connsiteY15" fmla="*/ 16573 h 546798"/>
              <a:gd name="connsiteX16" fmla="*/ 482600 w 682032"/>
              <a:gd name="connsiteY16" fmla="*/ 698 h 546798"/>
              <a:gd name="connsiteX17" fmla="*/ 546100 w 682032"/>
              <a:gd name="connsiteY17" fmla="*/ 3873 h 546798"/>
              <a:gd name="connsiteX18" fmla="*/ 577850 w 682032"/>
              <a:gd name="connsiteY18" fmla="*/ 13398 h 546798"/>
              <a:gd name="connsiteX19" fmla="*/ 609600 w 682032"/>
              <a:gd name="connsiteY19" fmla="*/ 22923 h 546798"/>
              <a:gd name="connsiteX20" fmla="*/ 635000 w 682032"/>
              <a:gd name="connsiteY20" fmla="*/ 76898 h 546798"/>
              <a:gd name="connsiteX21" fmla="*/ 644525 w 682032"/>
              <a:gd name="connsiteY21" fmla="*/ 118173 h 546798"/>
              <a:gd name="connsiteX22" fmla="*/ 635000 w 682032"/>
              <a:gd name="connsiteY22" fmla="*/ 153098 h 546798"/>
              <a:gd name="connsiteX23" fmla="*/ 647700 w 682032"/>
              <a:gd name="connsiteY23" fmla="*/ 172148 h 546798"/>
              <a:gd name="connsiteX24" fmla="*/ 663575 w 682032"/>
              <a:gd name="connsiteY24" fmla="*/ 200723 h 546798"/>
              <a:gd name="connsiteX25" fmla="*/ 679450 w 682032"/>
              <a:gd name="connsiteY25" fmla="*/ 238823 h 546798"/>
              <a:gd name="connsiteX26" fmla="*/ 676275 w 682032"/>
              <a:gd name="connsiteY26" fmla="*/ 264223 h 546798"/>
              <a:gd name="connsiteX27" fmla="*/ 625475 w 682032"/>
              <a:gd name="connsiteY27" fmla="*/ 299148 h 546798"/>
              <a:gd name="connsiteX28" fmla="*/ 593725 w 682032"/>
              <a:gd name="connsiteY28" fmla="*/ 299148 h 546798"/>
              <a:gd name="connsiteX29" fmla="*/ 581025 w 682032"/>
              <a:gd name="connsiteY29" fmla="*/ 353123 h 546798"/>
              <a:gd name="connsiteX30" fmla="*/ 574675 w 682032"/>
              <a:gd name="connsiteY30" fmla="*/ 394398 h 546798"/>
              <a:gd name="connsiteX31" fmla="*/ 552450 w 682032"/>
              <a:gd name="connsiteY31" fmla="*/ 416623 h 546798"/>
              <a:gd name="connsiteX32" fmla="*/ 533400 w 682032"/>
              <a:gd name="connsiteY32" fmla="*/ 432498 h 546798"/>
              <a:gd name="connsiteX33" fmla="*/ 539750 w 682032"/>
              <a:gd name="connsiteY33" fmla="*/ 464248 h 546798"/>
              <a:gd name="connsiteX34" fmla="*/ 533400 w 682032"/>
              <a:gd name="connsiteY34" fmla="*/ 489648 h 546798"/>
              <a:gd name="connsiteX35" fmla="*/ 485775 w 682032"/>
              <a:gd name="connsiteY35" fmla="*/ 480123 h 546798"/>
              <a:gd name="connsiteX36" fmla="*/ 463550 w 682032"/>
              <a:gd name="connsiteY36" fmla="*/ 480123 h 546798"/>
              <a:gd name="connsiteX37" fmla="*/ 460375 w 682032"/>
              <a:gd name="connsiteY37" fmla="*/ 527748 h 546798"/>
              <a:gd name="connsiteX38" fmla="*/ 438150 w 682032"/>
              <a:gd name="connsiteY38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234950 w 682032"/>
              <a:gd name="connsiteY7" fmla="*/ 140398 h 546798"/>
              <a:gd name="connsiteX8" fmla="*/ 247650 w 682032"/>
              <a:gd name="connsiteY8" fmla="*/ 118173 h 546798"/>
              <a:gd name="connsiteX9" fmla="*/ 295275 w 682032"/>
              <a:gd name="connsiteY9" fmla="*/ 83248 h 546798"/>
              <a:gd name="connsiteX10" fmla="*/ 304800 w 682032"/>
              <a:gd name="connsiteY10" fmla="*/ 70548 h 546798"/>
              <a:gd name="connsiteX11" fmla="*/ 327025 w 682032"/>
              <a:gd name="connsiteY11" fmla="*/ 57848 h 546798"/>
              <a:gd name="connsiteX12" fmla="*/ 387350 w 682032"/>
              <a:gd name="connsiteY12" fmla="*/ 67373 h 546798"/>
              <a:gd name="connsiteX13" fmla="*/ 419100 w 682032"/>
              <a:gd name="connsiteY13" fmla="*/ 67373 h 546798"/>
              <a:gd name="connsiteX14" fmla="*/ 457200 w 682032"/>
              <a:gd name="connsiteY14" fmla="*/ 16573 h 546798"/>
              <a:gd name="connsiteX15" fmla="*/ 482600 w 682032"/>
              <a:gd name="connsiteY15" fmla="*/ 698 h 546798"/>
              <a:gd name="connsiteX16" fmla="*/ 546100 w 682032"/>
              <a:gd name="connsiteY16" fmla="*/ 3873 h 546798"/>
              <a:gd name="connsiteX17" fmla="*/ 577850 w 682032"/>
              <a:gd name="connsiteY17" fmla="*/ 13398 h 546798"/>
              <a:gd name="connsiteX18" fmla="*/ 609600 w 682032"/>
              <a:gd name="connsiteY18" fmla="*/ 22923 h 546798"/>
              <a:gd name="connsiteX19" fmla="*/ 635000 w 682032"/>
              <a:gd name="connsiteY19" fmla="*/ 76898 h 546798"/>
              <a:gd name="connsiteX20" fmla="*/ 644525 w 682032"/>
              <a:gd name="connsiteY20" fmla="*/ 118173 h 546798"/>
              <a:gd name="connsiteX21" fmla="*/ 635000 w 682032"/>
              <a:gd name="connsiteY21" fmla="*/ 153098 h 546798"/>
              <a:gd name="connsiteX22" fmla="*/ 647700 w 682032"/>
              <a:gd name="connsiteY22" fmla="*/ 172148 h 546798"/>
              <a:gd name="connsiteX23" fmla="*/ 663575 w 682032"/>
              <a:gd name="connsiteY23" fmla="*/ 200723 h 546798"/>
              <a:gd name="connsiteX24" fmla="*/ 679450 w 682032"/>
              <a:gd name="connsiteY24" fmla="*/ 238823 h 546798"/>
              <a:gd name="connsiteX25" fmla="*/ 676275 w 682032"/>
              <a:gd name="connsiteY25" fmla="*/ 264223 h 546798"/>
              <a:gd name="connsiteX26" fmla="*/ 625475 w 682032"/>
              <a:gd name="connsiteY26" fmla="*/ 299148 h 546798"/>
              <a:gd name="connsiteX27" fmla="*/ 593725 w 682032"/>
              <a:gd name="connsiteY27" fmla="*/ 299148 h 546798"/>
              <a:gd name="connsiteX28" fmla="*/ 581025 w 682032"/>
              <a:gd name="connsiteY28" fmla="*/ 353123 h 546798"/>
              <a:gd name="connsiteX29" fmla="*/ 574675 w 682032"/>
              <a:gd name="connsiteY29" fmla="*/ 394398 h 546798"/>
              <a:gd name="connsiteX30" fmla="*/ 552450 w 682032"/>
              <a:gd name="connsiteY30" fmla="*/ 416623 h 546798"/>
              <a:gd name="connsiteX31" fmla="*/ 533400 w 682032"/>
              <a:gd name="connsiteY31" fmla="*/ 432498 h 546798"/>
              <a:gd name="connsiteX32" fmla="*/ 539750 w 682032"/>
              <a:gd name="connsiteY32" fmla="*/ 464248 h 546798"/>
              <a:gd name="connsiteX33" fmla="*/ 533400 w 682032"/>
              <a:gd name="connsiteY33" fmla="*/ 489648 h 546798"/>
              <a:gd name="connsiteX34" fmla="*/ 485775 w 682032"/>
              <a:gd name="connsiteY34" fmla="*/ 480123 h 546798"/>
              <a:gd name="connsiteX35" fmla="*/ 463550 w 682032"/>
              <a:gd name="connsiteY35" fmla="*/ 480123 h 546798"/>
              <a:gd name="connsiteX36" fmla="*/ 460375 w 682032"/>
              <a:gd name="connsiteY36" fmla="*/ 527748 h 546798"/>
              <a:gd name="connsiteX37" fmla="*/ 438150 w 682032"/>
              <a:gd name="connsiteY37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234950 w 682032"/>
              <a:gd name="connsiteY6" fmla="*/ 140398 h 546798"/>
              <a:gd name="connsiteX7" fmla="*/ 247650 w 682032"/>
              <a:gd name="connsiteY7" fmla="*/ 118173 h 546798"/>
              <a:gd name="connsiteX8" fmla="*/ 295275 w 682032"/>
              <a:gd name="connsiteY8" fmla="*/ 83248 h 546798"/>
              <a:gd name="connsiteX9" fmla="*/ 304800 w 682032"/>
              <a:gd name="connsiteY9" fmla="*/ 70548 h 546798"/>
              <a:gd name="connsiteX10" fmla="*/ 327025 w 682032"/>
              <a:gd name="connsiteY10" fmla="*/ 57848 h 546798"/>
              <a:gd name="connsiteX11" fmla="*/ 387350 w 682032"/>
              <a:gd name="connsiteY11" fmla="*/ 67373 h 546798"/>
              <a:gd name="connsiteX12" fmla="*/ 419100 w 682032"/>
              <a:gd name="connsiteY12" fmla="*/ 67373 h 546798"/>
              <a:gd name="connsiteX13" fmla="*/ 457200 w 682032"/>
              <a:gd name="connsiteY13" fmla="*/ 16573 h 546798"/>
              <a:gd name="connsiteX14" fmla="*/ 482600 w 682032"/>
              <a:gd name="connsiteY14" fmla="*/ 698 h 546798"/>
              <a:gd name="connsiteX15" fmla="*/ 546100 w 682032"/>
              <a:gd name="connsiteY15" fmla="*/ 3873 h 546798"/>
              <a:gd name="connsiteX16" fmla="*/ 577850 w 682032"/>
              <a:gd name="connsiteY16" fmla="*/ 13398 h 546798"/>
              <a:gd name="connsiteX17" fmla="*/ 609600 w 682032"/>
              <a:gd name="connsiteY17" fmla="*/ 22923 h 546798"/>
              <a:gd name="connsiteX18" fmla="*/ 635000 w 682032"/>
              <a:gd name="connsiteY18" fmla="*/ 76898 h 546798"/>
              <a:gd name="connsiteX19" fmla="*/ 644525 w 682032"/>
              <a:gd name="connsiteY19" fmla="*/ 118173 h 546798"/>
              <a:gd name="connsiteX20" fmla="*/ 635000 w 682032"/>
              <a:gd name="connsiteY20" fmla="*/ 153098 h 546798"/>
              <a:gd name="connsiteX21" fmla="*/ 647700 w 682032"/>
              <a:gd name="connsiteY21" fmla="*/ 172148 h 546798"/>
              <a:gd name="connsiteX22" fmla="*/ 663575 w 682032"/>
              <a:gd name="connsiteY22" fmla="*/ 200723 h 546798"/>
              <a:gd name="connsiteX23" fmla="*/ 679450 w 682032"/>
              <a:gd name="connsiteY23" fmla="*/ 238823 h 546798"/>
              <a:gd name="connsiteX24" fmla="*/ 676275 w 682032"/>
              <a:gd name="connsiteY24" fmla="*/ 264223 h 546798"/>
              <a:gd name="connsiteX25" fmla="*/ 625475 w 682032"/>
              <a:gd name="connsiteY25" fmla="*/ 299148 h 546798"/>
              <a:gd name="connsiteX26" fmla="*/ 593725 w 682032"/>
              <a:gd name="connsiteY26" fmla="*/ 299148 h 546798"/>
              <a:gd name="connsiteX27" fmla="*/ 581025 w 682032"/>
              <a:gd name="connsiteY27" fmla="*/ 353123 h 546798"/>
              <a:gd name="connsiteX28" fmla="*/ 574675 w 682032"/>
              <a:gd name="connsiteY28" fmla="*/ 394398 h 546798"/>
              <a:gd name="connsiteX29" fmla="*/ 552450 w 682032"/>
              <a:gd name="connsiteY29" fmla="*/ 416623 h 546798"/>
              <a:gd name="connsiteX30" fmla="*/ 533400 w 682032"/>
              <a:gd name="connsiteY30" fmla="*/ 432498 h 546798"/>
              <a:gd name="connsiteX31" fmla="*/ 539750 w 682032"/>
              <a:gd name="connsiteY31" fmla="*/ 464248 h 546798"/>
              <a:gd name="connsiteX32" fmla="*/ 533400 w 682032"/>
              <a:gd name="connsiteY32" fmla="*/ 489648 h 546798"/>
              <a:gd name="connsiteX33" fmla="*/ 485775 w 682032"/>
              <a:gd name="connsiteY33" fmla="*/ 480123 h 546798"/>
              <a:gd name="connsiteX34" fmla="*/ 463550 w 682032"/>
              <a:gd name="connsiteY34" fmla="*/ 480123 h 546798"/>
              <a:gd name="connsiteX35" fmla="*/ 460375 w 682032"/>
              <a:gd name="connsiteY35" fmla="*/ 527748 h 546798"/>
              <a:gd name="connsiteX36" fmla="*/ 438150 w 682032"/>
              <a:gd name="connsiteY36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234950 w 682032"/>
              <a:gd name="connsiteY5" fmla="*/ 140398 h 546798"/>
              <a:gd name="connsiteX6" fmla="*/ 247650 w 682032"/>
              <a:gd name="connsiteY6" fmla="*/ 118173 h 546798"/>
              <a:gd name="connsiteX7" fmla="*/ 295275 w 682032"/>
              <a:gd name="connsiteY7" fmla="*/ 83248 h 546798"/>
              <a:gd name="connsiteX8" fmla="*/ 304800 w 682032"/>
              <a:gd name="connsiteY8" fmla="*/ 70548 h 546798"/>
              <a:gd name="connsiteX9" fmla="*/ 327025 w 682032"/>
              <a:gd name="connsiteY9" fmla="*/ 57848 h 546798"/>
              <a:gd name="connsiteX10" fmla="*/ 387350 w 682032"/>
              <a:gd name="connsiteY10" fmla="*/ 67373 h 546798"/>
              <a:gd name="connsiteX11" fmla="*/ 419100 w 682032"/>
              <a:gd name="connsiteY11" fmla="*/ 67373 h 546798"/>
              <a:gd name="connsiteX12" fmla="*/ 457200 w 682032"/>
              <a:gd name="connsiteY12" fmla="*/ 16573 h 546798"/>
              <a:gd name="connsiteX13" fmla="*/ 482600 w 682032"/>
              <a:gd name="connsiteY13" fmla="*/ 698 h 546798"/>
              <a:gd name="connsiteX14" fmla="*/ 546100 w 682032"/>
              <a:gd name="connsiteY14" fmla="*/ 3873 h 546798"/>
              <a:gd name="connsiteX15" fmla="*/ 577850 w 682032"/>
              <a:gd name="connsiteY15" fmla="*/ 13398 h 546798"/>
              <a:gd name="connsiteX16" fmla="*/ 609600 w 682032"/>
              <a:gd name="connsiteY16" fmla="*/ 22923 h 546798"/>
              <a:gd name="connsiteX17" fmla="*/ 635000 w 682032"/>
              <a:gd name="connsiteY17" fmla="*/ 76898 h 546798"/>
              <a:gd name="connsiteX18" fmla="*/ 644525 w 682032"/>
              <a:gd name="connsiteY18" fmla="*/ 118173 h 546798"/>
              <a:gd name="connsiteX19" fmla="*/ 635000 w 682032"/>
              <a:gd name="connsiteY19" fmla="*/ 153098 h 546798"/>
              <a:gd name="connsiteX20" fmla="*/ 647700 w 682032"/>
              <a:gd name="connsiteY20" fmla="*/ 172148 h 546798"/>
              <a:gd name="connsiteX21" fmla="*/ 663575 w 682032"/>
              <a:gd name="connsiteY21" fmla="*/ 200723 h 546798"/>
              <a:gd name="connsiteX22" fmla="*/ 679450 w 682032"/>
              <a:gd name="connsiteY22" fmla="*/ 238823 h 546798"/>
              <a:gd name="connsiteX23" fmla="*/ 676275 w 682032"/>
              <a:gd name="connsiteY23" fmla="*/ 264223 h 546798"/>
              <a:gd name="connsiteX24" fmla="*/ 625475 w 682032"/>
              <a:gd name="connsiteY24" fmla="*/ 299148 h 546798"/>
              <a:gd name="connsiteX25" fmla="*/ 593725 w 682032"/>
              <a:gd name="connsiteY25" fmla="*/ 299148 h 546798"/>
              <a:gd name="connsiteX26" fmla="*/ 581025 w 682032"/>
              <a:gd name="connsiteY26" fmla="*/ 353123 h 546798"/>
              <a:gd name="connsiteX27" fmla="*/ 574675 w 682032"/>
              <a:gd name="connsiteY27" fmla="*/ 394398 h 546798"/>
              <a:gd name="connsiteX28" fmla="*/ 552450 w 682032"/>
              <a:gd name="connsiteY28" fmla="*/ 416623 h 546798"/>
              <a:gd name="connsiteX29" fmla="*/ 533400 w 682032"/>
              <a:gd name="connsiteY29" fmla="*/ 432498 h 546798"/>
              <a:gd name="connsiteX30" fmla="*/ 539750 w 682032"/>
              <a:gd name="connsiteY30" fmla="*/ 464248 h 546798"/>
              <a:gd name="connsiteX31" fmla="*/ 533400 w 682032"/>
              <a:gd name="connsiteY31" fmla="*/ 489648 h 546798"/>
              <a:gd name="connsiteX32" fmla="*/ 485775 w 682032"/>
              <a:gd name="connsiteY32" fmla="*/ 480123 h 546798"/>
              <a:gd name="connsiteX33" fmla="*/ 463550 w 682032"/>
              <a:gd name="connsiteY33" fmla="*/ 480123 h 546798"/>
              <a:gd name="connsiteX34" fmla="*/ 460375 w 682032"/>
              <a:gd name="connsiteY34" fmla="*/ 527748 h 546798"/>
              <a:gd name="connsiteX35" fmla="*/ 438150 w 682032"/>
              <a:gd name="connsiteY35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234950 w 682032"/>
              <a:gd name="connsiteY4" fmla="*/ 140398 h 546798"/>
              <a:gd name="connsiteX5" fmla="*/ 247650 w 682032"/>
              <a:gd name="connsiteY5" fmla="*/ 118173 h 546798"/>
              <a:gd name="connsiteX6" fmla="*/ 295275 w 682032"/>
              <a:gd name="connsiteY6" fmla="*/ 83248 h 546798"/>
              <a:gd name="connsiteX7" fmla="*/ 304800 w 682032"/>
              <a:gd name="connsiteY7" fmla="*/ 70548 h 546798"/>
              <a:gd name="connsiteX8" fmla="*/ 327025 w 682032"/>
              <a:gd name="connsiteY8" fmla="*/ 57848 h 546798"/>
              <a:gd name="connsiteX9" fmla="*/ 387350 w 682032"/>
              <a:gd name="connsiteY9" fmla="*/ 67373 h 546798"/>
              <a:gd name="connsiteX10" fmla="*/ 419100 w 682032"/>
              <a:gd name="connsiteY10" fmla="*/ 67373 h 546798"/>
              <a:gd name="connsiteX11" fmla="*/ 457200 w 682032"/>
              <a:gd name="connsiteY11" fmla="*/ 16573 h 546798"/>
              <a:gd name="connsiteX12" fmla="*/ 482600 w 682032"/>
              <a:gd name="connsiteY12" fmla="*/ 698 h 546798"/>
              <a:gd name="connsiteX13" fmla="*/ 546100 w 682032"/>
              <a:gd name="connsiteY13" fmla="*/ 3873 h 546798"/>
              <a:gd name="connsiteX14" fmla="*/ 577850 w 682032"/>
              <a:gd name="connsiteY14" fmla="*/ 13398 h 546798"/>
              <a:gd name="connsiteX15" fmla="*/ 609600 w 682032"/>
              <a:gd name="connsiteY15" fmla="*/ 22923 h 546798"/>
              <a:gd name="connsiteX16" fmla="*/ 635000 w 682032"/>
              <a:gd name="connsiteY16" fmla="*/ 76898 h 546798"/>
              <a:gd name="connsiteX17" fmla="*/ 644525 w 682032"/>
              <a:gd name="connsiteY17" fmla="*/ 118173 h 546798"/>
              <a:gd name="connsiteX18" fmla="*/ 635000 w 682032"/>
              <a:gd name="connsiteY18" fmla="*/ 153098 h 546798"/>
              <a:gd name="connsiteX19" fmla="*/ 647700 w 682032"/>
              <a:gd name="connsiteY19" fmla="*/ 172148 h 546798"/>
              <a:gd name="connsiteX20" fmla="*/ 663575 w 682032"/>
              <a:gd name="connsiteY20" fmla="*/ 200723 h 546798"/>
              <a:gd name="connsiteX21" fmla="*/ 679450 w 682032"/>
              <a:gd name="connsiteY21" fmla="*/ 238823 h 546798"/>
              <a:gd name="connsiteX22" fmla="*/ 676275 w 682032"/>
              <a:gd name="connsiteY22" fmla="*/ 264223 h 546798"/>
              <a:gd name="connsiteX23" fmla="*/ 625475 w 682032"/>
              <a:gd name="connsiteY23" fmla="*/ 299148 h 546798"/>
              <a:gd name="connsiteX24" fmla="*/ 593725 w 682032"/>
              <a:gd name="connsiteY24" fmla="*/ 299148 h 546798"/>
              <a:gd name="connsiteX25" fmla="*/ 581025 w 682032"/>
              <a:gd name="connsiteY25" fmla="*/ 353123 h 546798"/>
              <a:gd name="connsiteX26" fmla="*/ 574675 w 682032"/>
              <a:gd name="connsiteY26" fmla="*/ 394398 h 546798"/>
              <a:gd name="connsiteX27" fmla="*/ 552450 w 682032"/>
              <a:gd name="connsiteY27" fmla="*/ 416623 h 546798"/>
              <a:gd name="connsiteX28" fmla="*/ 533400 w 682032"/>
              <a:gd name="connsiteY28" fmla="*/ 432498 h 546798"/>
              <a:gd name="connsiteX29" fmla="*/ 539750 w 682032"/>
              <a:gd name="connsiteY29" fmla="*/ 464248 h 546798"/>
              <a:gd name="connsiteX30" fmla="*/ 533400 w 682032"/>
              <a:gd name="connsiteY30" fmla="*/ 489648 h 546798"/>
              <a:gd name="connsiteX31" fmla="*/ 485775 w 682032"/>
              <a:gd name="connsiteY31" fmla="*/ 480123 h 546798"/>
              <a:gd name="connsiteX32" fmla="*/ 463550 w 682032"/>
              <a:gd name="connsiteY32" fmla="*/ 480123 h 546798"/>
              <a:gd name="connsiteX33" fmla="*/ 460375 w 682032"/>
              <a:gd name="connsiteY33" fmla="*/ 527748 h 546798"/>
              <a:gd name="connsiteX34" fmla="*/ 438150 w 682032"/>
              <a:gd name="connsiteY34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234950 w 682032"/>
              <a:gd name="connsiteY3" fmla="*/ 140398 h 546798"/>
              <a:gd name="connsiteX4" fmla="*/ 247650 w 682032"/>
              <a:gd name="connsiteY4" fmla="*/ 118173 h 546798"/>
              <a:gd name="connsiteX5" fmla="*/ 295275 w 682032"/>
              <a:gd name="connsiteY5" fmla="*/ 83248 h 546798"/>
              <a:gd name="connsiteX6" fmla="*/ 304800 w 682032"/>
              <a:gd name="connsiteY6" fmla="*/ 70548 h 546798"/>
              <a:gd name="connsiteX7" fmla="*/ 327025 w 682032"/>
              <a:gd name="connsiteY7" fmla="*/ 57848 h 546798"/>
              <a:gd name="connsiteX8" fmla="*/ 387350 w 682032"/>
              <a:gd name="connsiteY8" fmla="*/ 67373 h 546798"/>
              <a:gd name="connsiteX9" fmla="*/ 419100 w 682032"/>
              <a:gd name="connsiteY9" fmla="*/ 67373 h 546798"/>
              <a:gd name="connsiteX10" fmla="*/ 457200 w 682032"/>
              <a:gd name="connsiteY10" fmla="*/ 16573 h 546798"/>
              <a:gd name="connsiteX11" fmla="*/ 482600 w 682032"/>
              <a:gd name="connsiteY11" fmla="*/ 698 h 546798"/>
              <a:gd name="connsiteX12" fmla="*/ 546100 w 682032"/>
              <a:gd name="connsiteY12" fmla="*/ 3873 h 546798"/>
              <a:gd name="connsiteX13" fmla="*/ 577850 w 682032"/>
              <a:gd name="connsiteY13" fmla="*/ 13398 h 546798"/>
              <a:gd name="connsiteX14" fmla="*/ 609600 w 682032"/>
              <a:gd name="connsiteY14" fmla="*/ 22923 h 546798"/>
              <a:gd name="connsiteX15" fmla="*/ 635000 w 682032"/>
              <a:gd name="connsiteY15" fmla="*/ 76898 h 546798"/>
              <a:gd name="connsiteX16" fmla="*/ 644525 w 682032"/>
              <a:gd name="connsiteY16" fmla="*/ 118173 h 546798"/>
              <a:gd name="connsiteX17" fmla="*/ 635000 w 682032"/>
              <a:gd name="connsiteY17" fmla="*/ 153098 h 546798"/>
              <a:gd name="connsiteX18" fmla="*/ 647700 w 682032"/>
              <a:gd name="connsiteY18" fmla="*/ 172148 h 546798"/>
              <a:gd name="connsiteX19" fmla="*/ 663575 w 682032"/>
              <a:gd name="connsiteY19" fmla="*/ 200723 h 546798"/>
              <a:gd name="connsiteX20" fmla="*/ 679450 w 682032"/>
              <a:gd name="connsiteY20" fmla="*/ 238823 h 546798"/>
              <a:gd name="connsiteX21" fmla="*/ 676275 w 682032"/>
              <a:gd name="connsiteY21" fmla="*/ 264223 h 546798"/>
              <a:gd name="connsiteX22" fmla="*/ 625475 w 682032"/>
              <a:gd name="connsiteY22" fmla="*/ 299148 h 546798"/>
              <a:gd name="connsiteX23" fmla="*/ 593725 w 682032"/>
              <a:gd name="connsiteY23" fmla="*/ 299148 h 546798"/>
              <a:gd name="connsiteX24" fmla="*/ 581025 w 682032"/>
              <a:gd name="connsiteY24" fmla="*/ 353123 h 546798"/>
              <a:gd name="connsiteX25" fmla="*/ 574675 w 682032"/>
              <a:gd name="connsiteY25" fmla="*/ 394398 h 546798"/>
              <a:gd name="connsiteX26" fmla="*/ 552450 w 682032"/>
              <a:gd name="connsiteY26" fmla="*/ 416623 h 546798"/>
              <a:gd name="connsiteX27" fmla="*/ 533400 w 682032"/>
              <a:gd name="connsiteY27" fmla="*/ 432498 h 546798"/>
              <a:gd name="connsiteX28" fmla="*/ 539750 w 682032"/>
              <a:gd name="connsiteY28" fmla="*/ 464248 h 546798"/>
              <a:gd name="connsiteX29" fmla="*/ 533400 w 682032"/>
              <a:gd name="connsiteY29" fmla="*/ 489648 h 546798"/>
              <a:gd name="connsiteX30" fmla="*/ 485775 w 682032"/>
              <a:gd name="connsiteY30" fmla="*/ 480123 h 546798"/>
              <a:gd name="connsiteX31" fmla="*/ 463550 w 682032"/>
              <a:gd name="connsiteY31" fmla="*/ 480123 h 546798"/>
              <a:gd name="connsiteX32" fmla="*/ 460375 w 682032"/>
              <a:gd name="connsiteY32" fmla="*/ 527748 h 546798"/>
              <a:gd name="connsiteX33" fmla="*/ 438150 w 682032"/>
              <a:gd name="connsiteY33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234950 w 682032"/>
              <a:gd name="connsiteY2" fmla="*/ 140398 h 546798"/>
              <a:gd name="connsiteX3" fmla="*/ 247650 w 682032"/>
              <a:gd name="connsiteY3" fmla="*/ 118173 h 546798"/>
              <a:gd name="connsiteX4" fmla="*/ 295275 w 682032"/>
              <a:gd name="connsiteY4" fmla="*/ 83248 h 546798"/>
              <a:gd name="connsiteX5" fmla="*/ 304800 w 682032"/>
              <a:gd name="connsiteY5" fmla="*/ 70548 h 546798"/>
              <a:gd name="connsiteX6" fmla="*/ 327025 w 682032"/>
              <a:gd name="connsiteY6" fmla="*/ 57848 h 546798"/>
              <a:gd name="connsiteX7" fmla="*/ 387350 w 682032"/>
              <a:gd name="connsiteY7" fmla="*/ 67373 h 546798"/>
              <a:gd name="connsiteX8" fmla="*/ 419100 w 682032"/>
              <a:gd name="connsiteY8" fmla="*/ 67373 h 546798"/>
              <a:gd name="connsiteX9" fmla="*/ 457200 w 682032"/>
              <a:gd name="connsiteY9" fmla="*/ 16573 h 546798"/>
              <a:gd name="connsiteX10" fmla="*/ 482600 w 682032"/>
              <a:gd name="connsiteY10" fmla="*/ 698 h 546798"/>
              <a:gd name="connsiteX11" fmla="*/ 546100 w 682032"/>
              <a:gd name="connsiteY11" fmla="*/ 3873 h 546798"/>
              <a:gd name="connsiteX12" fmla="*/ 577850 w 682032"/>
              <a:gd name="connsiteY12" fmla="*/ 13398 h 546798"/>
              <a:gd name="connsiteX13" fmla="*/ 609600 w 682032"/>
              <a:gd name="connsiteY13" fmla="*/ 22923 h 546798"/>
              <a:gd name="connsiteX14" fmla="*/ 635000 w 682032"/>
              <a:gd name="connsiteY14" fmla="*/ 76898 h 546798"/>
              <a:gd name="connsiteX15" fmla="*/ 644525 w 682032"/>
              <a:gd name="connsiteY15" fmla="*/ 118173 h 546798"/>
              <a:gd name="connsiteX16" fmla="*/ 635000 w 682032"/>
              <a:gd name="connsiteY16" fmla="*/ 153098 h 546798"/>
              <a:gd name="connsiteX17" fmla="*/ 647700 w 682032"/>
              <a:gd name="connsiteY17" fmla="*/ 172148 h 546798"/>
              <a:gd name="connsiteX18" fmla="*/ 663575 w 682032"/>
              <a:gd name="connsiteY18" fmla="*/ 200723 h 546798"/>
              <a:gd name="connsiteX19" fmla="*/ 679450 w 682032"/>
              <a:gd name="connsiteY19" fmla="*/ 238823 h 546798"/>
              <a:gd name="connsiteX20" fmla="*/ 676275 w 682032"/>
              <a:gd name="connsiteY20" fmla="*/ 264223 h 546798"/>
              <a:gd name="connsiteX21" fmla="*/ 625475 w 682032"/>
              <a:gd name="connsiteY21" fmla="*/ 299148 h 546798"/>
              <a:gd name="connsiteX22" fmla="*/ 593725 w 682032"/>
              <a:gd name="connsiteY22" fmla="*/ 299148 h 546798"/>
              <a:gd name="connsiteX23" fmla="*/ 581025 w 682032"/>
              <a:gd name="connsiteY23" fmla="*/ 353123 h 546798"/>
              <a:gd name="connsiteX24" fmla="*/ 574675 w 682032"/>
              <a:gd name="connsiteY24" fmla="*/ 394398 h 546798"/>
              <a:gd name="connsiteX25" fmla="*/ 552450 w 682032"/>
              <a:gd name="connsiteY25" fmla="*/ 416623 h 546798"/>
              <a:gd name="connsiteX26" fmla="*/ 533400 w 682032"/>
              <a:gd name="connsiteY26" fmla="*/ 432498 h 546798"/>
              <a:gd name="connsiteX27" fmla="*/ 539750 w 682032"/>
              <a:gd name="connsiteY27" fmla="*/ 464248 h 546798"/>
              <a:gd name="connsiteX28" fmla="*/ 533400 w 682032"/>
              <a:gd name="connsiteY28" fmla="*/ 489648 h 546798"/>
              <a:gd name="connsiteX29" fmla="*/ 485775 w 682032"/>
              <a:gd name="connsiteY29" fmla="*/ 480123 h 546798"/>
              <a:gd name="connsiteX30" fmla="*/ 463550 w 682032"/>
              <a:gd name="connsiteY30" fmla="*/ 480123 h 546798"/>
              <a:gd name="connsiteX31" fmla="*/ 460375 w 682032"/>
              <a:gd name="connsiteY31" fmla="*/ 527748 h 546798"/>
              <a:gd name="connsiteX32" fmla="*/ 438150 w 682032"/>
              <a:gd name="connsiteY32" fmla="*/ 546798 h 546798"/>
              <a:gd name="connsiteX0" fmla="*/ 0 w 682032"/>
              <a:gd name="connsiteY0" fmla="*/ 530923 h 546798"/>
              <a:gd name="connsiteX1" fmla="*/ 234950 w 682032"/>
              <a:gd name="connsiteY1" fmla="*/ 140398 h 546798"/>
              <a:gd name="connsiteX2" fmla="*/ 247650 w 682032"/>
              <a:gd name="connsiteY2" fmla="*/ 118173 h 546798"/>
              <a:gd name="connsiteX3" fmla="*/ 295275 w 682032"/>
              <a:gd name="connsiteY3" fmla="*/ 83248 h 546798"/>
              <a:gd name="connsiteX4" fmla="*/ 304800 w 682032"/>
              <a:gd name="connsiteY4" fmla="*/ 70548 h 546798"/>
              <a:gd name="connsiteX5" fmla="*/ 327025 w 682032"/>
              <a:gd name="connsiteY5" fmla="*/ 57848 h 546798"/>
              <a:gd name="connsiteX6" fmla="*/ 387350 w 682032"/>
              <a:gd name="connsiteY6" fmla="*/ 67373 h 546798"/>
              <a:gd name="connsiteX7" fmla="*/ 419100 w 682032"/>
              <a:gd name="connsiteY7" fmla="*/ 67373 h 546798"/>
              <a:gd name="connsiteX8" fmla="*/ 457200 w 682032"/>
              <a:gd name="connsiteY8" fmla="*/ 16573 h 546798"/>
              <a:gd name="connsiteX9" fmla="*/ 482600 w 682032"/>
              <a:gd name="connsiteY9" fmla="*/ 698 h 546798"/>
              <a:gd name="connsiteX10" fmla="*/ 546100 w 682032"/>
              <a:gd name="connsiteY10" fmla="*/ 3873 h 546798"/>
              <a:gd name="connsiteX11" fmla="*/ 577850 w 682032"/>
              <a:gd name="connsiteY11" fmla="*/ 13398 h 546798"/>
              <a:gd name="connsiteX12" fmla="*/ 609600 w 682032"/>
              <a:gd name="connsiteY12" fmla="*/ 22923 h 546798"/>
              <a:gd name="connsiteX13" fmla="*/ 635000 w 682032"/>
              <a:gd name="connsiteY13" fmla="*/ 76898 h 546798"/>
              <a:gd name="connsiteX14" fmla="*/ 644525 w 682032"/>
              <a:gd name="connsiteY14" fmla="*/ 118173 h 546798"/>
              <a:gd name="connsiteX15" fmla="*/ 635000 w 682032"/>
              <a:gd name="connsiteY15" fmla="*/ 153098 h 546798"/>
              <a:gd name="connsiteX16" fmla="*/ 647700 w 682032"/>
              <a:gd name="connsiteY16" fmla="*/ 172148 h 546798"/>
              <a:gd name="connsiteX17" fmla="*/ 663575 w 682032"/>
              <a:gd name="connsiteY17" fmla="*/ 200723 h 546798"/>
              <a:gd name="connsiteX18" fmla="*/ 679450 w 682032"/>
              <a:gd name="connsiteY18" fmla="*/ 238823 h 546798"/>
              <a:gd name="connsiteX19" fmla="*/ 676275 w 682032"/>
              <a:gd name="connsiteY19" fmla="*/ 264223 h 546798"/>
              <a:gd name="connsiteX20" fmla="*/ 625475 w 682032"/>
              <a:gd name="connsiteY20" fmla="*/ 299148 h 546798"/>
              <a:gd name="connsiteX21" fmla="*/ 593725 w 682032"/>
              <a:gd name="connsiteY21" fmla="*/ 299148 h 546798"/>
              <a:gd name="connsiteX22" fmla="*/ 581025 w 682032"/>
              <a:gd name="connsiteY22" fmla="*/ 353123 h 546798"/>
              <a:gd name="connsiteX23" fmla="*/ 574675 w 682032"/>
              <a:gd name="connsiteY23" fmla="*/ 394398 h 546798"/>
              <a:gd name="connsiteX24" fmla="*/ 552450 w 682032"/>
              <a:gd name="connsiteY24" fmla="*/ 416623 h 546798"/>
              <a:gd name="connsiteX25" fmla="*/ 533400 w 682032"/>
              <a:gd name="connsiteY25" fmla="*/ 432498 h 546798"/>
              <a:gd name="connsiteX26" fmla="*/ 539750 w 682032"/>
              <a:gd name="connsiteY26" fmla="*/ 464248 h 546798"/>
              <a:gd name="connsiteX27" fmla="*/ 533400 w 682032"/>
              <a:gd name="connsiteY27" fmla="*/ 489648 h 546798"/>
              <a:gd name="connsiteX28" fmla="*/ 485775 w 682032"/>
              <a:gd name="connsiteY28" fmla="*/ 480123 h 546798"/>
              <a:gd name="connsiteX29" fmla="*/ 463550 w 682032"/>
              <a:gd name="connsiteY29" fmla="*/ 480123 h 546798"/>
              <a:gd name="connsiteX30" fmla="*/ 460375 w 682032"/>
              <a:gd name="connsiteY30" fmla="*/ 527748 h 546798"/>
              <a:gd name="connsiteX31" fmla="*/ 438150 w 682032"/>
              <a:gd name="connsiteY31" fmla="*/ 546798 h 546798"/>
              <a:gd name="connsiteX0" fmla="*/ 0 w 447082"/>
              <a:gd name="connsiteY0" fmla="*/ 140398 h 546798"/>
              <a:gd name="connsiteX1" fmla="*/ 12700 w 447082"/>
              <a:gd name="connsiteY1" fmla="*/ 118173 h 546798"/>
              <a:gd name="connsiteX2" fmla="*/ 60325 w 447082"/>
              <a:gd name="connsiteY2" fmla="*/ 83248 h 546798"/>
              <a:gd name="connsiteX3" fmla="*/ 69850 w 447082"/>
              <a:gd name="connsiteY3" fmla="*/ 70548 h 546798"/>
              <a:gd name="connsiteX4" fmla="*/ 92075 w 447082"/>
              <a:gd name="connsiteY4" fmla="*/ 57848 h 546798"/>
              <a:gd name="connsiteX5" fmla="*/ 152400 w 447082"/>
              <a:gd name="connsiteY5" fmla="*/ 67373 h 546798"/>
              <a:gd name="connsiteX6" fmla="*/ 184150 w 447082"/>
              <a:gd name="connsiteY6" fmla="*/ 67373 h 546798"/>
              <a:gd name="connsiteX7" fmla="*/ 222250 w 447082"/>
              <a:gd name="connsiteY7" fmla="*/ 16573 h 546798"/>
              <a:gd name="connsiteX8" fmla="*/ 247650 w 447082"/>
              <a:gd name="connsiteY8" fmla="*/ 698 h 546798"/>
              <a:gd name="connsiteX9" fmla="*/ 311150 w 447082"/>
              <a:gd name="connsiteY9" fmla="*/ 3873 h 546798"/>
              <a:gd name="connsiteX10" fmla="*/ 342900 w 447082"/>
              <a:gd name="connsiteY10" fmla="*/ 13398 h 546798"/>
              <a:gd name="connsiteX11" fmla="*/ 374650 w 447082"/>
              <a:gd name="connsiteY11" fmla="*/ 22923 h 546798"/>
              <a:gd name="connsiteX12" fmla="*/ 400050 w 447082"/>
              <a:gd name="connsiteY12" fmla="*/ 76898 h 546798"/>
              <a:gd name="connsiteX13" fmla="*/ 409575 w 447082"/>
              <a:gd name="connsiteY13" fmla="*/ 118173 h 546798"/>
              <a:gd name="connsiteX14" fmla="*/ 400050 w 447082"/>
              <a:gd name="connsiteY14" fmla="*/ 153098 h 546798"/>
              <a:gd name="connsiteX15" fmla="*/ 412750 w 447082"/>
              <a:gd name="connsiteY15" fmla="*/ 172148 h 546798"/>
              <a:gd name="connsiteX16" fmla="*/ 428625 w 447082"/>
              <a:gd name="connsiteY16" fmla="*/ 200723 h 546798"/>
              <a:gd name="connsiteX17" fmla="*/ 444500 w 447082"/>
              <a:gd name="connsiteY17" fmla="*/ 238823 h 546798"/>
              <a:gd name="connsiteX18" fmla="*/ 441325 w 447082"/>
              <a:gd name="connsiteY18" fmla="*/ 264223 h 546798"/>
              <a:gd name="connsiteX19" fmla="*/ 390525 w 447082"/>
              <a:gd name="connsiteY19" fmla="*/ 299148 h 546798"/>
              <a:gd name="connsiteX20" fmla="*/ 358775 w 447082"/>
              <a:gd name="connsiteY20" fmla="*/ 299148 h 546798"/>
              <a:gd name="connsiteX21" fmla="*/ 346075 w 447082"/>
              <a:gd name="connsiteY21" fmla="*/ 353123 h 546798"/>
              <a:gd name="connsiteX22" fmla="*/ 339725 w 447082"/>
              <a:gd name="connsiteY22" fmla="*/ 394398 h 546798"/>
              <a:gd name="connsiteX23" fmla="*/ 317500 w 447082"/>
              <a:gd name="connsiteY23" fmla="*/ 416623 h 546798"/>
              <a:gd name="connsiteX24" fmla="*/ 298450 w 447082"/>
              <a:gd name="connsiteY24" fmla="*/ 432498 h 546798"/>
              <a:gd name="connsiteX25" fmla="*/ 304800 w 447082"/>
              <a:gd name="connsiteY25" fmla="*/ 464248 h 546798"/>
              <a:gd name="connsiteX26" fmla="*/ 298450 w 447082"/>
              <a:gd name="connsiteY26" fmla="*/ 489648 h 546798"/>
              <a:gd name="connsiteX27" fmla="*/ 250825 w 447082"/>
              <a:gd name="connsiteY27" fmla="*/ 480123 h 546798"/>
              <a:gd name="connsiteX28" fmla="*/ 228600 w 447082"/>
              <a:gd name="connsiteY28" fmla="*/ 480123 h 546798"/>
              <a:gd name="connsiteX29" fmla="*/ 225425 w 447082"/>
              <a:gd name="connsiteY29" fmla="*/ 527748 h 546798"/>
              <a:gd name="connsiteX30" fmla="*/ 203200 w 447082"/>
              <a:gd name="connsiteY30" fmla="*/ 546798 h 54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7082" h="546798">
                <a:moveTo>
                  <a:pt x="0" y="140398"/>
                </a:moveTo>
                <a:cubicBezTo>
                  <a:pt x="41275" y="71606"/>
                  <a:pt x="2646" y="127698"/>
                  <a:pt x="12700" y="118173"/>
                </a:cubicBezTo>
                <a:cubicBezTo>
                  <a:pt x="22754" y="108648"/>
                  <a:pt x="60325" y="83248"/>
                  <a:pt x="60325" y="83248"/>
                </a:cubicBezTo>
                <a:cubicBezTo>
                  <a:pt x="69850" y="75311"/>
                  <a:pt x="64558" y="74781"/>
                  <a:pt x="69850" y="70548"/>
                </a:cubicBezTo>
                <a:cubicBezTo>
                  <a:pt x="75142" y="66315"/>
                  <a:pt x="78317" y="58377"/>
                  <a:pt x="92075" y="57848"/>
                </a:cubicBezTo>
                <a:cubicBezTo>
                  <a:pt x="105833" y="57319"/>
                  <a:pt x="137054" y="65785"/>
                  <a:pt x="152400" y="67373"/>
                </a:cubicBezTo>
                <a:cubicBezTo>
                  <a:pt x="167746" y="68960"/>
                  <a:pt x="172508" y="75840"/>
                  <a:pt x="184150" y="67373"/>
                </a:cubicBezTo>
                <a:cubicBezTo>
                  <a:pt x="195792" y="58906"/>
                  <a:pt x="211667" y="27685"/>
                  <a:pt x="222250" y="16573"/>
                </a:cubicBezTo>
                <a:cubicBezTo>
                  <a:pt x="232833" y="5461"/>
                  <a:pt x="232833" y="2815"/>
                  <a:pt x="247650" y="698"/>
                </a:cubicBezTo>
                <a:cubicBezTo>
                  <a:pt x="262467" y="-1419"/>
                  <a:pt x="295275" y="1756"/>
                  <a:pt x="311150" y="3873"/>
                </a:cubicBezTo>
                <a:cubicBezTo>
                  <a:pt x="327025" y="5990"/>
                  <a:pt x="342900" y="13398"/>
                  <a:pt x="342900" y="13398"/>
                </a:cubicBezTo>
                <a:cubicBezTo>
                  <a:pt x="353483" y="16573"/>
                  <a:pt x="365125" y="12340"/>
                  <a:pt x="374650" y="22923"/>
                </a:cubicBezTo>
                <a:cubicBezTo>
                  <a:pt x="384175" y="33506"/>
                  <a:pt x="394229" y="61023"/>
                  <a:pt x="400050" y="76898"/>
                </a:cubicBezTo>
                <a:cubicBezTo>
                  <a:pt x="405871" y="92773"/>
                  <a:pt x="409575" y="105473"/>
                  <a:pt x="409575" y="118173"/>
                </a:cubicBezTo>
                <a:cubicBezTo>
                  <a:pt x="409575" y="130873"/>
                  <a:pt x="399521" y="144102"/>
                  <a:pt x="400050" y="153098"/>
                </a:cubicBezTo>
                <a:cubicBezTo>
                  <a:pt x="400579" y="162094"/>
                  <a:pt x="407988" y="164210"/>
                  <a:pt x="412750" y="172148"/>
                </a:cubicBezTo>
                <a:cubicBezTo>
                  <a:pt x="417513" y="180085"/>
                  <a:pt x="423333" y="189610"/>
                  <a:pt x="428625" y="200723"/>
                </a:cubicBezTo>
                <a:cubicBezTo>
                  <a:pt x="433917" y="211835"/>
                  <a:pt x="442383" y="228240"/>
                  <a:pt x="444500" y="238823"/>
                </a:cubicBezTo>
                <a:cubicBezTo>
                  <a:pt x="446617" y="249406"/>
                  <a:pt x="450321" y="254169"/>
                  <a:pt x="441325" y="264223"/>
                </a:cubicBezTo>
                <a:cubicBezTo>
                  <a:pt x="432329" y="274277"/>
                  <a:pt x="404283" y="293327"/>
                  <a:pt x="390525" y="299148"/>
                </a:cubicBezTo>
                <a:cubicBezTo>
                  <a:pt x="376767" y="304969"/>
                  <a:pt x="366183" y="290152"/>
                  <a:pt x="358775" y="299148"/>
                </a:cubicBezTo>
                <a:cubicBezTo>
                  <a:pt x="351367" y="308144"/>
                  <a:pt x="349250" y="337248"/>
                  <a:pt x="346075" y="353123"/>
                </a:cubicBezTo>
                <a:cubicBezTo>
                  <a:pt x="342900" y="368998"/>
                  <a:pt x="344488" y="383815"/>
                  <a:pt x="339725" y="394398"/>
                </a:cubicBezTo>
                <a:cubicBezTo>
                  <a:pt x="334963" y="404981"/>
                  <a:pt x="324379" y="410273"/>
                  <a:pt x="317500" y="416623"/>
                </a:cubicBezTo>
                <a:cubicBezTo>
                  <a:pt x="310621" y="422973"/>
                  <a:pt x="300567" y="424561"/>
                  <a:pt x="298450" y="432498"/>
                </a:cubicBezTo>
                <a:cubicBezTo>
                  <a:pt x="296333" y="440435"/>
                  <a:pt x="304800" y="454723"/>
                  <a:pt x="304800" y="464248"/>
                </a:cubicBezTo>
                <a:cubicBezTo>
                  <a:pt x="304800" y="473773"/>
                  <a:pt x="307446" y="487002"/>
                  <a:pt x="298450" y="489648"/>
                </a:cubicBezTo>
                <a:cubicBezTo>
                  <a:pt x="289454" y="492294"/>
                  <a:pt x="262467" y="481710"/>
                  <a:pt x="250825" y="480123"/>
                </a:cubicBezTo>
                <a:cubicBezTo>
                  <a:pt x="239183" y="478536"/>
                  <a:pt x="232833" y="472186"/>
                  <a:pt x="228600" y="480123"/>
                </a:cubicBezTo>
                <a:cubicBezTo>
                  <a:pt x="224367" y="488060"/>
                  <a:pt x="229658" y="516635"/>
                  <a:pt x="225425" y="527748"/>
                </a:cubicBezTo>
                <a:cubicBezTo>
                  <a:pt x="221192" y="538861"/>
                  <a:pt x="212196" y="542829"/>
                  <a:pt x="203200" y="546798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자유형 151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자유형 152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자유형 153"/>
          <p:cNvSpPr/>
          <p:nvPr/>
        </p:nvSpPr>
        <p:spPr>
          <a:xfrm>
            <a:off x="2872090" y="3919988"/>
            <a:ext cx="906448" cy="2186609"/>
          </a:xfrm>
          <a:custGeom>
            <a:avLst/>
            <a:gdLst>
              <a:gd name="connsiteX0" fmla="*/ 0 w 906448"/>
              <a:gd name="connsiteY0" fmla="*/ 0 h 2186609"/>
              <a:gd name="connsiteX1" fmla="*/ 135172 w 906448"/>
              <a:gd name="connsiteY1" fmla="*/ 23854 h 2186609"/>
              <a:gd name="connsiteX2" fmla="*/ 166977 w 906448"/>
              <a:gd name="connsiteY2" fmla="*/ 15903 h 2186609"/>
              <a:gd name="connsiteX3" fmla="*/ 254441 w 906448"/>
              <a:gd name="connsiteY3" fmla="*/ 103367 h 2186609"/>
              <a:gd name="connsiteX4" fmla="*/ 294198 w 906448"/>
              <a:gd name="connsiteY4" fmla="*/ 159027 h 2186609"/>
              <a:gd name="connsiteX5" fmla="*/ 357808 w 906448"/>
              <a:gd name="connsiteY5" fmla="*/ 166978 h 2186609"/>
              <a:gd name="connsiteX6" fmla="*/ 405516 w 906448"/>
              <a:gd name="connsiteY6" fmla="*/ 270345 h 2186609"/>
              <a:gd name="connsiteX7" fmla="*/ 437321 w 906448"/>
              <a:gd name="connsiteY7" fmla="*/ 262394 h 2186609"/>
              <a:gd name="connsiteX8" fmla="*/ 461175 w 906448"/>
              <a:gd name="connsiteY8" fmla="*/ 389614 h 2186609"/>
              <a:gd name="connsiteX9" fmla="*/ 469126 w 906448"/>
              <a:gd name="connsiteY9" fmla="*/ 461176 h 2186609"/>
              <a:gd name="connsiteX10" fmla="*/ 532737 w 906448"/>
              <a:gd name="connsiteY10" fmla="*/ 596348 h 2186609"/>
              <a:gd name="connsiteX11" fmla="*/ 580445 w 906448"/>
              <a:gd name="connsiteY11" fmla="*/ 667910 h 2186609"/>
              <a:gd name="connsiteX12" fmla="*/ 612250 w 906448"/>
              <a:gd name="connsiteY12" fmla="*/ 787180 h 2186609"/>
              <a:gd name="connsiteX13" fmla="*/ 644055 w 906448"/>
              <a:gd name="connsiteY13" fmla="*/ 890547 h 2186609"/>
              <a:gd name="connsiteX14" fmla="*/ 644055 w 906448"/>
              <a:gd name="connsiteY14" fmla="*/ 985962 h 2186609"/>
              <a:gd name="connsiteX15" fmla="*/ 644055 w 906448"/>
              <a:gd name="connsiteY15" fmla="*/ 1105232 h 2186609"/>
              <a:gd name="connsiteX16" fmla="*/ 667909 w 906448"/>
              <a:gd name="connsiteY16" fmla="*/ 1184745 h 2186609"/>
              <a:gd name="connsiteX17" fmla="*/ 659958 w 906448"/>
              <a:gd name="connsiteY17" fmla="*/ 1296063 h 2186609"/>
              <a:gd name="connsiteX18" fmla="*/ 652006 w 906448"/>
              <a:gd name="connsiteY18" fmla="*/ 1367625 h 2186609"/>
              <a:gd name="connsiteX19" fmla="*/ 667909 w 906448"/>
              <a:gd name="connsiteY19" fmla="*/ 1447138 h 2186609"/>
              <a:gd name="connsiteX20" fmla="*/ 659958 w 906448"/>
              <a:gd name="connsiteY20" fmla="*/ 1494846 h 2186609"/>
              <a:gd name="connsiteX21" fmla="*/ 699714 w 906448"/>
              <a:gd name="connsiteY21" fmla="*/ 1558456 h 2186609"/>
              <a:gd name="connsiteX22" fmla="*/ 739471 w 906448"/>
              <a:gd name="connsiteY22" fmla="*/ 1606164 h 2186609"/>
              <a:gd name="connsiteX23" fmla="*/ 811033 w 906448"/>
              <a:gd name="connsiteY23" fmla="*/ 1630018 h 2186609"/>
              <a:gd name="connsiteX24" fmla="*/ 842838 w 906448"/>
              <a:gd name="connsiteY24" fmla="*/ 1630018 h 2186609"/>
              <a:gd name="connsiteX25" fmla="*/ 818984 w 906448"/>
              <a:gd name="connsiteY25" fmla="*/ 1741336 h 2186609"/>
              <a:gd name="connsiteX26" fmla="*/ 771276 w 906448"/>
              <a:gd name="connsiteY26" fmla="*/ 1852654 h 2186609"/>
              <a:gd name="connsiteX27" fmla="*/ 755373 w 906448"/>
              <a:gd name="connsiteY27" fmla="*/ 1892411 h 2186609"/>
              <a:gd name="connsiteX28" fmla="*/ 795130 w 906448"/>
              <a:gd name="connsiteY28" fmla="*/ 2027583 h 2186609"/>
              <a:gd name="connsiteX29" fmla="*/ 842838 w 906448"/>
              <a:gd name="connsiteY29" fmla="*/ 2083242 h 2186609"/>
              <a:gd name="connsiteX30" fmla="*/ 866692 w 906448"/>
              <a:gd name="connsiteY30" fmla="*/ 2154804 h 2186609"/>
              <a:gd name="connsiteX31" fmla="*/ 906448 w 906448"/>
              <a:gd name="connsiteY31" fmla="*/ 2186609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06448" h="2186609">
                <a:moveTo>
                  <a:pt x="0" y="0"/>
                </a:moveTo>
                <a:lnTo>
                  <a:pt x="135172" y="23854"/>
                </a:lnTo>
                <a:cubicBezTo>
                  <a:pt x="163001" y="26504"/>
                  <a:pt x="147099" y="2651"/>
                  <a:pt x="166977" y="15903"/>
                </a:cubicBezTo>
                <a:cubicBezTo>
                  <a:pt x="186855" y="29155"/>
                  <a:pt x="233238" y="79513"/>
                  <a:pt x="254441" y="103367"/>
                </a:cubicBezTo>
                <a:cubicBezTo>
                  <a:pt x="275645" y="127221"/>
                  <a:pt x="276970" y="148425"/>
                  <a:pt x="294198" y="159027"/>
                </a:cubicBezTo>
                <a:cubicBezTo>
                  <a:pt x="311426" y="169629"/>
                  <a:pt x="339255" y="148425"/>
                  <a:pt x="357808" y="166978"/>
                </a:cubicBezTo>
                <a:cubicBezTo>
                  <a:pt x="376361" y="185531"/>
                  <a:pt x="392264" y="254442"/>
                  <a:pt x="405516" y="270345"/>
                </a:cubicBezTo>
                <a:cubicBezTo>
                  <a:pt x="418768" y="286248"/>
                  <a:pt x="428045" y="242516"/>
                  <a:pt x="437321" y="262394"/>
                </a:cubicBezTo>
                <a:cubicBezTo>
                  <a:pt x="446598" y="282272"/>
                  <a:pt x="455874" y="356484"/>
                  <a:pt x="461175" y="389614"/>
                </a:cubicBezTo>
                <a:cubicBezTo>
                  <a:pt x="466476" y="422744"/>
                  <a:pt x="457199" y="426720"/>
                  <a:pt x="469126" y="461176"/>
                </a:cubicBezTo>
                <a:cubicBezTo>
                  <a:pt x="481053" y="495632"/>
                  <a:pt x="514184" y="561892"/>
                  <a:pt x="532737" y="596348"/>
                </a:cubicBezTo>
                <a:cubicBezTo>
                  <a:pt x="551290" y="630804"/>
                  <a:pt x="567193" y="636105"/>
                  <a:pt x="580445" y="667910"/>
                </a:cubicBezTo>
                <a:cubicBezTo>
                  <a:pt x="593697" y="699715"/>
                  <a:pt x="601648" y="750074"/>
                  <a:pt x="612250" y="787180"/>
                </a:cubicBezTo>
                <a:cubicBezTo>
                  <a:pt x="622852" y="824286"/>
                  <a:pt x="638754" y="857417"/>
                  <a:pt x="644055" y="890547"/>
                </a:cubicBezTo>
                <a:cubicBezTo>
                  <a:pt x="649356" y="923677"/>
                  <a:pt x="644055" y="985962"/>
                  <a:pt x="644055" y="985962"/>
                </a:cubicBezTo>
                <a:cubicBezTo>
                  <a:pt x="644055" y="1021743"/>
                  <a:pt x="640079" y="1072102"/>
                  <a:pt x="644055" y="1105232"/>
                </a:cubicBezTo>
                <a:cubicBezTo>
                  <a:pt x="648031" y="1138362"/>
                  <a:pt x="665259" y="1152940"/>
                  <a:pt x="667909" y="1184745"/>
                </a:cubicBezTo>
                <a:cubicBezTo>
                  <a:pt x="670560" y="1216550"/>
                  <a:pt x="662609" y="1265583"/>
                  <a:pt x="659958" y="1296063"/>
                </a:cubicBezTo>
                <a:cubicBezTo>
                  <a:pt x="657307" y="1326543"/>
                  <a:pt x="650681" y="1342446"/>
                  <a:pt x="652006" y="1367625"/>
                </a:cubicBezTo>
                <a:cubicBezTo>
                  <a:pt x="653331" y="1392804"/>
                  <a:pt x="666584" y="1425935"/>
                  <a:pt x="667909" y="1447138"/>
                </a:cubicBezTo>
                <a:cubicBezTo>
                  <a:pt x="669234" y="1468341"/>
                  <a:pt x="654657" y="1476293"/>
                  <a:pt x="659958" y="1494846"/>
                </a:cubicBezTo>
                <a:cubicBezTo>
                  <a:pt x="665259" y="1513399"/>
                  <a:pt x="686462" y="1539903"/>
                  <a:pt x="699714" y="1558456"/>
                </a:cubicBezTo>
                <a:cubicBezTo>
                  <a:pt x="712966" y="1577009"/>
                  <a:pt x="720918" y="1594237"/>
                  <a:pt x="739471" y="1606164"/>
                </a:cubicBezTo>
                <a:cubicBezTo>
                  <a:pt x="758024" y="1618091"/>
                  <a:pt x="811033" y="1630018"/>
                  <a:pt x="811033" y="1630018"/>
                </a:cubicBezTo>
                <a:cubicBezTo>
                  <a:pt x="828261" y="1633994"/>
                  <a:pt x="841513" y="1611465"/>
                  <a:pt x="842838" y="1630018"/>
                </a:cubicBezTo>
                <a:cubicBezTo>
                  <a:pt x="844163" y="1648571"/>
                  <a:pt x="830911" y="1704230"/>
                  <a:pt x="818984" y="1741336"/>
                </a:cubicBezTo>
                <a:cubicBezTo>
                  <a:pt x="807057" y="1778442"/>
                  <a:pt x="781878" y="1827475"/>
                  <a:pt x="771276" y="1852654"/>
                </a:cubicBezTo>
                <a:cubicBezTo>
                  <a:pt x="760674" y="1877833"/>
                  <a:pt x="751397" y="1863256"/>
                  <a:pt x="755373" y="1892411"/>
                </a:cubicBezTo>
                <a:cubicBezTo>
                  <a:pt x="759349" y="1921566"/>
                  <a:pt x="780553" y="1995778"/>
                  <a:pt x="795130" y="2027583"/>
                </a:cubicBezTo>
                <a:cubicBezTo>
                  <a:pt x="809707" y="2059388"/>
                  <a:pt x="830911" y="2062038"/>
                  <a:pt x="842838" y="2083242"/>
                </a:cubicBezTo>
                <a:cubicBezTo>
                  <a:pt x="854765" y="2104446"/>
                  <a:pt x="856090" y="2137576"/>
                  <a:pt x="866692" y="2154804"/>
                </a:cubicBezTo>
                <a:cubicBezTo>
                  <a:pt x="877294" y="2172032"/>
                  <a:pt x="891871" y="2179320"/>
                  <a:pt x="906448" y="2186609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 154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7439519" y="3034503"/>
            <a:ext cx="1179305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황하</a:t>
            </a:r>
            <a:r>
              <a:rPr lang="ko-KR" altLang="en-US" sz="1000" dirty="0" smtClean="0"/>
              <a:t>의 고유명사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439519" y="4265985"/>
            <a:ext cx="1851991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양쯔강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장강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의 고유명사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450029" y="3583041"/>
            <a:ext cx="1450039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회수</a:t>
            </a:r>
            <a:r>
              <a:rPr lang="en-US" altLang="ko-KR" sz="1000" b="1" dirty="0" smtClean="0"/>
              <a:t>, </a:t>
            </a:r>
            <a:r>
              <a:rPr lang="ko-KR" altLang="en-US" sz="1000" dirty="0" smtClean="0"/>
              <a:t>황하와 구분하기 위해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수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로 불림</a:t>
            </a:r>
            <a:endParaRPr lang="ko-KR" altLang="en-US" sz="1000" dirty="0"/>
          </a:p>
        </p:txBody>
      </p:sp>
      <p:sp>
        <p:nvSpPr>
          <p:cNvPr id="159" name="타원 158"/>
          <p:cNvSpPr/>
          <p:nvPr/>
        </p:nvSpPr>
        <p:spPr>
          <a:xfrm>
            <a:off x="5946756" y="448294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4097361" y="538780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2512690" y="441804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3325314" y="6183211"/>
            <a:ext cx="685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메콩강</a:t>
            </a:r>
            <a:endParaRPr lang="ko-KR" altLang="en-US" sz="11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6065384" y="5913592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홍콩</a:t>
            </a:r>
            <a:endParaRPr lang="ko-KR" alt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201673" y="4252604"/>
            <a:ext cx="600609" cy="359517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err="1"/>
              <a:t>후</a:t>
            </a:r>
            <a:r>
              <a:rPr lang="ko-KR" altLang="en-US" sz="1100" b="1" dirty="0" err="1" smtClean="0"/>
              <a:t>베이성</a:t>
            </a:r>
            <a:endParaRPr lang="en-US" altLang="ko-KR" sz="1100" b="1" dirty="0" smtClean="0"/>
          </a:p>
          <a:p>
            <a:pPr algn="ctr"/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호수 북쪽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908299" y="4331087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우한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155489" y="2578372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베이징</a:t>
            </a:r>
            <a:endParaRPr lang="ko-KR" alt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250171" y="2795796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텐징</a:t>
            </a:r>
            <a:endParaRPr lang="ko-KR" alt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562105" y="4442511"/>
            <a:ext cx="29283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err="1" smtClean="0"/>
              <a:t>청두</a:t>
            </a:r>
            <a:endParaRPr lang="ko-KR" altLang="en-US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133426" y="4327305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라싸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707232" y="5345832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쿤밍</a:t>
            </a:r>
            <a:endParaRPr lang="ko-KR" alt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130506" y="4771597"/>
            <a:ext cx="8795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/>
              <a:t>후</a:t>
            </a:r>
            <a:r>
              <a:rPr lang="ko-KR" altLang="en-US" sz="1100" b="1" dirty="0" err="1" smtClean="0"/>
              <a:t>난성</a:t>
            </a:r>
            <a:endParaRPr lang="en-US" altLang="ko-KR" sz="1100" b="1" dirty="0" smtClean="0"/>
          </a:p>
          <a:p>
            <a:pPr algn="ctr"/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호수 남쪽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152977" y="3042682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152977" y="362360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152977" y="427026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강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7607" y="3239147"/>
            <a:ext cx="827024" cy="3650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산둥성</a:t>
            </a:r>
            <a:endParaRPr lang="en-US" altLang="ko-KR" sz="1000" b="1" dirty="0" smtClean="0"/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산의 동쪽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221479" y="3270576"/>
            <a:ext cx="608233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err="1" smtClean="0"/>
              <a:t>산시성</a:t>
            </a:r>
            <a:endParaRPr lang="en-US" altLang="ko-KR" sz="1000" b="1" dirty="0" smtClean="0"/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산의 서쪽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6997387" y="227001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7351771" y="1430826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자유형 182"/>
          <p:cNvSpPr/>
          <p:nvPr/>
        </p:nvSpPr>
        <p:spPr>
          <a:xfrm>
            <a:off x="656016" y="3827313"/>
            <a:ext cx="2701159" cy="1263616"/>
          </a:xfrm>
          <a:custGeom>
            <a:avLst/>
            <a:gdLst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9104 w 2701159"/>
              <a:gd name="connsiteY3" fmla="*/ 987972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1730 w 2701159"/>
              <a:gd name="connsiteY3" fmla="*/ 1105959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307861"/>
              <a:gd name="connsiteX1" fmla="*/ 504497 w 2701159"/>
              <a:gd name="connsiteY1" fmla="*/ 504496 h 1307861"/>
              <a:gd name="connsiteX2" fmla="*/ 1008993 w 2701159"/>
              <a:gd name="connsiteY2" fmla="*/ 861848 h 1307861"/>
              <a:gd name="connsiteX3" fmla="*/ 1621730 w 2701159"/>
              <a:gd name="connsiteY3" fmla="*/ 1105959 h 1307861"/>
              <a:gd name="connsiteX4" fmla="*/ 2114444 w 2701159"/>
              <a:gd name="connsiteY4" fmla="*/ 1307861 h 1307861"/>
              <a:gd name="connsiteX5" fmla="*/ 2585545 w 2701159"/>
              <a:gd name="connsiteY5" fmla="*/ 1166648 h 1307861"/>
              <a:gd name="connsiteX6" fmla="*/ 2701159 w 2701159"/>
              <a:gd name="connsiteY6" fmla="*/ 1177159 h 1307861"/>
              <a:gd name="connsiteX0" fmla="*/ 0 w 2701159"/>
              <a:gd name="connsiteY0" fmla="*/ 0 h 1263616"/>
              <a:gd name="connsiteX1" fmla="*/ 504497 w 2701159"/>
              <a:gd name="connsiteY1" fmla="*/ 504496 h 1263616"/>
              <a:gd name="connsiteX2" fmla="*/ 1008993 w 2701159"/>
              <a:gd name="connsiteY2" fmla="*/ 861848 h 1263616"/>
              <a:gd name="connsiteX3" fmla="*/ 1621730 w 2701159"/>
              <a:gd name="connsiteY3" fmla="*/ 1105959 h 1263616"/>
              <a:gd name="connsiteX4" fmla="*/ 2195560 w 2701159"/>
              <a:gd name="connsiteY4" fmla="*/ 1263616 h 1263616"/>
              <a:gd name="connsiteX5" fmla="*/ 2585545 w 2701159"/>
              <a:gd name="connsiteY5" fmla="*/ 1166648 h 1263616"/>
              <a:gd name="connsiteX6" fmla="*/ 2701159 w 2701159"/>
              <a:gd name="connsiteY6" fmla="*/ 1177159 h 126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1159" h="1263616">
                <a:moveTo>
                  <a:pt x="0" y="0"/>
                </a:moveTo>
                <a:cubicBezTo>
                  <a:pt x="168165" y="180427"/>
                  <a:pt x="336331" y="360855"/>
                  <a:pt x="504497" y="504496"/>
                </a:cubicBezTo>
                <a:cubicBezTo>
                  <a:pt x="672663" y="648137"/>
                  <a:pt x="822788" y="761604"/>
                  <a:pt x="1008993" y="861848"/>
                </a:cubicBezTo>
                <a:cubicBezTo>
                  <a:pt x="1195198" y="962092"/>
                  <a:pt x="1423969" y="1038998"/>
                  <a:pt x="1621730" y="1105959"/>
                </a:cubicBezTo>
                <a:cubicBezTo>
                  <a:pt x="1819491" y="1172920"/>
                  <a:pt x="2034924" y="1253501"/>
                  <a:pt x="2195560" y="1263616"/>
                </a:cubicBezTo>
                <a:lnTo>
                  <a:pt x="2585545" y="1166648"/>
                </a:lnTo>
                <a:cubicBezTo>
                  <a:pt x="2666124" y="1171903"/>
                  <a:pt x="2683641" y="1174531"/>
                  <a:pt x="2701159" y="1177159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 rot="1442215">
            <a:off x="1022618" y="4839913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히말라야 산맥</a:t>
            </a:r>
            <a:endParaRPr lang="ko-KR" altLang="en-US" sz="1200" b="1" dirty="0"/>
          </a:p>
        </p:txBody>
      </p:sp>
      <p:sp>
        <p:nvSpPr>
          <p:cNvPr id="185" name="TextBox 184"/>
          <p:cNvSpPr txBox="1"/>
          <p:nvPr/>
        </p:nvSpPr>
        <p:spPr>
          <a:xfrm rot="254698">
            <a:off x="958226" y="3388584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err="1" smtClean="0"/>
              <a:t>쿤룬</a:t>
            </a:r>
            <a:r>
              <a:rPr lang="en-US" altLang="ko-KR" sz="1200" b="0" dirty="0" smtClean="0"/>
              <a:t>(</a:t>
            </a:r>
            <a:r>
              <a:rPr lang="ko-KR" altLang="en-US" sz="1200" b="0" dirty="0" err="1" smtClean="0"/>
              <a:t>곤륜</a:t>
            </a:r>
            <a:r>
              <a:rPr lang="en-US" altLang="ko-KR" sz="1200" b="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186" name="이등변 삼각형 185"/>
          <p:cNvSpPr/>
          <p:nvPr/>
        </p:nvSpPr>
        <p:spPr>
          <a:xfrm>
            <a:off x="6220675" y="3342009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6133610" y="3466128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태산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 flipV="1">
            <a:off x="6551413" y="3079531"/>
            <a:ext cx="614450" cy="112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endCxn id="177" idx="1"/>
          </p:cNvCxnSpPr>
          <p:nvPr/>
        </p:nvCxnSpPr>
        <p:spPr>
          <a:xfrm flipV="1">
            <a:off x="6840646" y="3746718"/>
            <a:ext cx="312331" cy="556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52" idx="85"/>
            <a:endCxn id="178" idx="1"/>
          </p:cNvCxnSpPr>
          <p:nvPr/>
        </p:nvCxnSpPr>
        <p:spPr>
          <a:xfrm>
            <a:off x="6931140" y="4168804"/>
            <a:ext cx="250557" cy="2245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720878" y="2924367"/>
            <a:ext cx="549313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/>
              <a:t>허베이성</a:t>
            </a:r>
            <a:endParaRPr lang="en-US" altLang="ko-KR" dirty="0"/>
          </a:p>
          <a:p>
            <a:r>
              <a:rPr lang="ko-KR" altLang="en-US" sz="900" b="0" dirty="0">
                <a:solidFill>
                  <a:schemeClr val="accent2">
                    <a:lumMod val="75000"/>
                  </a:schemeClr>
                </a:solidFill>
              </a:rPr>
              <a:t>하의 북쪽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686956" y="3797385"/>
            <a:ext cx="523665" cy="328739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허난성</a:t>
            </a:r>
            <a:endParaRPr lang="en-US" altLang="ko-KR" dirty="0"/>
          </a:p>
          <a:p>
            <a:r>
              <a:rPr lang="ko-KR" altLang="en-US" sz="900" b="0" dirty="0">
                <a:solidFill>
                  <a:schemeClr val="accent2">
                    <a:lumMod val="75000"/>
                  </a:schemeClr>
                </a:solidFill>
              </a:rPr>
              <a:t>하의 </a:t>
            </a:r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남쪽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3" name="자유형 192"/>
          <p:cNvSpPr/>
          <p:nvPr/>
        </p:nvSpPr>
        <p:spPr>
          <a:xfrm>
            <a:off x="4449606" y="3659062"/>
            <a:ext cx="882569" cy="189659"/>
          </a:xfrm>
          <a:custGeom>
            <a:avLst/>
            <a:gdLst>
              <a:gd name="connsiteX0" fmla="*/ 0 w 882569"/>
              <a:gd name="connsiteY0" fmla="*/ 13011 h 189659"/>
              <a:gd name="connsiteX1" fmla="*/ 69448 w 882569"/>
              <a:gd name="connsiteY1" fmla="*/ 1436 h 189659"/>
              <a:gd name="connsiteX2" fmla="*/ 86810 w 882569"/>
              <a:gd name="connsiteY2" fmla="*/ 41947 h 189659"/>
              <a:gd name="connsiteX3" fmla="*/ 107066 w 882569"/>
              <a:gd name="connsiteY3" fmla="*/ 76671 h 189659"/>
              <a:gd name="connsiteX4" fmla="*/ 176514 w 882569"/>
              <a:gd name="connsiteY4" fmla="*/ 79565 h 189659"/>
              <a:gd name="connsiteX5" fmla="*/ 211238 w 882569"/>
              <a:gd name="connsiteY5" fmla="*/ 96927 h 189659"/>
              <a:gd name="connsiteX6" fmla="*/ 251749 w 882569"/>
              <a:gd name="connsiteY6" fmla="*/ 108502 h 189659"/>
              <a:gd name="connsiteX7" fmla="*/ 292261 w 882569"/>
              <a:gd name="connsiteY7" fmla="*/ 117183 h 189659"/>
              <a:gd name="connsiteX8" fmla="*/ 321197 w 882569"/>
              <a:gd name="connsiteY8" fmla="*/ 117183 h 189659"/>
              <a:gd name="connsiteX9" fmla="*/ 353028 w 882569"/>
              <a:gd name="connsiteY9" fmla="*/ 134545 h 189659"/>
              <a:gd name="connsiteX10" fmla="*/ 370390 w 882569"/>
              <a:gd name="connsiteY10" fmla="*/ 160588 h 189659"/>
              <a:gd name="connsiteX11" fmla="*/ 425369 w 882569"/>
              <a:gd name="connsiteY11" fmla="*/ 149013 h 189659"/>
              <a:gd name="connsiteX12" fmla="*/ 468775 w 882569"/>
              <a:gd name="connsiteY12" fmla="*/ 160588 h 189659"/>
              <a:gd name="connsiteX13" fmla="*/ 523754 w 882569"/>
              <a:gd name="connsiteY13" fmla="*/ 175056 h 189659"/>
              <a:gd name="connsiteX14" fmla="*/ 555585 w 882569"/>
              <a:gd name="connsiteY14" fmla="*/ 177950 h 189659"/>
              <a:gd name="connsiteX15" fmla="*/ 616352 w 882569"/>
              <a:gd name="connsiteY15" fmla="*/ 189525 h 189659"/>
              <a:gd name="connsiteX16" fmla="*/ 651076 w 882569"/>
              <a:gd name="connsiteY16" fmla="*/ 169269 h 189659"/>
              <a:gd name="connsiteX17" fmla="*/ 708949 w 882569"/>
              <a:gd name="connsiteY17" fmla="*/ 151907 h 189659"/>
              <a:gd name="connsiteX18" fmla="*/ 729205 w 882569"/>
              <a:gd name="connsiteY18" fmla="*/ 151907 h 189659"/>
              <a:gd name="connsiteX19" fmla="*/ 752354 w 882569"/>
              <a:gd name="connsiteY19" fmla="*/ 128757 h 189659"/>
              <a:gd name="connsiteX20" fmla="*/ 789972 w 882569"/>
              <a:gd name="connsiteY20" fmla="*/ 137438 h 189659"/>
              <a:gd name="connsiteX21" fmla="*/ 818909 w 882569"/>
              <a:gd name="connsiteY21" fmla="*/ 111395 h 189659"/>
              <a:gd name="connsiteX22" fmla="*/ 882569 w 882569"/>
              <a:gd name="connsiteY22" fmla="*/ 117183 h 18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82569" h="189659">
                <a:moveTo>
                  <a:pt x="0" y="13011"/>
                </a:moveTo>
                <a:cubicBezTo>
                  <a:pt x="27490" y="4812"/>
                  <a:pt x="54980" y="-3387"/>
                  <a:pt x="69448" y="1436"/>
                </a:cubicBezTo>
                <a:cubicBezTo>
                  <a:pt x="83916" y="6259"/>
                  <a:pt x="80540" y="29408"/>
                  <a:pt x="86810" y="41947"/>
                </a:cubicBezTo>
                <a:cubicBezTo>
                  <a:pt x="93080" y="54486"/>
                  <a:pt x="92115" y="70401"/>
                  <a:pt x="107066" y="76671"/>
                </a:cubicBezTo>
                <a:cubicBezTo>
                  <a:pt x="122017" y="82941"/>
                  <a:pt x="159152" y="76189"/>
                  <a:pt x="176514" y="79565"/>
                </a:cubicBezTo>
                <a:cubicBezTo>
                  <a:pt x="193876" y="82941"/>
                  <a:pt x="198699" y="92104"/>
                  <a:pt x="211238" y="96927"/>
                </a:cubicBezTo>
                <a:cubicBezTo>
                  <a:pt x="223777" y="101750"/>
                  <a:pt x="238245" y="105126"/>
                  <a:pt x="251749" y="108502"/>
                </a:cubicBezTo>
                <a:cubicBezTo>
                  <a:pt x="265253" y="111878"/>
                  <a:pt x="280686" y="115736"/>
                  <a:pt x="292261" y="117183"/>
                </a:cubicBezTo>
                <a:cubicBezTo>
                  <a:pt x="303836" y="118630"/>
                  <a:pt x="311069" y="114289"/>
                  <a:pt x="321197" y="117183"/>
                </a:cubicBezTo>
                <a:cubicBezTo>
                  <a:pt x="331325" y="120077"/>
                  <a:pt x="344829" y="127311"/>
                  <a:pt x="353028" y="134545"/>
                </a:cubicBezTo>
                <a:cubicBezTo>
                  <a:pt x="361227" y="141779"/>
                  <a:pt x="358333" y="158177"/>
                  <a:pt x="370390" y="160588"/>
                </a:cubicBezTo>
                <a:cubicBezTo>
                  <a:pt x="382447" y="162999"/>
                  <a:pt x="408972" y="149013"/>
                  <a:pt x="425369" y="149013"/>
                </a:cubicBezTo>
                <a:cubicBezTo>
                  <a:pt x="441766" y="149013"/>
                  <a:pt x="468775" y="160588"/>
                  <a:pt x="468775" y="160588"/>
                </a:cubicBezTo>
                <a:cubicBezTo>
                  <a:pt x="485173" y="164929"/>
                  <a:pt x="509286" y="172162"/>
                  <a:pt x="523754" y="175056"/>
                </a:cubicBezTo>
                <a:cubicBezTo>
                  <a:pt x="538222" y="177950"/>
                  <a:pt x="540152" y="175538"/>
                  <a:pt x="555585" y="177950"/>
                </a:cubicBezTo>
                <a:cubicBezTo>
                  <a:pt x="571018" y="180362"/>
                  <a:pt x="600437" y="190972"/>
                  <a:pt x="616352" y="189525"/>
                </a:cubicBezTo>
                <a:cubicBezTo>
                  <a:pt x="632267" y="188078"/>
                  <a:pt x="635643" y="175539"/>
                  <a:pt x="651076" y="169269"/>
                </a:cubicBezTo>
                <a:cubicBezTo>
                  <a:pt x="666509" y="162999"/>
                  <a:pt x="695928" y="154801"/>
                  <a:pt x="708949" y="151907"/>
                </a:cubicBezTo>
                <a:cubicBezTo>
                  <a:pt x="721970" y="149013"/>
                  <a:pt x="721971" y="155765"/>
                  <a:pt x="729205" y="151907"/>
                </a:cubicBezTo>
                <a:cubicBezTo>
                  <a:pt x="736439" y="148049"/>
                  <a:pt x="742226" y="131168"/>
                  <a:pt x="752354" y="128757"/>
                </a:cubicBezTo>
                <a:cubicBezTo>
                  <a:pt x="762482" y="126346"/>
                  <a:pt x="778880" y="140332"/>
                  <a:pt x="789972" y="137438"/>
                </a:cubicBezTo>
                <a:cubicBezTo>
                  <a:pt x="801065" y="134544"/>
                  <a:pt x="803476" y="114771"/>
                  <a:pt x="818909" y="111395"/>
                </a:cubicBezTo>
                <a:cubicBezTo>
                  <a:pt x="834342" y="108019"/>
                  <a:pt x="858455" y="112601"/>
                  <a:pt x="882569" y="117183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4195756" y="3601730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위수</a:t>
            </a:r>
            <a:endParaRPr lang="ko-KR" altLang="en-US" sz="1100" b="1" dirty="0"/>
          </a:p>
        </p:txBody>
      </p:sp>
      <p:sp>
        <p:nvSpPr>
          <p:cNvPr id="195" name="타원 194"/>
          <p:cNvSpPr/>
          <p:nvPr/>
        </p:nvSpPr>
        <p:spPr>
          <a:xfrm>
            <a:off x="5150087" y="386014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4519999" y="3797302"/>
            <a:ext cx="62625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시안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장안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97" name="타원 196"/>
          <p:cNvSpPr/>
          <p:nvPr/>
        </p:nvSpPr>
        <p:spPr>
          <a:xfrm rot="19990424">
            <a:off x="5733200" y="4630160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 rot="1056176">
            <a:off x="6055135" y="4610589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5883728" y="4658775"/>
            <a:ext cx="397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호수들</a:t>
            </a:r>
            <a:endParaRPr lang="ko-KR" altLang="en-US" sz="1000" dirty="0"/>
          </a:p>
        </p:txBody>
      </p:sp>
      <p:sp>
        <p:nvSpPr>
          <p:cNvPr id="200" name="타원 199"/>
          <p:cNvSpPr/>
          <p:nvPr/>
        </p:nvSpPr>
        <p:spPr>
          <a:xfrm>
            <a:off x="5612203" y="377658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5315540" y="3713734"/>
            <a:ext cx="292833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낙양</a:t>
            </a:r>
            <a:endParaRPr lang="ko-KR" altLang="en-US" sz="1000" dirty="0"/>
          </a:p>
        </p:txBody>
      </p:sp>
      <p:sp>
        <p:nvSpPr>
          <p:cNvPr id="202" name="TextBox 201"/>
          <p:cNvSpPr txBox="1"/>
          <p:nvPr/>
        </p:nvSpPr>
        <p:spPr>
          <a:xfrm>
            <a:off x="3788697" y="4056119"/>
            <a:ext cx="855844" cy="359517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한수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한나라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한족의 유래</a:t>
            </a:r>
            <a:endParaRPr lang="ko-KR" altLang="en-US" sz="1000" dirty="0"/>
          </a:p>
        </p:txBody>
      </p:sp>
      <p:cxnSp>
        <p:nvCxnSpPr>
          <p:cNvPr id="203" name="직선 연결선 202"/>
          <p:cNvCxnSpPr>
            <a:stCxn id="202" idx="3"/>
            <a:endCxn id="149" idx="0"/>
          </p:cNvCxnSpPr>
          <p:nvPr/>
        </p:nvCxnSpPr>
        <p:spPr>
          <a:xfrm flipV="1">
            <a:off x="4644541" y="4006252"/>
            <a:ext cx="181163" cy="22962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 rot="21174674">
            <a:off x="733754" y="2087408"/>
            <a:ext cx="2034783" cy="1119711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05" name="자유형 204"/>
          <p:cNvSpPr/>
          <p:nvPr/>
        </p:nvSpPr>
        <p:spPr>
          <a:xfrm>
            <a:off x="694153" y="3194230"/>
            <a:ext cx="1629697" cy="254882"/>
          </a:xfrm>
          <a:custGeom>
            <a:avLst/>
            <a:gdLst>
              <a:gd name="connsiteX0" fmla="*/ 0 w 1629697"/>
              <a:gd name="connsiteY0" fmla="*/ 0 h 254882"/>
              <a:gd name="connsiteX1" fmla="*/ 317090 w 1629697"/>
              <a:gd name="connsiteY1" fmla="*/ 81116 h 254882"/>
              <a:gd name="connsiteX2" fmla="*/ 545690 w 1629697"/>
              <a:gd name="connsiteY2" fmla="*/ 88490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9697" h="254882">
                <a:moveTo>
                  <a:pt x="0" y="0"/>
                </a:moveTo>
                <a:cubicBezTo>
                  <a:pt x="113071" y="33184"/>
                  <a:pt x="226142" y="66368"/>
                  <a:pt x="317090" y="81116"/>
                </a:cubicBezTo>
                <a:cubicBezTo>
                  <a:pt x="408038" y="95864"/>
                  <a:pt x="545690" y="88490"/>
                  <a:pt x="545690" y="88490"/>
                </a:cubicBezTo>
                <a:cubicBezTo>
                  <a:pt x="642783" y="92177"/>
                  <a:pt x="781664" y="106926"/>
                  <a:pt x="899651" y="103239"/>
                </a:cubicBezTo>
                <a:cubicBezTo>
                  <a:pt x="1017638" y="99552"/>
                  <a:pt x="1145458" y="57765"/>
                  <a:pt x="1253613" y="66368"/>
                </a:cubicBezTo>
                <a:cubicBezTo>
                  <a:pt x="1361768" y="74971"/>
                  <a:pt x="1489587" y="124132"/>
                  <a:pt x="1548580" y="154858"/>
                </a:cubicBezTo>
                <a:cubicBezTo>
                  <a:pt x="1607574" y="185584"/>
                  <a:pt x="1594055" y="238432"/>
                  <a:pt x="1607574" y="250722"/>
                </a:cubicBezTo>
                <a:cubicBezTo>
                  <a:pt x="1621093" y="263012"/>
                  <a:pt x="1625395" y="245806"/>
                  <a:pt x="1629697" y="228600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자유형 205"/>
          <p:cNvSpPr/>
          <p:nvPr/>
        </p:nvSpPr>
        <p:spPr>
          <a:xfrm>
            <a:off x="409294" y="1729531"/>
            <a:ext cx="1750116" cy="678534"/>
          </a:xfrm>
          <a:custGeom>
            <a:avLst/>
            <a:gdLst>
              <a:gd name="connsiteX0" fmla="*/ 0 w 1597302"/>
              <a:gd name="connsiteY0" fmla="*/ 781990 h 781990"/>
              <a:gd name="connsiteX1" fmla="*/ 516193 w 1597302"/>
              <a:gd name="connsiteY1" fmla="*/ 575512 h 781990"/>
              <a:gd name="connsiteX2" fmla="*/ 951271 w 1597302"/>
              <a:gd name="connsiteY2" fmla="*/ 413280 h 781990"/>
              <a:gd name="connsiteX3" fmla="*/ 1519084 w 1597302"/>
              <a:gd name="connsiteY3" fmla="*/ 66693 h 781990"/>
              <a:gd name="connsiteX4" fmla="*/ 1578077 w 1597302"/>
              <a:gd name="connsiteY4" fmla="*/ 325 h 781990"/>
              <a:gd name="connsiteX0" fmla="*/ 0 w 1590390"/>
              <a:gd name="connsiteY0" fmla="*/ 781677 h 781677"/>
              <a:gd name="connsiteX1" fmla="*/ 516193 w 1590390"/>
              <a:gd name="connsiteY1" fmla="*/ 575199 h 781677"/>
              <a:gd name="connsiteX2" fmla="*/ 951271 w 1590390"/>
              <a:gd name="connsiteY2" fmla="*/ 412967 h 781677"/>
              <a:gd name="connsiteX3" fmla="*/ 1496961 w 1590390"/>
              <a:gd name="connsiteY3" fmla="*/ 162244 h 781677"/>
              <a:gd name="connsiteX4" fmla="*/ 1578077 w 1590390"/>
              <a:gd name="connsiteY4" fmla="*/ 12 h 781677"/>
              <a:gd name="connsiteX0" fmla="*/ 0 w 1706581"/>
              <a:gd name="connsiteY0" fmla="*/ 693225 h 693225"/>
              <a:gd name="connsiteX1" fmla="*/ 516193 w 1706581"/>
              <a:gd name="connsiteY1" fmla="*/ 486747 h 693225"/>
              <a:gd name="connsiteX2" fmla="*/ 951271 w 1706581"/>
              <a:gd name="connsiteY2" fmla="*/ 324515 h 693225"/>
              <a:gd name="connsiteX3" fmla="*/ 1496961 w 1706581"/>
              <a:gd name="connsiteY3" fmla="*/ 73792 h 693225"/>
              <a:gd name="connsiteX4" fmla="*/ 1703438 w 1706581"/>
              <a:gd name="connsiteY4" fmla="*/ 51 h 693225"/>
              <a:gd name="connsiteX0" fmla="*/ 0 w 1750116"/>
              <a:gd name="connsiteY0" fmla="*/ 678534 h 678534"/>
              <a:gd name="connsiteX1" fmla="*/ 516193 w 1750116"/>
              <a:gd name="connsiteY1" fmla="*/ 472056 h 678534"/>
              <a:gd name="connsiteX2" fmla="*/ 951271 w 1750116"/>
              <a:gd name="connsiteY2" fmla="*/ 309824 h 678534"/>
              <a:gd name="connsiteX3" fmla="*/ 1496961 w 1750116"/>
              <a:gd name="connsiteY3" fmla="*/ 59101 h 678534"/>
              <a:gd name="connsiteX4" fmla="*/ 1747683 w 1750116"/>
              <a:gd name="connsiteY4" fmla="*/ 109 h 67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0116" h="678534">
                <a:moveTo>
                  <a:pt x="0" y="678534"/>
                </a:moveTo>
                <a:lnTo>
                  <a:pt x="516193" y="472056"/>
                </a:lnTo>
                <a:cubicBezTo>
                  <a:pt x="674738" y="410604"/>
                  <a:pt x="787810" y="378650"/>
                  <a:pt x="951271" y="309824"/>
                </a:cubicBezTo>
                <a:cubicBezTo>
                  <a:pt x="1114732" y="240998"/>
                  <a:pt x="1364226" y="110720"/>
                  <a:pt x="1496961" y="59101"/>
                </a:cubicBezTo>
                <a:cubicBezTo>
                  <a:pt x="1629696" y="7482"/>
                  <a:pt x="1770420" y="-1120"/>
                  <a:pt x="1747683" y="109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3821652" y="4493514"/>
            <a:ext cx="421072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씌찬성</a:t>
            </a:r>
            <a:endParaRPr lang="en-US" altLang="ko-KR" dirty="0" smtClean="0"/>
          </a:p>
          <a:p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사천성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5202301" y="4010601"/>
            <a:ext cx="2047479" cy="1030103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/>
          <p:cNvSpPr/>
          <p:nvPr/>
        </p:nvSpPr>
        <p:spPr>
          <a:xfrm rot="21148225">
            <a:off x="2495682" y="1053241"/>
            <a:ext cx="3592506" cy="1616991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474452" y="3905987"/>
            <a:ext cx="632669" cy="37490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티벳 고원</a:t>
            </a:r>
            <a:endParaRPr lang="en-US" altLang="ko-KR" sz="1100" b="1" dirty="0" smtClean="0"/>
          </a:p>
          <a:p>
            <a:pPr algn="ctr"/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토번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 rot="20406807">
            <a:off x="536756" y="1648311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err="1"/>
              <a:t>톈</a:t>
            </a:r>
            <a:r>
              <a:rPr lang="ko-KR" altLang="en-US" sz="1200" dirty="0" err="1" smtClean="0"/>
              <a:t>산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천산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212" name="타원 211"/>
          <p:cNvSpPr/>
          <p:nvPr/>
        </p:nvSpPr>
        <p:spPr>
          <a:xfrm>
            <a:off x="3173909" y="256466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2995782" y="2633950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둔황</a:t>
            </a:r>
            <a:endParaRPr lang="ko-KR" alt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355395" y="1790865"/>
            <a:ext cx="661523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요하</a:t>
            </a:r>
            <a:r>
              <a:rPr lang="en-US" altLang="ko-KR" sz="1100" b="1" dirty="0"/>
              <a:t>/</a:t>
            </a:r>
            <a:r>
              <a:rPr lang="ko-KR" altLang="en-US" sz="1100" b="1" dirty="0" err="1" smtClean="0"/>
              <a:t>요수</a:t>
            </a:r>
            <a:endParaRPr lang="ko-KR" altLang="en-US" sz="11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088025" y="1734308"/>
            <a:ext cx="421072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지린성</a:t>
            </a:r>
            <a:endParaRPr lang="en-US" altLang="ko-KR" dirty="0"/>
          </a:p>
          <a:p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길림성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881382" y="986476"/>
            <a:ext cx="677553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헤이룽장성</a:t>
            </a:r>
            <a:endParaRPr lang="en-US" altLang="ko-KR" dirty="0"/>
          </a:p>
          <a:p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흑룡강성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960616" y="2322080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선양</a:t>
            </a:r>
            <a:endParaRPr lang="ko-KR" altLang="en-US" sz="10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410927" y="1364291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하얼빈</a:t>
            </a:r>
            <a:endParaRPr lang="ko-KR" altLang="en-US" sz="10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480752" y="2256799"/>
            <a:ext cx="42319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백두산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7635470" y="191407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7598699" y="1966135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연변</a:t>
            </a:r>
            <a:endParaRPr lang="ko-KR" altLang="en-US" sz="1000" dirty="0"/>
          </a:p>
        </p:txBody>
      </p:sp>
      <p:sp>
        <p:nvSpPr>
          <p:cNvPr id="223" name="이등변 삼각형 222"/>
          <p:cNvSpPr/>
          <p:nvPr/>
        </p:nvSpPr>
        <p:spPr>
          <a:xfrm>
            <a:off x="7536982" y="2108616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자유형 223"/>
          <p:cNvSpPr/>
          <p:nvPr/>
        </p:nvSpPr>
        <p:spPr>
          <a:xfrm>
            <a:off x="6333438" y="266692"/>
            <a:ext cx="2114550" cy="795810"/>
          </a:xfrm>
          <a:custGeom>
            <a:avLst/>
            <a:gdLst>
              <a:gd name="connsiteX0" fmla="*/ 0 w 2143125"/>
              <a:gd name="connsiteY0" fmla="*/ 23821 h 795810"/>
              <a:gd name="connsiteX1" fmla="*/ 123825 w 2143125"/>
              <a:gd name="connsiteY1" fmla="*/ 4771 h 795810"/>
              <a:gd name="connsiteX2" fmla="*/ 233362 w 2143125"/>
              <a:gd name="connsiteY2" fmla="*/ 19058 h 795810"/>
              <a:gd name="connsiteX3" fmla="*/ 333375 w 2143125"/>
              <a:gd name="connsiteY3" fmla="*/ 57158 h 795810"/>
              <a:gd name="connsiteX4" fmla="*/ 414337 w 2143125"/>
              <a:gd name="connsiteY4" fmla="*/ 8 h 795810"/>
              <a:gd name="connsiteX5" fmla="*/ 481012 w 2143125"/>
              <a:gd name="connsiteY5" fmla="*/ 61921 h 795810"/>
              <a:gd name="connsiteX6" fmla="*/ 585787 w 2143125"/>
              <a:gd name="connsiteY6" fmla="*/ 147646 h 795810"/>
              <a:gd name="connsiteX7" fmla="*/ 619125 w 2143125"/>
              <a:gd name="connsiteY7" fmla="*/ 190508 h 795810"/>
              <a:gd name="connsiteX8" fmla="*/ 723900 w 2143125"/>
              <a:gd name="connsiteY8" fmla="*/ 366721 h 795810"/>
              <a:gd name="connsiteX9" fmla="*/ 866775 w 2143125"/>
              <a:gd name="connsiteY9" fmla="*/ 566746 h 795810"/>
              <a:gd name="connsiteX10" fmla="*/ 928687 w 2143125"/>
              <a:gd name="connsiteY10" fmla="*/ 538171 h 795810"/>
              <a:gd name="connsiteX11" fmla="*/ 1047750 w 2143125"/>
              <a:gd name="connsiteY11" fmla="*/ 557221 h 795810"/>
              <a:gd name="connsiteX12" fmla="*/ 1133475 w 2143125"/>
              <a:gd name="connsiteY12" fmla="*/ 600083 h 795810"/>
              <a:gd name="connsiteX13" fmla="*/ 1223962 w 2143125"/>
              <a:gd name="connsiteY13" fmla="*/ 676283 h 795810"/>
              <a:gd name="connsiteX14" fmla="*/ 1290637 w 2143125"/>
              <a:gd name="connsiteY14" fmla="*/ 757246 h 795810"/>
              <a:gd name="connsiteX15" fmla="*/ 1371600 w 2143125"/>
              <a:gd name="connsiteY15" fmla="*/ 795346 h 795810"/>
              <a:gd name="connsiteX16" fmla="*/ 1452562 w 2143125"/>
              <a:gd name="connsiteY16" fmla="*/ 733433 h 795810"/>
              <a:gd name="connsiteX17" fmla="*/ 1528762 w 2143125"/>
              <a:gd name="connsiteY17" fmla="*/ 647708 h 795810"/>
              <a:gd name="connsiteX18" fmla="*/ 1604962 w 2143125"/>
              <a:gd name="connsiteY18" fmla="*/ 576271 h 795810"/>
              <a:gd name="connsiteX19" fmla="*/ 1676400 w 2143125"/>
              <a:gd name="connsiteY19" fmla="*/ 523883 h 795810"/>
              <a:gd name="connsiteX20" fmla="*/ 1795462 w 2143125"/>
              <a:gd name="connsiteY20" fmla="*/ 414346 h 795810"/>
              <a:gd name="connsiteX21" fmla="*/ 1995487 w 2143125"/>
              <a:gd name="connsiteY21" fmla="*/ 309571 h 795810"/>
              <a:gd name="connsiteX22" fmla="*/ 2114550 w 2143125"/>
              <a:gd name="connsiteY22" fmla="*/ 195271 h 795810"/>
              <a:gd name="connsiteX23" fmla="*/ 2143125 w 2143125"/>
              <a:gd name="connsiteY23" fmla="*/ 176221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114550 w 2133600"/>
              <a:gd name="connsiteY22" fmla="*/ 195271 h 795810"/>
              <a:gd name="connsiteX23" fmla="*/ 2133600 w 2133600"/>
              <a:gd name="connsiteY23" fmla="*/ 57158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047875 w 2133600"/>
              <a:gd name="connsiteY22" fmla="*/ 166696 h 795810"/>
              <a:gd name="connsiteX23" fmla="*/ 2133600 w 2133600"/>
              <a:gd name="connsiteY23" fmla="*/ 57158 h 795810"/>
              <a:gd name="connsiteX0" fmla="*/ 0 w 2114550"/>
              <a:gd name="connsiteY0" fmla="*/ 23821 h 795810"/>
              <a:gd name="connsiteX1" fmla="*/ 123825 w 2114550"/>
              <a:gd name="connsiteY1" fmla="*/ 4771 h 795810"/>
              <a:gd name="connsiteX2" fmla="*/ 233362 w 2114550"/>
              <a:gd name="connsiteY2" fmla="*/ 19058 h 795810"/>
              <a:gd name="connsiteX3" fmla="*/ 333375 w 2114550"/>
              <a:gd name="connsiteY3" fmla="*/ 57158 h 795810"/>
              <a:gd name="connsiteX4" fmla="*/ 414337 w 2114550"/>
              <a:gd name="connsiteY4" fmla="*/ 8 h 795810"/>
              <a:gd name="connsiteX5" fmla="*/ 481012 w 2114550"/>
              <a:gd name="connsiteY5" fmla="*/ 61921 h 795810"/>
              <a:gd name="connsiteX6" fmla="*/ 585787 w 2114550"/>
              <a:gd name="connsiteY6" fmla="*/ 147646 h 795810"/>
              <a:gd name="connsiteX7" fmla="*/ 619125 w 2114550"/>
              <a:gd name="connsiteY7" fmla="*/ 190508 h 795810"/>
              <a:gd name="connsiteX8" fmla="*/ 723900 w 2114550"/>
              <a:gd name="connsiteY8" fmla="*/ 366721 h 795810"/>
              <a:gd name="connsiteX9" fmla="*/ 866775 w 2114550"/>
              <a:gd name="connsiteY9" fmla="*/ 566746 h 795810"/>
              <a:gd name="connsiteX10" fmla="*/ 928687 w 2114550"/>
              <a:gd name="connsiteY10" fmla="*/ 538171 h 795810"/>
              <a:gd name="connsiteX11" fmla="*/ 1047750 w 2114550"/>
              <a:gd name="connsiteY11" fmla="*/ 557221 h 795810"/>
              <a:gd name="connsiteX12" fmla="*/ 1133475 w 2114550"/>
              <a:gd name="connsiteY12" fmla="*/ 600083 h 795810"/>
              <a:gd name="connsiteX13" fmla="*/ 1223962 w 2114550"/>
              <a:gd name="connsiteY13" fmla="*/ 676283 h 795810"/>
              <a:gd name="connsiteX14" fmla="*/ 1290637 w 2114550"/>
              <a:gd name="connsiteY14" fmla="*/ 757246 h 795810"/>
              <a:gd name="connsiteX15" fmla="*/ 1371600 w 2114550"/>
              <a:gd name="connsiteY15" fmla="*/ 795346 h 795810"/>
              <a:gd name="connsiteX16" fmla="*/ 1452562 w 2114550"/>
              <a:gd name="connsiteY16" fmla="*/ 733433 h 795810"/>
              <a:gd name="connsiteX17" fmla="*/ 1528762 w 2114550"/>
              <a:gd name="connsiteY17" fmla="*/ 647708 h 795810"/>
              <a:gd name="connsiteX18" fmla="*/ 1604962 w 2114550"/>
              <a:gd name="connsiteY18" fmla="*/ 576271 h 795810"/>
              <a:gd name="connsiteX19" fmla="*/ 1676400 w 2114550"/>
              <a:gd name="connsiteY19" fmla="*/ 523883 h 795810"/>
              <a:gd name="connsiteX20" fmla="*/ 1795462 w 2114550"/>
              <a:gd name="connsiteY20" fmla="*/ 414346 h 795810"/>
              <a:gd name="connsiteX21" fmla="*/ 1995487 w 2114550"/>
              <a:gd name="connsiteY21" fmla="*/ 309571 h 795810"/>
              <a:gd name="connsiteX22" fmla="*/ 2047875 w 2114550"/>
              <a:gd name="connsiteY22" fmla="*/ 166696 h 795810"/>
              <a:gd name="connsiteX23" fmla="*/ 2114550 w 2114550"/>
              <a:gd name="connsiteY23" fmla="*/ 38108 h 79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14550" h="795810">
                <a:moveTo>
                  <a:pt x="0" y="23821"/>
                </a:moveTo>
                <a:cubicBezTo>
                  <a:pt x="42465" y="14693"/>
                  <a:pt x="84931" y="5565"/>
                  <a:pt x="123825" y="4771"/>
                </a:cubicBezTo>
                <a:cubicBezTo>
                  <a:pt x="162719" y="3977"/>
                  <a:pt x="198437" y="10327"/>
                  <a:pt x="233362" y="19058"/>
                </a:cubicBezTo>
                <a:cubicBezTo>
                  <a:pt x="268287" y="27789"/>
                  <a:pt x="303212" y="60333"/>
                  <a:pt x="333375" y="57158"/>
                </a:cubicBezTo>
                <a:cubicBezTo>
                  <a:pt x="363538" y="53983"/>
                  <a:pt x="389731" y="-786"/>
                  <a:pt x="414337" y="8"/>
                </a:cubicBezTo>
                <a:cubicBezTo>
                  <a:pt x="438943" y="802"/>
                  <a:pt x="452437" y="37315"/>
                  <a:pt x="481012" y="61921"/>
                </a:cubicBezTo>
                <a:cubicBezTo>
                  <a:pt x="509587" y="86527"/>
                  <a:pt x="562768" y="126215"/>
                  <a:pt x="585787" y="147646"/>
                </a:cubicBezTo>
                <a:cubicBezTo>
                  <a:pt x="608806" y="169077"/>
                  <a:pt x="596106" y="153996"/>
                  <a:pt x="619125" y="190508"/>
                </a:cubicBezTo>
                <a:cubicBezTo>
                  <a:pt x="642144" y="227020"/>
                  <a:pt x="682625" y="304015"/>
                  <a:pt x="723900" y="366721"/>
                </a:cubicBezTo>
                <a:cubicBezTo>
                  <a:pt x="765175" y="429427"/>
                  <a:pt x="832644" y="538171"/>
                  <a:pt x="866775" y="566746"/>
                </a:cubicBezTo>
                <a:cubicBezTo>
                  <a:pt x="900906" y="595321"/>
                  <a:pt x="898525" y="539758"/>
                  <a:pt x="928687" y="538171"/>
                </a:cubicBezTo>
                <a:cubicBezTo>
                  <a:pt x="958849" y="536584"/>
                  <a:pt x="1013619" y="546902"/>
                  <a:pt x="1047750" y="557221"/>
                </a:cubicBezTo>
                <a:cubicBezTo>
                  <a:pt x="1081881" y="567540"/>
                  <a:pt x="1104106" y="580239"/>
                  <a:pt x="1133475" y="600083"/>
                </a:cubicBezTo>
                <a:cubicBezTo>
                  <a:pt x="1162844" y="619927"/>
                  <a:pt x="1197768" y="650089"/>
                  <a:pt x="1223962" y="676283"/>
                </a:cubicBezTo>
                <a:cubicBezTo>
                  <a:pt x="1250156" y="702477"/>
                  <a:pt x="1266031" y="737402"/>
                  <a:pt x="1290637" y="757246"/>
                </a:cubicBezTo>
                <a:cubicBezTo>
                  <a:pt x="1315243" y="777090"/>
                  <a:pt x="1344613" y="799315"/>
                  <a:pt x="1371600" y="795346"/>
                </a:cubicBezTo>
                <a:cubicBezTo>
                  <a:pt x="1398588" y="791377"/>
                  <a:pt x="1426368" y="758039"/>
                  <a:pt x="1452562" y="733433"/>
                </a:cubicBezTo>
                <a:cubicBezTo>
                  <a:pt x="1478756" y="708827"/>
                  <a:pt x="1503362" y="673901"/>
                  <a:pt x="1528762" y="647708"/>
                </a:cubicBezTo>
                <a:cubicBezTo>
                  <a:pt x="1554162" y="621515"/>
                  <a:pt x="1580356" y="596909"/>
                  <a:pt x="1604962" y="576271"/>
                </a:cubicBezTo>
                <a:cubicBezTo>
                  <a:pt x="1629568" y="555634"/>
                  <a:pt x="1644650" y="550870"/>
                  <a:pt x="1676400" y="523883"/>
                </a:cubicBezTo>
                <a:cubicBezTo>
                  <a:pt x="1708150" y="496896"/>
                  <a:pt x="1742281" y="450065"/>
                  <a:pt x="1795462" y="414346"/>
                </a:cubicBezTo>
                <a:cubicBezTo>
                  <a:pt x="1848643" y="378627"/>
                  <a:pt x="1953418" y="350846"/>
                  <a:pt x="1995487" y="309571"/>
                </a:cubicBezTo>
                <a:cubicBezTo>
                  <a:pt x="2037556" y="268296"/>
                  <a:pt x="2028031" y="211940"/>
                  <a:pt x="2047875" y="166696"/>
                </a:cubicBezTo>
                <a:cubicBezTo>
                  <a:pt x="2067719" y="121452"/>
                  <a:pt x="2112565" y="36520"/>
                  <a:pt x="2114550" y="38108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7013664" y="312167"/>
            <a:ext cx="1153332" cy="528794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err="1" smtClean="0"/>
              <a:t>흑룡강</a:t>
            </a:r>
            <a:r>
              <a:rPr lang="en-US" altLang="ko-KR" sz="1100" b="1" dirty="0" smtClean="0"/>
              <a:t>/</a:t>
            </a:r>
            <a:r>
              <a:rPr lang="ko-KR" altLang="en-US" sz="1100" b="1" dirty="0" err="1" smtClean="0"/>
              <a:t>아무르강</a:t>
            </a:r>
            <a:r>
              <a:rPr lang="en-US" altLang="ko-KR" sz="1100" b="1" dirty="0" smtClean="0"/>
              <a:t>: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중국과 러시아의 국경</a:t>
            </a:r>
            <a:endParaRPr lang="ko-KR" altLang="en-US" sz="1000" dirty="0"/>
          </a:p>
        </p:txBody>
      </p:sp>
      <p:sp>
        <p:nvSpPr>
          <p:cNvPr id="226" name="자유형 225"/>
          <p:cNvSpPr/>
          <p:nvPr/>
        </p:nvSpPr>
        <p:spPr>
          <a:xfrm>
            <a:off x="6619183" y="535329"/>
            <a:ext cx="1138238" cy="1048860"/>
          </a:xfrm>
          <a:custGeom>
            <a:avLst/>
            <a:gdLst>
              <a:gd name="connsiteX0" fmla="*/ 1138238 w 1138238"/>
              <a:gd name="connsiteY0" fmla="*/ 493366 h 1048860"/>
              <a:gd name="connsiteX1" fmla="*/ 1071563 w 1138238"/>
              <a:gd name="connsiteY1" fmla="*/ 574328 h 1048860"/>
              <a:gd name="connsiteX2" fmla="*/ 962025 w 1138238"/>
              <a:gd name="connsiteY2" fmla="*/ 593378 h 1048860"/>
              <a:gd name="connsiteX3" fmla="*/ 866775 w 1138238"/>
              <a:gd name="connsiteY3" fmla="*/ 726728 h 1048860"/>
              <a:gd name="connsiteX4" fmla="*/ 842963 w 1138238"/>
              <a:gd name="connsiteY4" fmla="*/ 807691 h 1048860"/>
              <a:gd name="connsiteX5" fmla="*/ 704850 w 1138238"/>
              <a:gd name="connsiteY5" fmla="*/ 869603 h 1048860"/>
              <a:gd name="connsiteX6" fmla="*/ 514350 w 1138238"/>
              <a:gd name="connsiteY6" fmla="*/ 898178 h 1048860"/>
              <a:gd name="connsiteX7" fmla="*/ 466725 w 1138238"/>
              <a:gd name="connsiteY7" fmla="*/ 945803 h 1048860"/>
              <a:gd name="connsiteX8" fmla="*/ 400050 w 1138238"/>
              <a:gd name="connsiteY8" fmla="*/ 979141 h 1048860"/>
              <a:gd name="connsiteX9" fmla="*/ 357188 w 1138238"/>
              <a:gd name="connsiteY9" fmla="*/ 1017241 h 1048860"/>
              <a:gd name="connsiteX10" fmla="*/ 228600 w 1138238"/>
              <a:gd name="connsiteY10" fmla="*/ 1045816 h 1048860"/>
              <a:gd name="connsiteX11" fmla="*/ 204788 w 1138238"/>
              <a:gd name="connsiteY11" fmla="*/ 1041053 h 1048860"/>
              <a:gd name="connsiteX12" fmla="*/ 147638 w 1138238"/>
              <a:gd name="connsiteY12" fmla="*/ 983903 h 1048860"/>
              <a:gd name="connsiteX13" fmla="*/ 147638 w 1138238"/>
              <a:gd name="connsiteY13" fmla="*/ 907703 h 1048860"/>
              <a:gd name="connsiteX14" fmla="*/ 133350 w 1138238"/>
              <a:gd name="connsiteY14" fmla="*/ 845791 h 1048860"/>
              <a:gd name="connsiteX15" fmla="*/ 114300 w 1138238"/>
              <a:gd name="connsiteY15" fmla="*/ 812453 h 1048860"/>
              <a:gd name="connsiteX16" fmla="*/ 61913 w 1138238"/>
              <a:gd name="connsiteY16" fmla="*/ 793403 h 1048860"/>
              <a:gd name="connsiteX17" fmla="*/ 123825 w 1138238"/>
              <a:gd name="connsiteY17" fmla="*/ 655291 h 1048860"/>
              <a:gd name="connsiteX18" fmla="*/ 138113 w 1138238"/>
              <a:gd name="connsiteY18" fmla="*/ 607666 h 1048860"/>
              <a:gd name="connsiteX19" fmla="*/ 171450 w 1138238"/>
              <a:gd name="connsiteY19" fmla="*/ 574328 h 1048860"/>
              <a:gd name="connsiteX20" fmla="*/ 171450 w 1138238"/>
              <a:gd name="connsiteY20" fmla="*/ 398116 h 1048860"/>
              <a:gd name="connsiteX21" fmla="*/ 238125 w 1138238"/>
              <a:gd name="connsiteY21" fmla="*/ 364778 h 1048860"/>
              <a:gd name="connsiteX22" fmla="*/ 209550 w 1138238"/>
              <a:gd name="connsiteY22" fmla="*/ 164753 h 1048860"/>
              <a:gd name="connsiteX23" fmla="*/ 261938 w 1138238"/>
              <a:gd name="connsiteY23" fmla="*/ 121891 h 1048860"/>
              <a:gd name="connsiteX24" fmla="*/ 247650 w 1138238"/>
              <a:gd name="connsiteY24" fmla="*/ 45691 h 1048860"/>
              <a:gd name="connsiteX25" fmla="*/ 57150 w 1138238"/>
              <a:gd name="connsiteY25" fmla="*/ 2828 h 1048860"/>
              <a:gd name="connsiteX26" fmla="*/ 0 w 1138238"/>
              <a:gd name="connsiteY26" fmla="*/ 7591 h 104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8238" h="1048860">
                <a:moveTo>
                  <a:pt x="1138238" y="493366"/>
                </a:moveTo>
                <a:cubicBezTo>
                  <a:pt x="1119585" y="525512"/>
                  <a:pt x="1100932" y="557659"/>
                  <a:pt x="1071563" y="574328"/>
                </a:cubicBezTo>
                <a:cubicBezTo>
                  <a:pt x="1042194" y="590997"/>
                  <a:pt x="996156" y="567978"/>
                  <a:pt x="962025" y="593378"/>
                </a:cubicBezTo>
                <a:cubicBezTo>
                  <a:pt x="927894" y="618778"/>
                  <a:pt x="886619" y="691009"/>
                  <a:pt x="866775" y="726728"/>
                </a:cubicBezTo>
                <a:cubicBezTo>
                  <a:pt x="846931" y="762447"/>
                  <a:pt x="869950" y="783879"/>
                  <a:pt x="842963" y="807691"/>
                </a:cubicBezTo>
                <a:cubicBezTo>
                  <a:pt x="815976" y="831503"/>
                  <a:pt x="759619" y="854522"/>
                  <a:pt x="704850" y="869603"/>
                </a:cubicBezTo>
                <a:cubicBezTo>
                  <a:pt x="650081" y="884684"/>
                  <a:pt x="554037" y="885478"/>
                  <a:pt x="514350" y="898178"/>
                </a:cubicBezTo>
                <a:cubicBezTo>
                  <a:pt x="474662" y="910878"/>
                  <a:pt x="485775" y="932309"/>
                  <a:pt x="466725" y="945803"/>
                </a:cubicBezTo>
                <a:cubicBezTo>
                  <a:pt x="447675" y="959297"/>
                  <a:pt x="418306" y="967235"/>
                  <a:pt x="400050" y="979141"/>
                </a:cubicBezTo>
                <a:cubicBezTo>
                  <a:pt x="381794" y="991047"/>
                  <a:pt x="385763" y="1006129"/>
                  <a:pt x="357188" y="1017241"/>
                </a:cubicBezTo>
                <a:cubicBezTo>
                  <a:pt x="328613" y="1028353"/>
                  <a:pt x="254000" y="1041847"/>
                  <a:pt x="228600" y="1045816"/>
                </a:cubicBezTo>
                <a:cubicBezTo>
                  <a:pt x="203200" y="1049785"/>
                  <a:pt x="218282" y="1051372"/>
                  <a:pt x="204788" y="1041053"/>
                </a:cubicBezTo>
                <a:cubicBezTo>
                  <a:pt x="191294" y="1030734"/>
                  <a:pt x="157163" y="1006128"/>
                  <a:pt x="147638" y="983903"/>
                </a:cubicBezTo>
                <a:cubicBezTo>
                  <a:pt x="138113" y="961678"/>
                  <a:pt x="150019" y="930722"/>
                  <a:pt x="147638" y="907703"/>
                </a:cubicBezTo>
                <a:cubicBezTo>
                  <a:pt x="145257" y="884684"/>
                  <a:pt x="138906" y="861666"/>
                  <a:pt x="133350" y="845791"/>
                </a:cubicBezTo>
                <a:cubicBezTo>
                  <a:pt x="127794" y="829916"/>
                  <a:pt x="126206" y="821184"/>
                  <a:pt x="114300" y="812453"/>
                </a:cubicBezTo>
                <a:cubicBezTo>
                  <a:pt x="102394" y="803722"/>
                  <a:pt x="60325" y="819597"/>
                  <a:pt x="61913" y="793403"/>
                </a:cubicBezTo>
                <a:cubicBezTo>
                  <a:pt x="63500" y="767209"/>
                  <a:pt x="111125" y="686247"/>
                  <a:pt x="123825" y="655291"/>
                </a:cubicBezTo>
                <a:cubicBezTo>
                  <a:pt x="136525" y="624335"/>
                  <a:pt x="130176" y="621160"/>
                  <a:pt x="138113" y="607666"/>
                </a:cubicBezTo>
                <a:cubicBezTo>
                  <a:pt x="146050" y="594172"/>
                  <a:pt x="165894" y="609253"/>
                  <a:pt x="171450" y="574328"/>
                </a:cubicBezTo>
                <a:cubicBezTo>
                  <a:pt x="177006" y="539403"/>
                  <a:pt x="160337" y="433041"/>
                  <a:pt x="171450" y="398116"/>
                </a:cubicBezTo>
                <a:cubicBezTo>
                  <a:pt x="182562" y="363191"/>
                  <a:pt x="231775" y="403672"/>
                  <a:pt x="238125" y="364778"/>
                </a:cubicBezTo>
                <a:cubicBezTo>
                  <a:pt x="244475" y="325884"/>
                  <a:pt x="205581" y="205234"/>
                  <a:pt x="209550" y="164753"/>
                </a:cubicBezTo>
                <a:cubicBezTo>
                  <a:pt x="213519" y="124272"/>
                  <a:pt x="255588" y="141735"/>
                  <a:pt x="261938" y="121891"/>
                </a:cubicBezTo>
                <a:cubicBezTo>
                  <a:pt x="268288" y="102047"/>
                  <a:pt x="281781" y="65535"/>
                  <a:pt x="247650" y="45691"/>
                </a:cubicBezTo>
                <a:cubicBezTo>
                  <a:pt x="213519" y="25847"/>
                  <a:pt x="98425" y="9178"/>
                  <a:pt x="57150" y="2828"/>
                </a:cubicBezTo>
                <a:cubicBezTo>
                  <a:pt x="15875" y="-3522"/>
                  <a:pt x="7937" y="2034"/>
                  <a:pt x="0" y="7591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641662" y="1501043"/>
            <a:ext cx="530192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송화강</a:t>
            </a:r>
            <a:endParaRPr lang="ko-KR" altLang="en-US" sz="1000" dirty="0"/>
          </a:p>
        </p:txBody>
      </p:sp>
      <p:sp>
        <p:nvSpPr>
          <p:cNvPr id="228" name="자유형 227"/>
          <p:cNvSpPr/>
          <p:nvPr/>
        </p:nvSpPr>
        <p:spPr>
          <a:xfrm>
            <a:off x="7996207" y="830317"/>
            <a:ext cx="241738" cy="935421"/>
          </a:xfrm>
          <a:custGeom>
            <a:avLst/>
            <a:gdLst>
              <a:gd name="connsiteX0" fmla="*/ 10510 w 241738"/>
              <a:gd name="connsiteY0" fmla="*/ 0 h 935421"/>
              <a:gd name="connsiteX1" fmla="*/ 42041 w 241738"/>
              <a:gd name="connsiteY1" fmla="*/ 199697 h 935421"/>
              <a:gd name="connsiteX2" fmla="*/ 84083 w 241738"/>
              <a:gd name="connsiteY2" fmla="*/ 304800 h 935421"/>
              <a:gd name="connsiteX3" fmla="*/ 42041 w 241738"/>
              <a:gd name="connsiteY3" fmla="*/ 399393 h 935421"/>
              <a:gd name="connsiteX4" fmla="*/ 0 w 241738"/>
              <a:gd name="connsiteY4" fmla="*/ 493986 h 935421"/>
              <a:gd name="connsiteX5" fmla="*/ 42041 w 241738"/>
              <a:gd name="connsiteY5" fmla="*/ 599090 h 935421"/>
              <a:gd name="connsiteX6" fmla="*/ 42041 w 241738"/>
              <a:gd name="connsiteY6" fmla="*/ 641131 h 935421"/>
              <a:gd name="connsiteX7" fmla="*/ 42041 w 241738"/>
              <a:gd name="connsiteY7" fmla="*/ 683173 h 935421"/>
              <a:gd name="connsiteX8" fmla="*/ 126124 w 241738"/>
              <a:gd name="connsiteY8" fmla="*/ 819807 h 935421"/>
              <a:gd name="connsiteX9" fmla="*/ 199696 w 241738"/>
              <a:gd name="connsiteY9" fmla="*/ 893380 h 935421"/>
              <a:gd name="connsiteX10" fmla="*/ 241738 w 241738"/>
              <a:gd name="connsiteY10" fmla="*/ 935421 h 93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738" h="935421">
                <a:moveTo>
                  <a:pt x="10510" y="0"/>
                </a:moveTo>
                <a:cubicBezTo>
                  <a:pt x="20144" y="74448"/>
                  <a:pt x="29779" y="148897"/>
                  <a:pt x="42041" y="199697"/>
                </a:cubicBezTo>
                <a:cubicBezTo>
                  <a:pt x="54303" y="250497"/>
                  <a:pt x="84083" y="271517"/>
                  <a:pt x="84083" y="304800"/>
                </a:cubicBezTo>
                <a:cubicBezTo>
                  <a:pt x="84083" y="338083"/>
                  <a:pt x="42041" y="399393"/>
                  <a:pt x="42041" y="399393"/>
                </a:cubicBezTo>
                <a:cubicBezTo>
                  <a:pt x="28027" y="430924"/>
                  <a:pt x="0" y="460703"/>
                  <a:pt x="0" y="493986"/>
                </a:cubicBezTo>
                <a:cubicBezTo>
                  <a:pt x="0" y="527269"/>
                  <a:pt x="42041" y="599090"/>
                  <a:pt x="42041" y="599090"/>
                </a:cubicBezTo>
                <a:cubicBezTo>
                  <a:pt x="49048" y="623614"/>
                  <a:pt x="42041" y="641131"/>
                  <a:pt x="42041" y="641131"/>
                </a:cubicBezTo>
                <a:cubicBezTo>
                  <a:pt x="42041" y="655145"/>
                  <a:pt x="28027" y="653394"/>
                  <a:pt x="42041" y="683173"/>
                </a:cubicBezTo>
                <a:cubicBezTo>
                  <a:pt x="56055" y="712952"/>
                  <a:pt x="99848" y="784773"/>
                  <a:pt x="126124" y="819807"/>
                </a:cubicBezTo>
                <a:cubicBezTo>
                  <a:pt x="152400" y="854841"/>
                  <a:pt x="199696" y="893380"/>
                  <a:pt x="199696" y="893380"/>
                </a:cubicBezTo>
                <a:lnTo>
                  <a:pt x="241738" y="935421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040640" y="1175124"/>
            <a:ext cx="621200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err="1" smtClean="0"/>
              <a:t>우수리강</a:t>
            </a:r>
            <a:endParaRPr lang="ko-KR" altLang="en-US" sz="10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104309" y="1788492"/>
            <a:ext cx="1228987" cy="54418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100" dirty="0" smtClean="0"/>
              <a:t>한민족과 이민족</a:t>
            </a:r>
            <a:r>
              <a:rPr lang="en-US" altLang="ko-KR" sz="1100" dirty="0" smtClean="0"/>
              <a:t>,</a:t>
            </a:r>
          </a:p>
          <a:p>
            <a:pPr algn="r"/>
            <a:r>
              <a:rPr lang="ko-KR" altLang="en-US" sz="1100" dirty="0" smtClean="0"/>
              <a:t>요동과 요서의 기준</a:t>
            </a:r>
            <a:endParaRPr lang="en-US" altLang="ko-KR" sz="1100" dirty="0" smtClean="0"/>
          </a:p>
          <a:p>
            <a:pPr algn="r"/>
            <a:r>
              <a:rPr lang="ko-KR" altLang="en-US" sz="1100" dirty="0" err="1" smtClean="0"/>
              <a:t>요나라의</a:t>
            </a:r>
            <a:r>
              <a:rPr lang="ko-KR" altLang="en-US" sz="1100" dirty="0" smtClean="0"/>
              <a:t> 근거지</a:t>
            </a:r>
            <a:endParaRPr lang="ko-KR" altLang="en-US" sz="1100" dirty="0"/>
          </a:p>
        </p:txBody>
      </p:sp>
      <p:grpSp>
        <p:nvGrpSpPr>
          <p:cNvPr id="231" name="그룹 230"/>
          <p:cNvGrpSpPr/>
          <p:nvPr/>
        </p:nvGrpSpPr>
        <p:grpSpPr>
          <a:xfrm>
            <a:off x="7739238" y="5014282"/>
            <a:ext cx="360000" cy="216000"/>
            <a:chOff x="3681038" y="1301634"/>
            <a:chExt cx="546973" cy="243270"/>
          </a:xfrm>
        </p:grpSpPr>
        <p:sp>
          <p:nvSpPr>
            <p:cNvPr id="232" name="타원 231"/>
            <p:cNvSpPr/>
            <p:nvPr/>
          </p:nvSpPr>
          <p:spPr>
            <a:xfrm>
              <a:off x="3681038" y="1301634"/>
              <a:ext cx="546973" cy="238354"/>
            </a:xfrm>
            <a:prstGeom prst="ellipse">
              <a:avLst/>
            </a:prstGeom>
            <a:solidFill>
              <a:srgbClr val="FFC000">
                <a:alpha val="32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/>
            <p:cNvSpPr/>
            <p:nvPr/>
          </p:nvSpPr>
          <p:spPr>
            <a:xfrm>
              <a:off x="3681038" y="1306550"/>
              <a:ext cx="546973" cy="238354"/>
            </a:xfrm>
            <a:prstGeom prst="ellipse">
              <a:avLst/>
            </a:prstGeom>
            <a:solidFill>
              <a:srgbClr val="FFC000">
                <a:alpha val="63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8194426" y="5022235"/>
            <a:ext cx="1408522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관중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삼국지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진나라 등 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고대국가의 중심지</a:t>
            </a:r>
            <a:endParaRPr lang="ko-KR" altLang="en-US" sz="1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8162896" y="5379942"/>
            <a:ext cx="1438980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화북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중국 역사의 </a:t>
            </a:r>
            <a:r>
              <a:rPr lang="ko-KR" altLang="en-US" sz="1000" dirty="0" err="1" smtClean="0"/>
              <a:t>태동지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ko-KR" altLang="en-US" sz="1000" dirty="0" smtClean="0"/>
              <a:t>협의의 중원</a:t>
            </a:r>
            <a:endParaRPr lang="ko-KR" altLang="en-US" sz="1000" dirty="0"/>
          </a:p>
        </p:txBody>
      </p:sp>
      <p:sp>
        <p:nvSpPr>
          <p:cNvPr id="236" name="타원 235"/>
          <p:cNvSpPr/>
          <p:nvPr/>
        </p:nvSpPr>
        <p:spPr>
          <a:xfrm>
            <a:off x="7741022" y="5359876"/>
            <a:ext cx="360000" cy="21600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8162896" y="5741887"/>
            <a:ext cx="610227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화동</a:t>
            </a:r>
            <a:endParaRPr lang="ko-KR" altLang="en-US" sz="1000" dirty="0"/>
          </a:p>
        </p:txBody>
      </p:sp>
      <p:sp>
        <p:nvSpPr>
          <p:cNvPr id="238" name="타원 237"/>
          <p:cNvSpPr/>
          <p:nvPr/>
        </p:nvSpPr>
        <p:spPr>
          <a:xfrm>
            <a:off x="7731193" y="5715980"/>
            <a:ext cx="360000" cy="216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/>
          <p:cNvSpPr txBox="1"/>
          <p:nvPr/>
        </p:nvSpPr>
        <p:spPr>
          <a:xfrm>
            <a:off x="8162896" y="6019751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화남</a:t>
            </a:r>
            <a:endParaRPr lang="ko-KR" altLang="en-US" sz="1000" dirty="0"/>
          </a:p>
        </p:txBody>
      </p:sp>
      <p:sp>
        <p:nvSpPr>
          <p:cNvPr id="240" name="타원 239"/>
          <p:cNvSpPr/>
          <p:nvPr/>
        </p:nvSpPr>
        <p:spPr>
          <a:xfrm>
            <a:off x="7728737" y="5988004"/>
            <a:ext cx="360000" cy="216000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/>
          <p:cNvSpPr txBox="1"/>
          <p:nvPr/>
        </p:nvSpPr>
        <p:spPr>
          <a:xfrm>
            <a:off x="8833920" y="1300779"/>
            <a:ext cx="1190874" cy="54418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smtClean="0"/>
              <a:t>부여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발해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고구려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말갈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여진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만주족의 근거지</a:t>
            </a:r>
            <a:endParaRPr lang="ko-KR" altLang="en-US" sz="1100" dirty="0"/>
          </a:p>
        </p:txBody>
      </p:sp>
      <p:sp>
        <p:nvSpPr>
          <p:cNvPr id="242" name="TextBox 241"/>
          <p:cNvSpPr txBox="1"/>
          <p:nvPr/>
        </p:nvSpPr>
        <p:spPr>
          <a:xfrm>
            <a:off x="9289099" y="1074048"/>
            <a:ext cx="79777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만주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동북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성</a:t>
            </a:r>
            <a:endParaRPr lang="ko-KR" altLang="en-US" sz="1000" dirty="0"/>
          </a:p>
        </p:txBody>
      </p:sp>
      <p:sp>
        <p:nvSpPr>
          <p:cNvPr id="243" name="타원 242"/>
          <p:cNvSpPr/>
          <p:nvPr/>
        </p:nvSpPr>
        <p:spPr>
          <a:xfrm>
            <a:off x="8867906" y="1048141"/>
            <a:ext cx="360000" cy="216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9289099" y="836900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연해주</a:t>
            </a:r>
            <a:endParaRPr lang="ko-KR" altLang="en-US" sz="1000" dirty="0"/>
          </a:p>
        </p:txBody>
      </p:sp>
      <p:sp>
        <p:nvSpPr>
          <p:cNvPr id="245" name="타원 244"/>
          <p:cNvSpPr/>
          <p:nvPr/>
        </p:nvSpPr>
        <p:spPr>
          <a:xfrm>
            <a:off x="8865450" y="805153"/>
            <a:ext cx="360000" cy="216000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3921242" y="1598595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200" dirty="0">
                <a:solidFill>
                  <a:srgbClr val="C00000"/>
                </a:solidFill>
              </a:rPr>
              <a:t>고비 사막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3583488" y="1102840"/>
            <a:ext cx="1557416" cy="37490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smtClean="0"/>
              <a:t>흉노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돌궐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선비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몽골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거란의 근거지</a:t>
            </a:r>
            <a:endParaRPr lang="ko-KR" altLang="en-US" sz="1100" dirty="0"/>
          </a:p>
        </p:txBody>
      </p:sp>
      <p:sp>
        <p:nvSpPr>
          <p:cNvPr id="248" name="자유형 247"/>
          <p:cNvSpPr/>
          <p:nvPr/>
        </p:nvSpPr>
        <p:spPr>
          <a:xfrm>
            <a:off x="470770" y="2069353"/>
            <a:ext cx="2711669" cy="505681"/>
          </a:xfrm>
          <a:custGeom>
            <a:avLst/>
            <a:gdLst>
              <a:gd name="connsiteX0" fmla="*/ 0 w 2711669"/>
              <a:gd name="connsiteY0" fmla="*/ 505681 h 505681"/>
              <a:gd name="connsiteX1" fmla="*/ 346841 w 2711669"/>
              <a:gd name="connsiteY1" fmla="*/ 348026 h 505681"/>
              <a:gd name="connsiteX2" fmla="*/ 966951 w 2711669"/>
              <a:gd name="connsiteY2" fmla="*/ 137819 h 505681"/>
              <a:gd name="connsiteX3" fmla="*/ 1439917 w 2711669"/>
              <a:gd name="connsiteY3" fmla="*/ 11695 h 505681"/>
              <a:gd name="connsiteX4" fmla="*/ 1776248 w 2711669"/>
              <a:gd name="connsiteY4" fmla="*/ 22206 h 505681"/>
              <a:gd name="connsiteX5" fmla="*/ 2228193 w 2711669"/>
              <a:gd name="connsiteY5" fmla="*/ 158840 h 505681"/>
              <a:gd name="connsiteX6" fmla="*/ 2627586 w 2711669"/>
              <a:gd name="connsiteY6" fmla="*/ 390068 h 505681"/>
              <a:gd name="connsiteX7" fmla="*/ 2711669 w 2711669"/>
              <a:gd name="connsiteY7" fmla="*/ 463640 h 50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1669" h="505681">
                <a:moveTo>
                  <a:pt x="0" y="505681"/>
                </a:moveTo>
                <a:cubicBezTo>
                  <a:pt x="92841" y="457508"/>
                  <a:pt x="185682" y="409336"/>
                  <a:pt x="346841" y="348026"/>
                </a:cubicBezTo>
                <a:cubicBezTo>
                  <a:pt x="508000" y="286716"/>
                  <a:pt x="784772" y="193874"/>
                  <a:pt x="966951" y="137819"/>
                </a:cubicBezTo>
                <a:cubicBezTo>
                  <a:pt x="1149130" y="81764"/>
                  <a:pt x="1305034" y="30964"/>
                  <a:pt x="1439917" y="11695"/>
                </a:cubicBezTo>
                <a:cubicBezTo>
                  <a:pt x="1574800" y="-7574"/>
                  <a:pt x="1644869" y="-2318"/>
                  <a:pt x="1776248" y="22206"/>
                </a:cubicBezTo>
                <a:cubicBezTo>
                  <a:pt x="1907627" y="46730"/>
                  <a:pt x="2086303" y="97530"/>
                  <a:pt x="2228193" y="158840"/>
                </a:cubicBezTo>
                <a:cubicBezTo>
                  <a:pt x="2370083" y="220150"/>
                  <a:pt x="2547007" y="339268"/>
                  <a:pt x="2627586" y="390068"/>
                </a:cubicBezTo>
                <a:cubicBezTo>
                  <a:pt x="2708165" y="440868"/>
                  <a:pt x="2709917" y="452254"/>
                  <a:pt x="2711669" y="46364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1079988" y="2400502"/>
            <a:ext cx="1190874" cy="22101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C00000"/>
                </a:solidFill>
              </a:rPr>
              <a:t>타림분지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250" name="자유형 249"/>
          <p:cNvSpPr/>
          <p:nvPr/>
        </p:nvSpPr>
        <p:spPr>
          <a:xfrm>
            <a:off x="333530" y="1605426"/>
            <a:ext cx="2417985" cy="664808"/>
          </a:xfrm>
          <a:custGeom>
            <a:avLst/>
            <a:gdLst>
              <a:gd name="connsiteX0" fmla="*/ 2428495 w 2428495"/>
              <a:gd name="connsiteY0" fmla="*/ 696340 h 696340"/>
              <a:gd name="connsiteX1" fmla="*/ 2228798 w 2428495"/>
              <a:gd name="connsiteY1" fmla="*/ 465112 h 696340"/>
              <a:gd name="connsiteX2" fmla="*/ 2102674 w 2428495"/>
              <a:gd name="connsiteY2" fmla="*/ 254905 h 696340"/>
              <a:gd name="connsiteX3" fmla="*/ 1987060 w 2428495"/>
              <a:gd name="connsiteY3" fmla="*/ 97250 h 696340"/>
              <a:gd name="connsiteX4" fmla="*/ 1787364 w 2428495"/>
              <a:gd name="connsiteY4" fmla="*/ 2657 h 696340"/>
              <a:gd name="connsiteX5" fmla="*/ 1524605 w 2428495"/>
              <a:gd name="connsiteY5" fmla="*/ 34188 h 696340"/>
              <a:gd name="connsiteX6" fmla="*/ 1177764 w 2428495"/>
              <a:gd name="connsiteY6" fmla="*/ 118271 h 696340"/>
              <a:gd name="connsiteX7" fmla="*/ 841433 w 2428495"/>
              <a:gd name="connsiteY7" fmla="*/ 328477 h 696340"/>
              <a:gd name="connsiteX8" fmla="*/ 589184 w 2428495"/>
              <a:gd name="connsiteY8" fmla="*/ 423071 h 696340"/>
              <a:gd name="connsiteX9" fmla="*/ 347447 w 2428495"/>
              <a:gd name="connsiteY9" fmla="*/ 444091 h 696340"/>
              <a:gd name="connsiteX10" fmla="*/ 158260 w 2428495"/>
              <a:gd name="connsiteY10" fmla="*/ 517664 h 696340"/>
              <a:gd name="connsiteX11" fmla="*/ 11116 w 2428495"/>
              <a:gd name="connsiteY11" fmla="*/ 507153 h 696340"/>
              <a:gd name="connsiteX12" fmla="*/ 21626 w 2428495"/>
              <a:gd name="connsiteY12" fmla="*/ 517664 h 696340"/>
              <a:gd name="connsiteX0" fmla="*/ 2417985 w 2417985"/>
              <a:gd name="connsiteY0" fmla="*/ 664808 h 664808"/>
              <a:gd name="connsiteX1" fmla="*/ 2228798 w 2417985"/>
              <a:gd name="connsiteY1" fmla="*/ 465112 h 664808"/>
              <a:gd name="connsiteX2" fmla="*/ 2102674 w 2417985"/>
              <a:gd name="connsiteY2" fmla="*/ 254905 h 664808"/>
              <a:gd name="connsiteX3" fmla="*/ 1987060 w 2417985"/>
              <a:gd name="connsiteY3" fmla="*/ 97250 h 664808"/>
              <a:gd name="connsiteX4" fmla="*/ 1787364 w 2417985"/>
              <a:gd name="connsiteY4" fmla="*/ 2657 h 664808"/>
              <a:gd name="connsiteX5" fmla="*/ 1524605 w 2417985"/>
              <a:gd name="connsiteY5" fmla="*/ 34188 h 664808"/>
              <a:gd name="connsiteX6" fmla="*/ 1177764 w 2417985"/>
              <a:gd name="connsiteY6" fmla="*/ 118271 h 664808"/>
              <a:gd name="connsiteX7" fmla="*/ 841433 w 2417985"/>
              <a:gd name="connsiteY7" fmla="*/ 328477 h 664808"/>
              <a:gd name="connsiteX8" fmla="*/ 589184 w 2417985"/>
              <a:gd name="connsiteY8" fmla="*/ 423071 h 664808"/>
              <a:gd name="connsiteX9" fmla="*/ 347447 w 2417985"/>
              <a:gd name="connsiteY9" fmla="*/ 444091 h 664808"/>
              <a:gd name="connsiteX10" fmla="*/ 158260 w 2417985"/>
              <a:gd name="connsiteY10" fmla="*/ 517664 h 664808"/>
              <a:gd name="connsiteX11" fmla="*/ 11116 w 2417985"/>
              <a:gd name="connsiteY11" fmla="*/ 507153 h 664808"/>
              <a:gd name="connsiteX12" fmla="*/ 21626 w 2417985"/>
              <a:gd name="connsiteY12" fmla="*/ 517664 h 66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17985" h="664808">
                <a:moveTo>
                  <a:pt x="2417985" y="664808"/>
                </a:moveTo>
                <a:cubicBezTo>
                  <a:pt x="2345288" y="585980"/>
                  <a:pt x="2281350" y="533429"/>
                  <a:pt x="2228798" y="465112"/>
                </a:cubicBezTo>
                <a:cubicBezTo>
                  <a:pt x="2176246" y="396795"/>
                  <a:pt x="2142964" y="316215"/>
                  <a:pt x="2102674" y="254905"/>
                </a:cubicBezTo>
                <a:cubicBezTo>
                  <a:pt x="2062384" y="193595"/>
                  <a:pt x="2039612" y="139291"/>
                  <a:pt x="1987060" y="97250"/>
                </a:cubicBezTo>
                <a:cubicBezTo>
                  <a:pt x="1934508" y="55209"/>
                  <a:pt x="1864440" y="13167"/>
                  <a:pt x="1787364" y="2657"/>
                </a:cubicBezTo>
                <a:cubicBezTo>
                  <a:pt x="1710288" y="-7853"/>
                  <a:pt x="1626205" y="14919"/>
                  <a:pt x="1524605" y="34188"/>
                </a:cubicBezTo>
                <a:cubicBezTo>
                  <a:pt x="1423005" y="53457"/>
                  <a:pt x="1291626" y="69223"/>
                  <a:pt x="1177764" y="118271"/>
                </a:cubicBezTo>
                <a:cubicBezTo>
                  <a:pt x="1063902" y="167319"/>
                  <a:pt x="939530" y="277677"/>
                  <a:pt x="841433" y="328477"/>
                </a:cubicBezTo>
                <a:cubicBezTo>
                  <a:pt x="743336" y="379277"/>
                  <a:pt x="671515" y="403802"/>
                  <a:pt x="589184" y="423071"/>
                </a:cubicBezTo>
                <a:cubicBezTo>
                  <a:pt x="506853" y="442340"/>
                  <a:pt x="419268" y="428325"/>
                  <a:pt x="347447" y="444091"/>
                </a:cubicBezTo>
                <a:cubicBezTo>
                  <a:pt x="275626" y="459856"/>
                  <a:pt x="214315" y="507154"/>
                  <a:pt x="158260" y="517664"/>
                </a:cubicBezTo>
                <a:cubicBezTo>
                  <a:pt x="102205" y="528174"/>
                  <a:pt x="33888" y="507153"/>
                  <a:pt x="11116" y="507153"/>
                </a:cubicBezTo>
                <a:cubicBezTo>
                  <a:pt x="-11656" y="507153"/>
                  <a:pt x="4985" y="512408"/>
                  <a:pt x="21626" y="517664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자유형 250"/>
          <p:cNvSpPr/>
          <p:nvPr/>
        </p:nvSpPr>
        <p:spPr>
          <a:xfrm>
            <a:off x="479924" y="2606564"/>
            <a:ext cx="2670985" cy="629453"/>
          </a:xfrm>
          <a:custGeom>
            <a:avLst/>
            <a:gdLst>
              <a:gd name="connsiteX0" fmla="*/ 2660474 w 2660474"/>
              <a:gd name="connsiteY0" fmla="*/ 0 h 618942"/>
              <a:gd name="connsiteX1" fmla="*/ 2376695 w 2660474"/>
              <a:gd name="connsiteY1" fmla="*/ 210207 h 618942"/>
              <a:gd name="connsiteX2" fmla="*/ 2103426 w 2660474"/>
              <a:gd name="connsiteY2" fmla="*/ 315310 h 618942"/>
              <a:gd name="connsiteX3" fmla="*/ 1830157 w 2660474"/>
              <a:gd name="connsiteY3" fmla="*/ 483476 h 618942"/>
              <a:gd name="connsiteX4" fmla="*/ 1462295 w 2660474"/>
              <a:gd name="connsiteY4" fmla="*/ 609600 h 618942"/>
              <a:gd name="connsiteX5" fmla="*/ 1073412 w 2660474"/>
              <a:gd name="connsiteY5" fmla="*/ 609600 h 618942"/>
              <a:gd name="connsiteX6" fmla="*/ 800143 w 2660474"/>
              <a:gd name="connsiteY6" fmla="*/ 609600 h 618942"/>
              <a:gd name="connsiteX7" fmla="*/ 463812 w 2660474"/>
              <a:gd name="connsiteY7" fmla="*/ 546538 h 618942"/>
              <a:gd name="connsiteX8" fmla="*/ 222074 w 2660474"/>
              <a:gd name="connsiteY8" fmla="*/ 536027 h 618942"/>
              <a:gd name="connsiteX9" fmla="*/ 32888 w 2660474"/>
              <a:gd name="connsiteY9" fmla="*/ 483476 h 618942"/>
              <a:gd name="connsiteX10" fmla="*/ 1357 w 2660474"/>
              <a:gd name="connsiteY10" fmla="*/ 504496 h 618942"/>
              <a:gd name="connsiteX0" fmla="*/ 2670985 w 2670985"/>
              <a:gd name="connsiteY0" fmla="*/ 0 h 629453"/>
              <a:gd name="connsiteX1" fmla="*/ 2376695 w 2670985"/>
              <a:gd name="connsiteY1" fmla="*/ 220718 h 629453"/>
              <a:gd name="connsiteX2" fmla="*/ 2103426 w 2670985"/>
              <a:gd name="connsiteY2" fmla="*/ 325821 h 629453"/>
              <a:gd name="connsiteX3" fmla="*/ 1830157 w 2670985"/>
              <a:gd name="connsiteY3" fmla="*/ 493987 h 629453"/>
              <a:gd name="connsiteX4" fmla="*/ 1462295 w 2670985"/>
              <a:gd name="connsiteY4" fmla="*/ 620111 h 629453"/>
              <a:gd name="connsiteX5" fmla="*/ 1073412 w 2670985"/>
              <a:gd name="connsiteY5" fmla="*/ 620111 h 629453"/>
              <a:gd name="connsiteX6" fmla="*/ 800143 w 2670985"/>
              <a:gd name="connsiteY6" fmla="*/ 620111 h 629453"/>
              <a:gd name="connsiteX7" fmla="*/ 463812 w 2670985"/>
              <a:gd name="connsiteY7" fmla="*/ 557049 h 629453"/>
              <a:gd name="connsiteX8" fmla="*/ 222074 w 2670985"/>
              <a:gd name="connsiteY8" fmla="*/ 546538 h 629453"/>
              <a:gd name="connsiteX9" fmla="*/ 32888 w 2670985"/>
              <a:gd name="connsiteY9" fmla="*/ 493987 h 629453"/>
              <a:gd name="connsiteX10" fmla="*/ 1357 w 2670985"/>
              <a:gd name="connsiteY10" fmla="*/ 515007 h 62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985" h="629453">
                <a:moveTo>
                  <a:pt x="2670985" y="0"/>
                </a:moveTo>
                <a:cubicBezTo>
                  <a:pt x="2575516" y="78827"/>
                  <a:pt x="2471288" y="166415"/>
                  <a:pt x="2376695" y="220718"/>
                </a:cubicBezTo>
                <a:cubicBezTo>
                  <a:pt x="2282102" y="275022"/>
                  <a:pt x="2194516" y="280276"/>
                  <a:pt x="2103426" y="325821"/>
                </a:cubicBezTo>
                <a:cubicBezTo>
                  <a:pt x="2012336" y="371366"/>
                  <a:pt x="1937012" y="444939"/>
                  <a:pt x="1830157" y="493987"/>
                </a:cubicBezTo>
                <a:cubicBezTo>
                  <a:pt x="1723302" y="543035"/>
                  <a:pt x="1588419" y="599090"/>
                  <a:pt x="1462295" y="620111"/>
                </a:cubicBezTo>
                <a:cubicBezTo>
                  <a:pt x="1336171" y="641132"/>
                  <a:pt x="1073412" y="620111"/>
                  <a:pt x="1073412" y="620111"/>
                </a:cubicBezTo>
                <a:cubicBezTo>
                  <a:pt x="963053" y="620111"/>
                  <a:pt x="901743" y="630621"/>
                  <a:pt x="800143" y="620111"/>
                </a:cubicBezTo>
                <a:cubicBezTo>
                  <a:pt x="698543" y="609601"/>
                  <a:pt x="560157" y="569311"/>
                  <a:pt x="463812" y="557049"/>
                </a:cubicBezTo>
                <a:cubicBezTo>
                  <a:pt x="367467" y="544787"/>
                  <a:pt x="293895" y="557048"/>
                  <a:pt x="222074" y="546538"/>
                </a:cubicBezTo>
                <a:cubicBezTo>
                  <a:pt x="150253" y="536028"/>
                  <a:pt x="32888" y="493987"/>
                  <a:pt x="32888" y="493987"/>
                </a:cubicBezTo>
                <a:cubicBezTo>
                  <a:pt x="-3898" y="488732"/>
                  <a:pt x="-1271" y="501869"/>
                  <a:pt x="1357" y="51500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/>
          <p:cNvSpPr txBox="1"/>
          <p:nvPr/>
        </p:nvSpPr>
        <p:spPr>
          <a:xfrm>
            <a:off x="5655316" y="5615515"/>
            <a:ext cx="42107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광저우</a:t>
            </a:r>
            <a:endParaRPr lang="ko-KR" altLang="en-US" sz="1000" dirty="0"/>
          </a:p>
        </p:txBody>
      </p:sp>
      <p:sp>
        <p:nvSpPr>
          <p:cNvPr id="254" name="자유형 253"/>
          <p:cNvSpPr/>
          <p:nvPr/>
        </p:nvSpPr>
        <p:spPr>
          <a:xfrm>
            <a:off x="3256011" y="2596055"/>
            <a:ext cx="1800846" cy="1053370"/>
          </a:xfrm>
          <a:custGeom>
            <a:avLst/>
            <a:gdLst>
              <a:gd name="connsiteX0" fmla="*/ 0 w 1853398"/>
              <a:gd name="connsiteY0" fmla="*/ 0 h 1021839"/>
              <a:gd name="connsiteX1" fmla="*/ 409904 w 1853398"/>
              <a:gd name="connsiteY1" fmla="*/ 105104 h 1021839"/>
              <a:gd name="connsiteX2" fmla="*/ 557049 w 1853398"/>
              <a:gd name="connsiteY2" fmla="*/ 220717 h 1021839"/>
              <a:gd name="connsiteX3" fmla="*/ 662152 w 1853398"/>
              <a:gd name="connsiteY3" fmla="*/ 294290 h 1021839"/>
              <a:gd name="connsiteX4" fmla="*/ 977462 w 1853398"/>
              <a:gd name="connsiteY4" fmla="*/ 451945 h 1021839"/>
              <a:gd name="connsiteX5" fmla="*/ 1250731 w 1853398"/>
              <a:gd name="connsiteY5" fmla="*/ 578069 h 1021839"/>
              <a:gd name="connsiteX6" fmla="*/ 1460938 w 1853398"/>
              <a:gd name="connsiteY6" fmla="*/ 777766 h 1021839"/>
              <a:gd name="connsiteX7" fmla="*/ 1660635 w 1853398"/>
              <a:gd name="connsiteY7" fmla="*/ 851338 h 1021839"/>
              <a:gd name="connsiteX8" fmla="*/ 1839311 w 1853398"/>
              <a:gd name="connsiteY8" fmla="*/ 998483 h 1021839"/>
              <a:gd name="connsiteX9" fmla="*/ 1828800 w 1853398"/>
              <a:gd name="connsiteY9" fmla="*/ 1019504 h 1021839"/>
              <a:gd name="connsiteX0" fmla="*/ 0 w 1863908"/>
              <a:gd name="connsiteY0" fmla="*/ 0 h 1063880"/>
              <a:gd name="connsiteX1" fmla="*/ 420414 w 1863908"/>
              <a:gd name="connsiteY1" fmla="*/ 147145 h 1063880"/>
              <a:gd name="connsiteX2" fmla="*/ 567559 w 1863908"/>
              <a:gd name="connsiteY2" fmla="*/ 262758 h 1063880"/>
              <a:gd name="connsiteX3" fmla="*/ 672662 w 1863908"/>
              <a:gd name="connsiteY3" fmla="*/ 336331 h 1063880"/>
              <a:gd name="connsiteX4" fmla="*/ 987972 w 1863908"/>
              <a:gd name="connsiteY4" fmla="*/ 493986 h 1063880"/>
              <a:gd name="connsiteX5" fmla="*/ 1261241 w 1863908"/>
              <a:gd name="connsiteY5" fmla="*/ 620110 h 1063880"/>
              <a:gd name="connsiteX6" fmla="*/ 1471448 w 1863908"/>
              <a:gd name="connsiteY6" fmla="*/ 819807 h 1063880"/>
              <a:gd name="connsiteX7" fmla="*/ 1671145 w 1863908"/>
              <a:gd name="connsiteY7" fmla="*/ 893379 h 1063880"/>
              <a:gd name="connsiteX8" fmla="*/ 1849821 w 1863908"/>
              <a:gd name="connsiteY8" fmla="*/ 1040524 h 1063880"/>
              <a:gd name="connsiteX9" fmla="*/ 1839310 w 1863908"/>
              <a:gd name="connsiteY9" fmla="*/ 1061545 h 1063880"/>
              <a:gd name="connsiteX0" fmla="*/ 0 w 1800846"/>
              <a:gd name="connsiteY0" fmla="*/ 0 h 1053370"/>
              <a:gd name="connsiteX1" fmla="*/ 357352 w 1800846"/>
              <a:gd name="connsiteY1" fmla="*/ 136635 h 1053370"/>
              <a:gd name="connsiteX2" fmla="*/ 504497 w 1800846"/>
              <a:gd name="connsiteY2" fmla="*/ 252248 h 1053370"/>
              <a:gd name="connsiteX3" fmla="*/ 609600 w 1800846"/>
              <a:gd name="connsiteY3" fmla="*/ 325821 h 1053370"/>
              <a:gd name="connsiteX4" fmla="*/ 924910 w 1800846"/>
              <a:gd name="connsiteY4" fmla="*/ 483476 h 1053370"/>
              <a:gd name="connsiteX5" fmla="*/ 1198179 w 1800846"/>
              <a:gd name="connsiteY5" fmla="*/ 609600 h 1053370"/>
              <a:gd name="connsiteX6" fmla="*/ 1408386 w 1800846"/>
              <a:gd name="connsiteY6" fmla="*/ 809297 h 1053370"/>
              <a:gd name="connsiteX7" fmla="*/ 1608083 w 1800846"/>
              <a:gd name="connsiteY7" fmla="*/ 882869 h 1053370"/>
              <a:gd name="connsiteX8" fmla="*/ 1786759 w 1800846"/>
              <a:gd name="connsiteY8" fmla="*/ 1030014 h 1053370"/>
              <a:gd name="connsiteX9" fmla="*/ 1776248 w 1800846"/>
              <a:gd name="connsiteY9" fmla="*/ 1051035 h 105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846" h="1053370">
                <a:moveTo>
                  <a:pt x="0" y="0"/>
                </a:moveTo>
                <a:cubicBezTo>
                  <a:pt x="158531" y="34159"/>
                  <a:pt x="273269" y="94594"/>
                  <a:pt x="357352" y="136635"/>
                </a:cubicBezTo>
                <a:cubicBezTo>
                  <a:pt x="441435" y="178676"/>
                  <a:pt x="462456" y="220717"/>
                  <a:pt x="504497" y="252248"/>
                </a:cubicBezTo>
                <a:cubicBezTo>
                  <a:pt x="546538" y="283779"/>
                  <a:pt x="539531" y="287283"/>
                  <a:pt x="609600" y="325821"/>
                </a:cubicBezTo>
                <a:cubicBezTo>
                  <a:pt x="679669" y="364359"/>
                  <a:pt x="826814" y="436180"/>
                  <a:pt x="924910" y="483476"/>
                </a:cubicBezTo>
                <a:cubicBezTo>
                  <a:pt x="1023006" y="530772"/>
                  <a:pt x="1117600" y="555297"/>
                  <a:pt x="1198179" y="609600"/>
                </a:cubicBezTo>
                <a:cubicBezTo>
                  <a:pt x="1278758" y="663903"/>
                  <a:pt x="1340069" y="763752"/>
                  <a:pt x="1408386" y="809297"/>
                </a:cubicBezTo>
                <a:cubicBezTo>
                  <a:pt x="1476703" y="854842"/>
                  <a:pt x="1545021" y="846083"/>
                  <a:pt x="1608083" y="882869"/>
                </a:cubicBezTo>
                <a:cubicBezTo>
                  <a:pt x="1671145" y="919655"/>
                  <a:pt x="1758732" y="1001986"/>
                  <a:pt x="1786759" y="1030014"/>
                </a:cubicBezTo>
                <a:cubicBezTo>
                  <a:pt x="1814786" y="1058042"/>
                  <a:pt x="1795517" y="1054538"/>
                  <a:pt x="1776248" y="105103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988971" y="2612506"/>
            <a:ext cx="1297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타클라마칸 사막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869691" y="5412033"/>
            <a:ext cx="525886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인도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47024" y="6488779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베트남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411094" y="6501491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라오스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544220" y="5874185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미얀마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284136" y="465033"/>
            <a:ext cx="525886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몽골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8535989" y="227155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러시아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64" name="TextBox 263"/>
          <p:cNvSpPr txBox="1"/>
          <p:nvPr/>
        </p:nvSpPr>
        <p:spPr>
          <a:xfrm>
            <a:off x="7707557" y="2509980"/>
            <a:ext cx="833663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대한민국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777937" y="5755561"/>
            <a:ext cx="525886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smtClean="0">
                <a:solidFill>
                  <a:srgbClr val="002060"/>
                </a:solidFill>
              </a:rPr>
              <a:t>대만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>
            <a:off x="481486" y="1105945"/>
            <a:ext cx="579677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8" name="TextBox 267"/>
          <p:cNvSpPr txBox="1"/>
          <p:nvPr/>
        </p:nvSpPr>
        <p:spPr>
          <a:xfrm>
            <a:off x="1116839" y="1022550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비단길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988971" y="22715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작업본</a:t>
            </a:r>
            <a:r>
              <a:rPr lang="ko-KR" altLang="en-US" dirty="0" smtClean="0"/>
              <a:t> 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3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타원 207"/>
          <p:cNvSpPr/>
          <p:nvPr/>
        </p:nvSpPr>
        <p:spPr>
          <a:xfrm>
            <a:off x="5064174" y="4010601"/>
            <a:ext cx="2047479" cy="1030103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4828366" y="504070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7985845" y="312167"/>
            <a:ext cx="784784" cy="1663778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6488090" y="535329"/>
            <a:ext cx="1552550" cy="2241378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4800919" y="3544059"/>
            <a:ext cx="961971" cy="499059"/>
          </a:xfrm>
          <a:prstGeom prst="ellipse">
            <a:avLst/>
          </a:prstGeom>
          <a:solidFill>
            <a:srgbClr val="FFC000">
              <a:alpha val="59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자유형 146"/>
          <p:cNvSpPr/>
          <p:nvPr/>
        </p:nvSpPr>
        <p:spPr>
          <a:xfrm>
            <a:off x="6833497" y="1581147"/>
            <a:ext cx="604837" cy="557212"/>
          </a:xfrm>
          <a:custGeom>
            <a:avLst/>
            <a:gdLst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604837"/>
              <a:gd name="connsiteY0" fmla="*/ 0 h 557212"/>
              <a:gd name="connsiteX1" fmla="*/ 71437 w 604837"/>
              <a:gd name="connsiteY1" fmla="*/ 66675 h 557212"/>
              <a:gd name="connsiteX2" fmla="*/ 128587 w 604837"/>
              <a:gd name="connsiteY2" fmla="*/ 119062 h 557212"/>
              <a:gd name="connsiteX3" fmla="*/ 252412 w 604837"/>
              <a:gd name="connsiteY3" fmla="*/ 123825 h 557212"/>
              <a:gd name="connsiteX4" fmla="*/ 319087 w 604837"/>
              <a:gd name="connsiteY4" fmla="*/ 176212 h 557212"/>
              <a:gd name="connsiteX5" fmla="*/ 328612 w 604837"/>
              <a:gd name="connsiteY5" fmla="*/ 271462 h 557212"/>
              <a:gd name="connsiteX6" fmla="*/ 390525 w 604837"/>
              <a:gd name="connsiteY6" fmla="*/ 314325 h 557212"/>
              <a:gd name="connsiteX7" fmla="*/ 414337 w 604837"/>
              <a:gd name="connsiteY7" fmla="*/ 319087 h 557212"/>
              <a:gd name="connsiteX8" fmla="*/ 409575 w 604837"/>
              <a:gd name="connsiteY8" fmla="*/ 395287 h 557212"/>
              <a:gd name="connsiteX9" fmla="*/ 452437 w 604837"/>
              <a:gd name="connsiteY9" fmla="*/ 461962 h 557212"/>
              <a:gd name="connsiteX10" fmla="*/ 552450 w 604837"/>
              <a:gd name="connsiteY10" fmla="*/ 457200 h 557212"/>
              <a:gd name="connsiteX11" fmla="*/ 581025 w 604837"/>
              <a:gd name="connsiteY11" fmla="*/ 490537 h 557212"/>
              <a:gd name="connsiteX12" fmla="*/ 604837 w 604837"/>
              <a:gd name="connsiteY1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4837" h="557212">
                <a:moveTo>
                  <a:pt x="0" y="0"/>
                </a:moveTo>
                <a:cubicBezTo>
                  <a:pt x="17065" y="11509"/>
                  <a:pt x="50006" y="46832"/>
                  <a:pt x="71437" y="66675"/>
                </a:cubicBezTo>
                <a:cubicBezTo>
                  <a:pt x="92868" y="86518"/>
                  <a:pt x="98425" y="109537"/>
                  <a:pt x="128587" y="119062"/>
                </a:cubicBezTo>
                <a:cubicBezTo>
                  <a:pt x="158749" y="128587"/>
                  <a:pt x="220662" y="114300"/>
                  <a:pt x="252412" y="123825"/>
                </a:cubicBezTo>
                <a:cubicBezTo>
                  <a:pt x="284162" y="133350"/>
                  <a:pt x="306387" y="151606"/>
                  <a:pt x="319087" y="176212"/>
                </a:cubicBezTo>
                <a:cubicBezTo>
                  <a:pt x="331787" y="200818"/>
                  <a:pt x="316706" y="248443"/>
                  <a:pt x="328612" y="271462"/>
                </a:cubicBezTo>
                <a:cubicBezTo>
                  <a:pt x="340518" y="294481"/>
                  <a:pt x="376238" y="306388"/>
                  <a:pt x="390525" y="314325"/>
                </a:cubicBezTo>
                <a:cubicBezTo>
                  <a:pt x="404812" y="322262"/>
                  <a:pt x="411162" y="305593"/>
                  <a:pt x="414337" y="319087"/>
                </a:cubicBezTo>
                <a:cubicBezTo>
                  <a:pt x="417512" y="332581"/>
                  <a:pt x="403225" y="371475"/>
                  <a:pt x="409575" y="395287"/>
                </a:cubicBezTo>
                <a:cubicBezTo>
                  <a:pt x="415925" y="419099"/>
                  <a:pt x="428625" y="451643"/>
                  <a:pt x="452437" y="461962"/>
                </a:cubicBezTo>
                <a:cubicBezTo>
                  <a:pt x="476249" y="472281"/>
                  <a:pt x="531019" y="452438"/>
                  <a:pt x="552450" y="457200"/>
                </a:cubicBezTo>
                <a:cubicBezTo>
                  <a:pt x="573881" y="461962"/>
                  <a:pt x="572294" y="473868"/>
                  <a:pt x="581025" y="490537"/>
                </a:cubicBezTo>
                <a:cubicBezTo>
                  <a:pt x="589756" y="507206"/>
                  <a:pt x="597296" y="532209"/>
                  <a:pt x="604837" y="557212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4766711" y="2701253"/>
            <a:ext cx="2197879" cy="1361545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 148"/>
          <p:cNvSpPr/>
          <p:nvPr/>
        </p:nvSpPr>
        <p:spPr>
          <a:xfrm>
            <a:off x="4825704" y="4006252"/>
            <a:ext cx="1170958" cy="513369"/>
          </a:xfrm>
          <a:custGeom>
            <a:avLst/>
            <a:gdLst>
              <a:gd name="connsiteX0" fmla="*/ 0 w 1170958"/>
              <a:gd name="connsiteY0" fmla="*/ 0 h 530642"/>
              <a:gd name="connsiteX1" fmla="*/ 69073 w 1170958"/>
              <a:gd name="connsiteY1" fmla="*/ 46049 h 530642"/>
              <a:gd name="connsiteX2" fmla="*/ 85519 w 1170958"/>
              <a:gd name="connsiteY2" fmla="*/ 55917 h 530642"/>
              <a:gd name="connsiteX3" fmla="*/ 171039 w 1170958"/>
              <a:gd name="connsiteY3" fmla="*/ 26314 h 530642"/>
              <a:gd name="connsiteX4" fmla="*/ 207220 w 1170958"/>
              <a:gd name="connsiteY4" fmla="*/ 36181 h 530642"/>
              <a:gd name="connsiteX5" fmla="*/ 259847 w 1170958"/>
              <a:gd name="connsiteY5" fmla="*/ 65784 h 530642"/>
              <a:gd name="connsiteX6" fmla="*/ 279582 w 1170958"/>
              <a:gd name="connsiteY6" fmla="*/ 115122 h 530642"/>
              <a:gd name="connsiteX7" fmla="*/ 312475 w 1170958"/>
              <a:gd name="connsiteY7" fmla="*/ 151304 h 530642"/>
              <a:gd name="connsiteX8" fmla="*/ 338788 w 1170958"/>
              <a:gd name="connsiteY8" fmla="*/ 161171 h 530642"/>
              <a:gd name="connsiteX9" fmla="*/ 407862 w 1170958"/>
              <a:gd name="connsiteY9" fmla="*/ 118411 h 530642"/>
              <a:gd name="connsiteX10" fmla="*/ 476935 w 1170958"/>
              <a:gd name="connsiteY10" fmla="*/ 92098 h 530642"/>
              <a:gd name="connsiteX11" fmla="*/ 522984 w 1170958"/>
              <a:gd name="connsiteY11" fmla="*/ 98676 h 530642"/>
              <a:gd name="connsiteX12" fmla="*/ 555876 w 1170958"/>
              <a:gd name="connsiteY12" fmla="*/ 111833 h 530642"/>
              <a:gd name="connsiteX13" fmla="*/ 611793 w 1170958"/>
              <a:gd name="connsiteY13" fmla="*/ 101965 h 530642"/>
              <a:gd name="connsiteX14" fmla="*/ 674288 w 1170958"/>
              <a:gd name="connsiteY14" fmla="*/ 118411 h 530642"/>
              <a:gd name="connsiteX15" fmla="*/ 726915 w 1170958"/>
              <a:gd name="connsiteY15" fmla="*/ 148014 h 530642"/>
              <a:gd name="connsiteX16" fmla="*/ 756518 w 1170958"/>
              <a:gd name="connsiteY16" fmla="*/ 161171 h 530642"/>
              <a:gd name="connsiteX17" fmla="*/ 782831 w 1170958"/>
              <a:gd name="connsiteY17" fmla="*/ 203931 h 530642"/>
              <a:gd name="connsiteX18" fmla="*/ 805856 w 1170958"/>
              <a:gd name="connsiteY18" fmla="*/ 236823 h 530642"/>
              <a:gd name="connsiteX19" fmla="*/ 865062 w 1170958"/>
              <a:gd name="connsiteY19" fmla="*/ 246691 h 530642"/>
              <a:gd name="connsiteX20" fmla="*/ 855194 w 1170958"/>
              <a:gd name="connsiteY20" fmla="*/ 286161 h 530642"/>
              <a:gd name="connsiteX21" fmla="*/ 894664 w 1170958"/>
              <a:gd name="connsiteY21" fmla="*/ 332210 h 530642"/>
              <a:gd name="connsiteX22" fmla="*/ 901243 w 1170958"/>
              <a:gd name="connsiteY22" fmla="*/ 371681 h 530642"/>
              <a:gd name="connsiteX23" fmla="*/ 924267 w 1170958"/>
              <a:gd name="connsiteY23" fmla="*/ 421019 h 530642"/>
              <a:gd name="connsiteX24" fmla="*/ 947292 w 1170958"/>
              <a:gd name="connsiteY24" fmla="*/ 496670 h 530642"/>
              <a:gd name="connsiteX25" fmla="*/ 1029522 w 1170958"/>
              <a:gd name="connsiteY25" fmla="*/ 529563 h 530642"/>
              <a:gd name="connsiteX26" fmla="*/ 1065703 w 1170958"/>
              <a:gd name="connsiteY26" fmla="*/ 519695 h 530642"/>
              <a:gd name="connsiteX27" fmla="*/ 1088728 w 1170958"/>
              <a:gd name="connsiteY27" fmla="*/ 490092 h 530642"/>
              <a:gd name="connsiteX28" fmla="*/ 1118331 w 1170958"/>
              <a:gd name="connsiteY28" fmla="*/ 486803 h 530642"/>
              <a:gd name="connsiteX29" fmla="*/ 1170958 w 1170958"/>
              <a:gd name="connsiteY29" fmla="*/ 513117 h 530642"/>
              <a:gd name="connsiteX0" fmla="*/ 0 w 1170958"/>
              <a:gd name="connsiteY0" fmla="*/ 0 h 532878"/>
              <a:gd name="connsiteX1" fmla="*/ 69073 w 1170958"/>
              <a:gd name="connsiteY1" fmla="*/ 46049 h 532878"/>
              <a:gd name="connsiteX2" fmla="*/ 85519 w 1170958"/>
              <a:gd name="connsiteY2" fmla="*/ 55917 h 532878"/>
              <a:gd name="connsiteX3" fmla="*/ 171039 w 1170958"/>
              <a:gd name="connsiteY3" fmla="*/ 26314 h 532878"/>
              <a:gd name="connsiteX4" fmla="*/ 207220 w 1170958"/>
              <a:gd name="connsiteY4" fmla="*/ 36181 h 532878"/>
              <a:gd name="connsiteX5" fmla="*/ 259847 w 1170958"/>
              <a:gd name="connsiteY5" fmla="*/ 65784 h 532878"/>
              <a:gd name="connsiteX6" fmla="*/ 279582 w 1170958"/>
              <a:gd name="connsiteY6" fmla="*/ 115122 h 532878"/>
              <a:gd name="connsiteX7" fmla="*/ 312475 w 1170958"/>
              <a:gd name="connsiteY7" fmla="*/ 151304 h 532878"/>
              <a:gd name="connsiteX8" fmla="*/ 338788 w 1170958"/>
              <a:gd name="connsiteY8" fmla="*/ 161171 h 532878"/>
              <a:gd name="connsiteX9" fmla="*/ 407862 w 1170958"/>
              <a:gd name="connsiteY9" fmla="*/ 118411 h 532878"/>
              <a:gd name="connsiteX10" fmla="*/ 476935 w 1170958"/>
              <a:gd name="connsiteY10" fmla="*/ 92098 h 532878"/>
              <a:gd name="connsiteX11" fmla="*/ 522984 w 1170958"/>
              <a:gd name="connsiteY11" fmla="*/ 98676 h 532878"/>
              <a:gd name="connsiteX12" fmla="*/ 555876 w 1170958"/>
              <a:gd name="connsiteY12" fmla="*/ 111833 h 532878"/>
              <a:gd name="connsiteX13" fmla="*/ 611793 w 1170958"/>
              <a:gd name="connsiteY13" fmla="*/ 101965 h 532878"/>
              <a:gd name="connsiteX14" fmla="*/ 674288 w 1170958"/>
              <a:gd name="connsiteY14" fmla="*/ 118411 h 532878"/>
              <a:gd name="connsiteX15" fmla="*/ 726915 w 1170958"/>
              <a:gd name="connsiteY15" fmla="*/ 148014 h 532878"/>
              <a:gd name="connsiteX16" fmla="*/ 756518 w 1170958"/>
              <a:gd name="connsiteY16" fmla="*/ 161171 h 532878"/>
              <a:gd name="connsiteX17" fmla="*/ 782831 w 1170958"/>
              <a:gd name="connsiteY17" fmla="*/ 203931 h 532878"/>
              <a:gd name="connsiteX18" fmla="*/ 805856 w 1170958"/>
              <a:gd name="connsiteY18" fmla="*/ 236823 h 532878"/>
              <a:gd name="connsiteX19" fmla="*/ 865062 w 1170958"/>
              <a:gd name="connsiteY19" fmla="*/ 246691 h 532878"/>
              <a:gd name="connsiteX20" fmla="*/ 855194 w 1170958"/>
              <a:gd name="connsiteY20" fmla="*/ 286161 h 532878"/>
              <a:gd name="connsiteX21" fmla="*/ 894664 w 1170958"/>
              <a:gd name="connsiteY21" fmla="*/ 332210 h 532878"/>
              <a:gd name="connsiteX22" fmla="*/ 901243 w 1170958"/>
              <a:gd name="connsiteY22" fmla="*/ 371681 h 532878"/>
              <a:gd name="connsiteX23" fmla="*/ 924267 w 1170958"/>
              <a:gd name="connsiteY23" fmla="*/ 421019 h 532878"/>
              <a:gd name="connsiteX24" fmla="*/ 960449 w 1170958"/>
              <a:gd name="connsiteY24" fmla="*/ 463778 h 532878"/>
              <a:gd name="connsiteX25" fmla="*/ 1029522 w 1170958"/>
              <a:gd name="connsiteY25" fmla="*/ 529563 h 532878"/>
              <a:gd name="connsiteX26" fmla="*/ 1065703 w 1170958"/>
              <a:gd name="connsiteY26" fmla="*/ 519695 h 532878"/>
              <a:gd name="connsiteX27" fmla="*/ 1088728 w 1170958"/>
              <a:gd name="connsiteY27" fmla="*/ 490092 h 532878"/>
              <a:gd name="connsiteX28" fmla="*/ 1118331 w 1170958"/>
              <a:gd name="connsiteY28" fmla="*/ 486803 h 532878"/>
              <a:gd name="connsiteX29" fmla="*/ 1170958 w 1170958"/>
              <a:gd name="connsiteY29" fmla="*/ 513117 h 532878"/>
              <a:gd name="connsiteX0" fmla="*/ 0 w 1170958"/>
              <a:gd name="connsiteY0" fmla="*/ 0 h 519846"/>
              <a:gd name="connsiteX1" fmla="*/ 69073 w 1170958"/>
              <a:gd name="connsiteY1" fmla="*/ 46049 h 519846"/>
              <a:gd name="connsiteX2" fmla="*/ 85519 w 1170958"/>
              <a:gd name="connsiteY2" fmla="*/ 55917 h 519846"/>
              <a:gd name="connsiteX3" fmla="*/ 171039 w 1170958"/>
              <a:gd name="connsiteY3" fmla="*/ 26314 h 519846"/>
              <a:gd name="connsiteX4" fmla="*/ 207220 w 1170958"/>
              <a:gd name="connsiteY4" fmla="*/ 36181 h 519846"/>
              <a:gd name="connsiteX5" fmla="*/ 259847 w 1170958"/>
              <a:gd name="connsiteY5" fmla="*/ 65784 h 519846"/>
              <a:gd name="connsiteX6" fmla="*/ 279582 w 1170958"/>
              <a:gd name="connsiteY6" fmla="*/ 115122 h 519846"/>
              <a:gd name="connsiteX7" fmla="*/ 312475 w 1170958"/>
              <a:gd name="connsiteY7" fmla="*/ 151304 h 519846"/>
              <a:gd name="connsiteX8" fmla="*/ 338788 w 1170958"/>
              <a:gd name="connsiteY8" fmla="*/ 161171 h 519846"/>
              <a:gd name="connsiteX9" fmla="*/ 407862 w 1170958"/>
              <a:gd name="connsiteY9" fmla="*/ 118411 h 519846"/>
              <a:gd name="connsiteX10" fmla="*/ 476935 w 1170958"/>
              <a:gd name="connsiteY10" fmla="*/ 92098 h 519846"/>
              <a:gd name="connsiteX11" fmla="*/ 522984 w 1170958"/>
              <a:gd name="connsiteY11" fmla="*/ 98676 h 519846"/>
              <a:gd name="connsiteX12" fmla="*/ 555876 w 1170958"/>
              <a:gd name="connsiteY12" fmla="*/ 111833 h 519846"/>
              <a:gd name="connsiteX13" fmla="*/ 611793 w 1170958"/>
              <a:gd name="connsiteY13" fmla="*/ 101965 h 519846"/>
              <a:gd name="connsiteX14" fmla="*/ 674288 w 1170958"/>
              <a:gd name="connsiteY14" fmla="*/ 118411 h 519846"/>
              <a:gd name="connsiteX15" fmla="*/ 726915 w 1170958"/>
              <a:gd name="connsiteY15" fmla="*/ 148014 h 519846"/>
              <a:gd name="connsiteX16" fmla="*/ 756518 w 1170958"/>
              <a:gd name="connsiteY16" fmla="*/ 161171 h 519846"/>
              <a:gd name="connsiteX17" fmla="*/ 782831 w 1170958"/>
              <a:gd name="connsiteY17" fmla="*/ 203931 h 519846"/>
              <a:gd name="connsiteX18" fmla="*/ 805856 w 1170958"/>
              <a:gd name="connsiteY18" fmla="*/ 236823 h 519846"/>
              <a:gd name="connsiteX19" fmla="*/ 865062 w 1170958"/>
              <a:gd name="connsiteY19" fmla="*/ 246691 h 519846"/>
              <a:gd name="connsiteX20" fmla="*/ 855194 w 1170958"/>
              <a:gd name="connsiteY20" fmla="*/ 286161 h 519846"/>
              <a:gd name="connsiteX21" fmla="*/ 894664 w 1170958"/>
              <a:gd name="connsiteY21" fmla="*/ 332210 h 519846"/>
              <a:gd name="connsiteX22" fmla="*/ 901243 w 1170958"/>
              <a:gd name="connsiteY22" fmla="*/ 371681 h 519846"/>
              <a:gd name="connsiteX23" fmla="*/ 924267 w 1170958"/>
              <a:gd name="connsiteY23" fmla="*/ 421019 h 519846"/>
              <a:gd name="connsiteX24" fmla="*/ 960449 w 1170958"/>
              <a:gd name="connsiteY24" fmla="*/ 463778 h 519846"/>
              <a:gd name="connsiteX25" fmla="*/ 1019654 w 1170958"/>
              <a:gd name="connsiteY25" fmla="*/ 499960 h 519846"/>
              <a:gd name="connsiteX26" fmla="*/ 1065703 w 1170958"/>
              <a:gd name="connsiteY26" fmla="*/ 519695 h 519846"/>
              <a:gd name="connsiteX27" fmla="*/ 1088728 w 1170958"/>
              <a:gd name="connsiteY27" fmla="*/ 490092 h 519846"/>
              <a:gd name="connsiteX28" fmla="*/ 1118331 w 1170958"/>
              <a:gd name="connsiteY28" fmla="*/ 486803 h 519846"/>
              <a:gd name="connsiteX29" fmla="*/ 1170958 w 1170958"/>
              <a:gd name="connsiteY29" fmla="*/ 513117 h 519846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74288 w 1170958"/>
              <a:gd name="connsiteY14" fmla="*/ 118411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70958" h="513369">
                <a:moveTo>
                  <a:pt x="0" y="0"/>
                </a:moveTo>
                <a:lnTo>
                  <a:pt x="69073" y="46049"/>
                </a:lnTo>
                <a:cubicBezTo>
                  <a:pt x="83326" y="55368"/>
                  <a:pt x="68525" y="59206"/>
                  <a:pt x="85519" y="55917"/>
                </a:cubicBezTo>
                <a:cubicBezTo>
                  <a:pt x="102513" y="52628"/>
                  <a:pt x="150756" y="29603"/>
                  <a:pt x="171039" y="26314"/>
                </a:cubicBezTo>
                <a:cubicBezTo>
                  <a:pt x="191322" y="23025"/>
                  <a:pt x="192419" y="29603"/>
                  <a:pt x="207220" y="36181"/>
                </a:cubicBezTo>
                <a:cubicBezTo>
                  <a:pt x="222021" y="42759"/>
                  <a:pt x="247787" y="52627"/>
                  <a:pt x="259847" y="65784"/>
                </a:cubicBezTo>
                <a:cubicBezTo>
                  <a:pt x="271907" y="78941"/>
                  <a:pt x="270811" y="100869"/>
                  <a:pt x="279582" y="115122"/>
                </a:cubicBezTo>
                <a:cubicBezTo>
                  <a:pt x="288353" y="129375"/>
                  <a:pt x="302607" y="143629"/>
                  <a:pt x="312475" y="151304"/>
                </a:cubicBezTo>
                <a:cubicBezTo>
                  <a:pt x="322343" y="158979"/>
                  <a:pt x="322890" y="166653"/>
                  <a:pt x="338788" y="161171"/>
                </a:cubicBezTo>
                <a:cubicBezTo>
                  <a:pt x="354686" y="155689"/>
                  <a:pt x="384838" y="129923"/>
                  <a:pt x="407862" y="118411"/>
                </a:cubicBezTo>
                <a:cubicBezTo>
                  <a:pt x="430886" y="106899"/>
                  <a:pt x="457748" y="95387"/>
                  <a:pt x="476935" y="92098"/>
                </a:cubicBezTo>
                <a:cubicBezTo>
                  <a:pt x="496122" y="88809"/>
                  <a:pt x="509827" y="95387"/>
                  <a:pt x="522984" y="98676"/>
                </a:cubicBezTo>
                <a:cubicBezTo>
                  <a:pt x="536141" y="101965"/>
                  <a:pt x="541075" y="111285"/>
                  <a:pt x="555876" y="111833"/>
                </a:cubicBezTo>
                <a:cubicBezTo>
                  <a:pt x="570677" y="112381"/>
                  <a:pt x="594516" y="97182"/>
                  <a:pt x="611793" y="101965"/>
                </a:cubicBezTo>
                <a:cubicBezTo>
                  <a:pt x="629070" y="106748"/>
                  <a:pt x="640352" y="132859"/>
                  <a:pt x="659539" y="140534"/>
                </a:cubicBezTo>
                <a:cubicBezTo>
                  <a:pt x="678726" y="148209"/>
                  <a:pt x="716897" y="143346"/>
                  <a:pt x="726915" y="148014"/>
                </a:cubicBezTo>
                <a:cubicBezTo>
                  <a:pt x="736933" y="152682"/>
                  <a:pt x="712786" y="155539"/>
                  <a:pt x="719647" y="168545"/>
                </a:cubicBezTo>
                <a:cubicBezTo>
                  <a:pt x="726508" y="181552"/>
                  <a:pt x="753715" y="214673"/>
                  <a:pt x="768083" y="226053"/>
                </a:cubicBezTo>
                <a:cubicBezTo>
                  <a:pt x="782451" y="237433"/>
                  <a:pt x="789693" y="233383"/>
                  <a:pt x="805856" y="236823"/>
                </a:cubicBezTo>
                <a:cubicBezTo>
                  <a:pt x="822019" y="240263"/>
                  <a:pt x="856839" y="238468"/>
                  <a:pt x="865062" y="246691"/>
                </a:cubicBezTo>
                <a:cubicBezTo>
                  <a:pt x="873285" y="254914"/>
                  <a:pt x="850260" y="271908"/>
                  <a:pt x="855194" y="286161"/>
                </a:cubicBezTo>
                <a:cubicBezTo>
                  <a:pt x="860128" y="300414"/>
                  <a:pt x="886989" y="317957"/>
                  <a:pt x="894664" y="332210"/>
                </a:cubicBezTo>
                <a:cubicBezTo>
                  <a:pt x="902339" y="346463"/>
                  <a:pt x="896309" y="356879"/>
                  <a:pt x="901243" y="371681"/>
                </a:cubicBezTo>
                <a:cubicBezTo>
                  <a:pt x="906177" y="386483"/>
                  <a:pt x="914399" y="405669"/>
                  <a:pt x="924267" y="421019"/>
                </a:cubicBezTo>
                <a:cubicBezTo>
                  <a:pt x="934135" y="436369"/>
                  <a:pt x="944551" y="450621"/>
                  <a:pt x="960449" y="463778"/>
                </a:cubicBezTo>
                <a:cubicBezTo>
                  <a:pt x="976347" y="476935"/>
                  <a:pt x="1003208" y="491737"/>
                  <a:pt x="1019654" y="499960"/>
                </a:cubicBezTo>
                <a:cubicBezTo>
                  <a:pt x="1036100" y="508183"/>
                  <a:pt x="1047612" y="514761"/>
                  <a:pt x="1059124" y="513116"/>
                </a:cubicBezTo>
                <a:cubicBezTo>
                  <a:pt x="1070636" y="511471"/>
                  <a:pt x="1078860" y="494477"/>
                  <a:pt x="1088728" y="490092"/>
                </a:cubicBezTo>
                <a:cubicBezTo>
                  <a:pt x="1098596" y="485707"/>
                  <a:pt x="1104626" y="482966"/>
                  <a:pt x="1118331" y="486803"/>
                </a:cubicBezTo>
                <a:cubicBezTo>
                  <a:pt x="1132036" y="490640"/>
                  <a:pt x="1151497" y="501878"/>
                  <a:pt x="1170958" y="513117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자유형 149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자유형 150"/>
          <p:cNvSpPr/>
          <p:nvPr/>
        </p:nvSpPr>
        <p:spPr>
          <a:xfrm>
            <a:off x="6593798" y="1980443"/>
            <a:ext cx="447082" cy="546798"/>
          </a:xfrm>
          <a:custGeom>
            <a:avLst/>
            <a:gdLst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96850 w 682032"/>
              <a:gd name="connsiteY9" fmla="*/ 181673 h 546798"/>
              <a:gd name="connsiteX10" fmla="*/ 234950 w 682032"/>
              <a:gd name="connsiteY10" fmla="*/ 140398 h 546798"/>
              <a:gd name="connsiteX11" fmla="*/ 247650 w 682032"/>
              <a:gd name="connsiteY11" fmla="*/ 118173 h 546798"/>
              <a:gd name="connsiteX12" fmla="*/ 295275 w 682032"/>
              <a:gd name="connsiteY12" fmla="*/ 83248 h 546798"/>
              <a:gd name="connsiteX13" fmla="*/ 304800 w 682032"/>
              <a:gd name="connsiteY13" fmla="*/ 70548 h 546798"/>
              <a:gd name="connsiteX14" fmla="*/ 327025 w 682032"/>
              <a:gd name="connsiteY14" fmla="*/ 57848 h 546798"/>
              <a:gd name="connsiteX15" fmla="*/ 387350 w 682032"/>
              <a:gd name="connsiteY15" fmla="*/ 67373 h 546798"/>
              <a:gd name="connsiteX16" fmla="*/ 419100 w 682032"/>
              <a:gd name="connsiteY16" fmla="*/ 67373 h 546798"/>
              <a:gd name="connsiteX17" fmla="*/ 457200 w 682032"/>
              <a:gd name="connsiteY17" fmla="*/ 16573 h 546798"/>
              <a:gd name="connsiteX18" fmla="*/ 482600 w 682032"/>
              <a:gd name="connsiteY18" fmla="*/ 698 h 546798"/>
              <a:gd name="connsiteX19" fmla="*/ 546100 w 682032"/>
              <a:gd name="connsiteY19" fmla="*/ 3873 h 546798"/>
              <a:gd name="connsiteX20" fmla="*/ 577850 w 682032"/>
              <a:gd name="connsiteY20" fmla="*/ 13398 h 546798"/>
              <a:gd name="connsiteX21" fmla="*/ 609600 w 682032"/>
              <a:gd name="connsiteY21" fmla="*/ 22923 h 546798"/>
              <a:gd name="connsiteX22" fmla="*/ 635000 w 682032"/>
              <a:gd name="connsiteY22" fmla="*/ 76898 h 546798"/>
              <a:gd name="connsiteX23" fmla="*/ 644525 w 682032"/>
              <a:gd name="connsiteY23" fmla="*/ 118173 h 546798"/>
              <a:gd name="connsiteX24" fmla="*/ 635000 w 682032"/>
              <a:gd name="connsiteY24" fmla="*/ 153098 h 546798"/>
              <a:gd name="connsiteX25" fmla="*/ 647700 w 682032"/>
              <a:gd name="connsiteY25" fmla="*/ 172148 h 546798"/>
              <a:gd name="connsiteX26" fmla="*/ 663575 w 682032"/>
              <a:gd name="connsiteY26" fmla="*/ 200723 h 546798"/>
              <a:gd name="connsiteX27" fmla="*/ 679450 w 682032"/>
              <a:gd name="connsiteY27" fmla="*/ 238823 h 546798"/>
              <a:gd name="connsiteX28" fmla="*/ 676275 w 682032"/>
              <a:gd name="connsiteY28" fmla="*/ 264223 h 546798"/>
              <a:gd name="connsiteX29" fmla="*/ 625475 w 682032"/>
              <a:gd name="connsiteY29" fmla="*/ 299148 h 546798"/>
              <a:gd name="connsiteX30" fmla="*/ 593725 w 682032"/>
              <a:gd name="connsiteY30" fmla="*/ 299148 h 546798"/>
              <a:gd name="connsiteX31" fmla="*/ 581025 w 682032"/>
              <a:gd name="connsiteY31" fmla="*/ 353123 h 546798"/>
              <a:gd name="connsiteX32" fmla="*/ 574675 w 682032"/>
              <a:gd name="connsiteY32" fmla="*/ 394398 h 546798"/>
              <a:gd name="connsiteX33" fmla="*/ 552450 w 682032"/>
              <a:gd name="connsiteY33" fmla="*/ 416623 h 546798"/>
              <a:gd name="connsiteX34" fmla="*/ 533400 w 682032"/>
              <a:gd name="connsiteY34" fmla="*/ 432498 h 546798"/>
              <a:gd name="connsiteX35" fmla="*/ 539750 w 682032"/>
              <a:gd name="connsiteY35" fmla="*/ 464248 h 546798"/>
              <a:gd name="connsiteX36" fmla="*/ 533400 w 682032"/>
              <a:gd name="connsiteY36" fmla="*/ 489648 h 546798"/>
              <a:gd name="connsiteX37" fmla="*/ 485775 w 682032"/>
              <a:gd name="connsiteY37" fmla="*/ 480123 h 546798"/>
              <a:gd name="connsiteX38" fmla="*/ 463550 w 682032"/>
              <a:gd name="connsiteY38" fmla="*/ 480123 h 546798"/>
              <a:gd name="connsiteX39" fmla="*/ 460375 w 682032"/>
              <a:gd name="connsiteY39" fmla="*/ 527748 h 546798"/>
              <a:gd name="connsiteX40" fmla="*/ 438150 w 682032"/>
              <a:gd name="connsiteY40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96850 w 682032"/>
              <a:gd name="connsiteY8" fmla="*/ 181673 h 546798"/>
              <a:gd name="connsiteX9" fmla="*/ 234950 w 682032"/>
              <a:gd name="connsiteY9" fmla="*/ 140398 h 546798"/>
              <a:gd name="connsiteX10" fmla="*/ 247650 w 682032"/>
              <a:gd name="connsiteY10" fmla="*/ 118173 h 546798"/>
              <a:gd name="connsiteX11" fmla="*/ 295275 w 682032"/>
              <a:gd name="connsiteY11" fmla="*/ 83248 h 546798"/>
              <a:gd name="connsiteX12" fmla="*/ 304800 w 682032"/>
              <a:gd name="connsiteY12" fmla="*/ 70548 h 546798"/>
              <a:gd name="connsiteX13" fmla="*/ 327025 w 682032"/>
              <a:gd name="connsiteY13" fmla="*/ 57848 h 546798"/>
              <a:gd name="connsiteX14" fmla="*/ 387350 w 682032"/>
              <a:gd name="connsiteY14" fmla="*/ 67373 h 546798"/>
              <a:gd name="connsiteX15" fmla="*/ 419100 w 682032"/>
              <a:gd name="connsiteY15" fmla="*/ 67373 h 546798"/>
              <a:gd name="connsiteX16" fmla="*/ 457200 w 682032"/>
              <a:gd name="connsiteY16" fmla="*/ 16573 h 546798"/>
              <a:gd name="connsiteX17" fmla="*/ 482600 w 682032"/>
              <a:gd name="connsiteY17" fmla="*/ 698 h 546798"/>
              <a:gd name="connsiteX18" fmla="*/ 546100 w 682032"/>
              <a:gd name="connsiteY18" fmla="*/ 3873 h 546798"/>
              <a:gd name="connsiteX19" fmla="*/ 577850 w 682032"/>
              <a:gd name="connsiteY19" fmla="*/ 13398 h 546798"/>
              <a:gd name="connsiteX20" fmla="*/ 609600 w 682032"/>
              <a:gd name="connsiteY20" fmla="*/ 22923 h 546798"/>
              <a:gd name="connsiteX21" fmla="*/ 635000 w 682032"/>
              <a:gd name="connsiteY21" fmla="*/ 76898 h 546798"/>
              <a:gd name="connsiteX22" fmla="*/ 644525 w 682032"/>
              <a:gd name="connsiteY22" fmla="*/ 118173 h 546798"/>
              <a:gd name="connsiteX23" fmla="*/ 635000 w 682032"/>
              <a:gd name="connsiteY23" fmla="*/ 153098 h 546798"/>
              <a:gd name="connsiteX24" fmla="*/ 647700 w 682032"/>
              <a:gd name="connsiteY24" fmla="*/ 172148 h 546798"/>
              <a:gd name="connsiteX25" fmla="*/ 663575 w 682032"/>
              <a:gd name="connsiteY25" fmla="*/ 200723 h 546798"/>
              <a:gd name="connsiteX26" fmla="*/ 679450 w 682032"/>
              <a:gd name="connsiteY26" fmla="*/ 238823 h 546798"/>
              <a:gd name="connsiteX27" fmla="*/ 676275 w 682032"/>
              <a:gd name="connsiteY27" fmla="*/ 264223 h 546798"/>
              <a:gd name="connsiteX28" fmla="*/ 625475 w 682032"/>
              <a:gd name="connsiteY28" fmla="*/ 299148 h 546798"/>
              <a:gd name="connsiteX29" fmla="*/ 593725 w 682032"/>
              <a:gd name="connsiteY29" fmla="*/ 299148 h 546798"/>
              <a:gd name="connsiteX30" fmla="*/ 581025 w 682032"/>
              <a:gd name="connsiteY30" fmla="*/ 353123 h 546798"/>
              <a:gd name="connsiteX31" fmla="*/ 574675 w 682032"/>
              <a:gd name="connsiteY31" fmla="*/ 394398 h 546798"/>
              <a:gd name="connsiteX32" fmla="*/ 552450 w 682032"/>
              <a:gd name="connsiteY32" fmla="*/ 416623 h 546798"/>
              <a:gd name="connsiteX33" fmla="*/ 533400 w 682032"/>
              <a:gd name="connsiteY33" fmla="*/ 432498 h 546798"/>
              <a:gd name="connsiteX34" fmla="*/ 539750 w 682032"/>
              <a:gd name="connsiteY34" fmla="*/ 464248 h 546798"/>
              <a:gd name="connsiteX35" fmla="*/ 533400 w 682032"/>
              <a:gd name="connsiteY35" fmla="*/ 489648 h 546798"/>
              <a:gd name="connsiteX36" fmla="*/ 485775 w 682032"/>
              <a:gd name="connsiteY36" fmla="*/ 480123 h 546798"/>
              <a:gd name="connsiteX37" fmla="*/ 463550 w 682032"/>
              <a:gd name="connsiteY37" fmla="*/ 480123 h 546798"/>
              <a:gd name="connsiteX38" fmla="*/ 460375 w 682032"/>
              <a:gd name="connsiteY38" fmla="*/ 527748 h 546798"/>
              <a:gd name="connsiteX39" fmla="*/ 438150 w 682032"/>
              <a:gd name="connsiteY39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234950 w 682032"/>
              <a:gd name="connsiteY8" fmla="*/ 140398 h 546798"/>
              <a:gd name="connsiteX9" fmla="*/ 247650 w 682032"/>
              <a:gd name="connsiteY9" fmla="*/ 118173 h 546798"/>
              <a:gd name="connsiteX10" fmla="*/ 295275 w 682032"/>
              <a:gd name="connsiteY10" fmla="*/ 83248 h 546798"/>
              <a:gd name="connsiteX11" fmla="*/ 304800 w 682032"/>
              <a:gd name="connsiteY11" fmla="*/ 70548 h 546798"/>
              <a:gd name="connsiteX12" fmla="*/ 327025 w 682032"/>
              <a:gd name="connsiteY12" fmla="*/ 57848 h 546798"/>
              <a:gd name="connsiteX13" fmla="*/ 387350 w 682032"/>
              <a:gd name="connsiteY13" fmla="*/ 67373 h 546798"/>
              <a:gd name="connsiteX14" fmla="*/ 419100 w 682032"/>
              <a:gd name="connsiteY14" fmla="*/ 67373 h 546798"/>
              <a:gd name="connsiteX15" fmla="*/ 457200 w 682032"/>
              <a:gd name="connsiteY15" fmla="*/ 16573 h 546798"/>
              <a:gd name="connsiteX16" fmla="*/ 482600 w 682032"/>
              <a:gd name="connsiteY16" fmla="*/ 698 h 546798"/>
              <a:gd name="connsiteX17" fmla="*/ 546100 w 682032"/>
              <a:gd name="connsiteY17" fmla="*/ 3873 h 546798"/>
              <a:gd name="connsiteX18" fmla="*/ 577850 w 682032"/>
              <a:gd name="connsiteY18" fmla="*/ 13398 h 546798"/>
              <a:gd name="connsiteX19" fmla="*/ 609600 w 682032"/>
              <a:gd name="connsiteY19" fmla="*/ 22923 h 546798"/>
              <a:gd name="connsiteX20" fmla="*/ 635000 w 682032"/>
              <a:gd name="connsiteY20" fmla="*/ 76898 h 546798"/>
              <a:gd name="connsiteX21" fmla="*/ 644525 w 682032"/>
              <a:gd name="connsiteY21" fmla="*/ 118173 h 546798"/>
              <a:gd name="connsiteX22" fmla="*/ 635000 w 682032"/>
              <a:gd name="connsiteY22" fmla="*/ 153098 h 546798"/>
              <a:gd name="connsiteX23" fmla="*/ 647700 w 682032"/>
              <a:gd name="connsiteY23" fmla="*/ 172148 h 546798"/>
              <a:gd name="connsiteX24" fmla="*/ 663575 w 682032"/>
              <a:gd name="connsiteY24" fmla="*/ 200723 h 546798"/>
              <a:gd name="connsiteX25" fmla="*/ 679450 w 682032"/>
              <a:gd name="connsiteY25" fmla="*/ 238823 h 546798"/>
              <a:gd name="connsiteX26" fmla="*/ 676275 w 682032"/>
              <a:gd name="connsiteY26" fmla="*/ 264223 h 546798"/>
              <a:gd name="connsiteX27" fmla="*/ 625475 w 682032"/>
              <a:gd name="connsiteY27" fmla="*/ 299148 h 546798"/>
              <a:gd name="connsiteX28" fmla="*/ 593725 w 682032"/>
              <a:gd name="connsiteY28" fmla="*/ 299148 h 546798"/>
              <a:gd name="connsiteX29" fmla="*/ 581025 w 682032"/>
              <a:gd name="connsiteY29" fmla="*/ 353123 h 546798"/>
              <a:gd name="connsiteX30" fmla="*/ 574675 w 682032"/>
              <a:gd name="connsiteY30" fmla="*/ 394398 h 546798"/>
              <a:gd name="connsiteX31" fmla="*/ 552450 w 682032"/>
              <a:gd name="connsiteY31" fmla="*/ 416623 h 546798"/>
              <a:gd name="connsiteX32" fmla="*/ 533400 w 682032"/>
              <a:gd name="connsiteY32" fmla="*/ 432498 h 546798"/>
              <a:gd name="connsiteX33" fmla="*/ 539750 w 682032"/>
              <a:gd name="connsiteY33" fmla="*/ 464248 h 546798"/>
              <a:gd name="connsiteX34" fmla="*/ 533400 w 682032"/>
              <a:gd name="connsiteY34" fmla="*/ 489648 h 546798"/>
              <a:gd name="connsiteX35" fmla="*/ 485775 w 682032"/>
              <a:gd name="connsiteY35" fmla="*/ 480123 h 546798"/>
              <a:gd name="connsiteX36" fmla="*/ 463550 w 682032"/>
              <a:gd name="connsiteY36" fmla="*/ 480123 h 546798"/>
              <a:gd name="connsiteX37" fmla="*/ 460375 w 682032"/>
              <a:gd name="connsiteY37" fmla="*/ 527748 h 546798"/>
              <a:gd name="connsiteX38" fmla="*/ 438150 w 682032"/>
              <a:gd name="connsiteY38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234950 w 682032"/>
              <a:gd name="connsiteY7" fmla="*/ 140398 h 546798"/>
              <a:gd name="connsiteX8" fmla="*/ 247650 w 682032"/>
              <a:gd name="connsiteY8" fmla="*/ 118173 h 546798"/>
              <a:gd name="connsiteX9" fmla="*/ 295275 w 682032"/>
              <a:gd name="connsiteY9" fmla="*/ 83248 h 546798"/>
              <a:gd name="connsiteX10" fmla="*/ 304800 w 682032"/>
              <a:gd name="connsiteY10" fmla="*/ 70548 h 546798"/>
              <a:gd name="connsiteX11" fmla="*/ 327025 w 682032"/>
              <a:gd name="connsiteY11" fmla="*/ 57848 h 546798"/>
              <a:gd name="connsiteX12" fmla="*/ 387350 w 682032"/>
              <a:gd name="connsiteY12" fmla="*/ 67373 h 546798"/>
              <a:gd name="connsiteX13" fmla="*/ 419100 w 682032"/>
              <a:gd name="connsiteY13" fmla="*/ 67373 h 546798"/>
              <a:gd name="connsiteX14" fmla="*/ 457200 w 682032"/>
              <a:gd name="connsiteY14" fmla="*/ 16573 h 546798"/>
              <a:gd name="connsiteX15" fmla="*/ 482600 w 682032"/>
              <a:gd name="connsiteY15" fmla="*/ 698 h 546798"/>
              <a:gd name="connsiteX16" fmla="*/ 546100 w 682032"/>
              <a:gd name="connsiteY16" fmla="*/ 3873 h 546798"/>
              <a:gd name="connsiteX17" fmla="*/ 577850 w 682032"/>
              <a:gd name="connsiteY17" fmla="*/ 13398 h 546798"/>
              <a:gd name="connsiteX18" fmla="*/ 609600 w 682032"/>
              <a:gd name="connsiteY18" fmla="*/ 22923 h 546798"/>
              <a:gd name="connsiteX19" fmla="*/ 635000 w 682032"/>
              <a:gd name="connsiteY19" fmla="*/ 76898 h 546798"/>
              <a:gd name="connsiteX20" fmla="*/ 644525 w 682032"/>
              <a:gd name="connsiteY20" fmla="*/ 118173 h 546798"/>
              <a:gd name="connsiteX21" fmla="*/ 635000 w 682032"/>
              <a:gd name="connsiteY21" fmla="*/ 153098 h 546798"/>
              <a:gd name="connsiteX22" fmla="*/ 647700 w 682032"/>
              <a:gd name="connsiteY22" fmla="*/ 172148 h 546798"/>
              <a:gd name="connsiteX23" fmla="*/ 663575 w 682032"/>
              <a:gd name="connsiteY23" fmla="*/ 200723 h 546798"/>
              <a:gd name="connsiteX24" fmla="*/ 679450 w 682032"/>
              <a:gd name="connsiteY24" fmla="*/ 238823 h 546798"/>
              <a:gd name="connsiteX25" fmla="*/ 676275 w 682032"/>
              <a:gd name="connsiteY25" fmla="*/ 264223 h 546798"/>
              <a:gd name="connsiteX26" fmla="*/ 625475 w 682032"/>
              <a:gd name="connsiteY26" fmla="*/ 299148 h 546798"/>
              <a:gd name="connsiteX27" fmla="*/ 593725 w 682032"/>
              <a:gd name="connsiteY27" fmla="*/ 299148 h 546798"/>
              <a:gd name="connsiteX28" fmla="*/ 581025 w 682032"/>
              <a:gd name="connsiteY28" fmla="*/ 353123 h 546798"/>
              <a:gd name="connsiteX29" fmla="*/ 574675 w 682032"/>
              <a:gd name="connsiteY29" fmla="*/ 394398 h 546798"/>
              <a:gd name="connsiteX30" fmla="*/ 552450 w 682032"/>
              <a:gd name="connsiteY30" fmla="*/ 416623 h 546798"/>
              <a:gd name="connsiteX31" fmla="*/ 533400 w 682032"/>
              <a:gd name="connsiteY31" fmla="*/ 432498 h 546798"/>
              <a:gd name="connsiteX32" fmla="*/ 539750 w 682032"/>
              <a:gd name="connsiteY32" fmla="*/ 464248 h 546798"/>
              <a:gd name="connsiteX33" fmla="*/ 533400 w 682032"/>
              <a:gd name="connsiteY33" fmla="*/ 489648 h 546798"/>
              <a:gd name="connsiteX34" fmla="*/ 485775 w 682032"/>
              <a:gd name="connsiteY34" fmla="*/ 480123 h 546798"/>
              <a:gd name="connsiteX35" fmla="*/ 463550 w 682032"/>
              <a:gd name="connsiteY35" fmla="*/ 480123 h 546798"/>
              <a:gd name="connsiteX36" fmla="*/ 460375 w 682032"/>
              <a:gd name="connsiteY36" fmla="*/ 527748 h 546798"/>
              <a:gd name="connsiteX37" fmla="*/ 438150 w 682032"/>
              <a:gd name="connsiteY37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234950 w 682032"/>
              <a:gd name="connsiteY6" fmla="*/ 140398 h 546798"/>
              <a:gd name="connsiteX7" fmla="*/ 247650 w 682032"/>
              <a:gd name="connsiteY7" fmla="*/ 118173 h 546798"/>
              <a:gd name="connsiteX8" fmla="*/ 295275 w 682032"/>
              <a:gd name="connsiteY8" fmla="*/ 83248 h 546798"/>
              <a:gd name="connsiteX9" fmla="*/ 304800 w 682032"/>
              <a:gd name="connsiteY9" fmla="*/ 70548 h 546798"/>
              <a:gd name="connsiteX10" fmla="*/ 327025 w 682032"/>
              <a:gd name="connsiteY10" fmla="*/ 57848 h 546798"/>
              <a:gd name="connsiteX11" fmla="*/ 387350 w 682032"/>
              <a:gd name="connsiteY11" fmla="*/ 67373 h 546798"/>
              <a:gd name="connsiteX12" fmla="*/ 419100 w 682032"/>
              <a:gd name="connsiteY12" fmla="*/ 67373 h 546798"/>
              <a:gd name="connsiteX13" fmla="*/ 457200 w 682032"/>
              <a:gd name="connsiteY13" fmla="*/ 16573 h 546798"/>
              <a:gd name="connsiteX14" fmla="*/ 482600 w 682032"/>
              <a:gd name="connsiteY14" fmla="*/ 698 h 546798"/>
              <a:gd name="connsiteX15" fmla="*/ 546100 w 682032"/>
              <a:gd name="connsiteY15" fmla="*/ 3873 h 546798"/>
              <a:gd name="connsiteX16" fmla="*/ 577850 w 682032"/>
              <a:gd name="connsiteY16" fmla="*/ 13398 h 546798"/>
              <a:gd name="connsiteX17" fmla="*/ 609600 w 682032"/>
              <a:gd name="connsiteY17" fmla="*/ 22923 h 546798"/>
              <a:gd name="connsiteX18" fmla="*/ 635000 w 682032"/>
              <a:gd name="connsiteY18" fmla="*/ 76898 h 546798"/>
              <a:gd name="connsiteX19" fmla="*/ 644525 w 682032"/>
              <a:gd name="connsiteY19" fmla="*/ 118173 h 546798"/>
              <a:gd name="connsiteX20" fmla="*/ 635000 w 682032"/>
              <a:gd name="connsiteY20" fmla="*/ 153098 h 546798"/>
              <a:gd name="connsiteX21" fmla="*/ 647700 w 682032"/>
              <a:gd name="connsiteY21" fmla="*/ 172148 h 546798"/>
              <a:gd name="connsiteX22" fmla="*/ 663575 w 682032"/>
              <a:gd name="connsiteY22" fmla="*/ 200723 h 546798"/>
              <a:gd name="connsiteX23" fmla="*/ 679450 w 682032"/>
              <a:gd name="connsiteY23" fmla="*/ 238823 h 546798"/>
              <a:gd name="connsiteX24" fmla="*/ 676275 w 682032"/>
              <a:gd name="connsiteY24" fmla="*/ 264223 h 546798"/>
              <a:gd name="connsiteX25" fmla="*/ 625475 w 682032"/>
              <a:gd name="connsiteY25" fmla="*/ 299148 h 546798"/>
              <a:gd name="connsiteX26" fmla="*/ 593725 w 682032"/>
              <a:gd name="connsiteY26" fmla="*/ 299148 h 546798"/>
              <a:gd name="connsiteX27" fmla="*/ 581025 w 682032"/>
              <a:gd name="connsiteY27" fmla="*/ 353123 h 546798"/>
              <a:gd name="connsiteX28" fmla="*/ 574675 w 682032"/>
              <a:gd name="connsiteY28" fmla="*/ 394398 h 546798"/>
              <a:gd name="connsiteX29" fmla="*/ 552450 w 682032"/>
              <a:gd name="connsiteY29" fmla="*/ 416623 h 546798"/>
              <a:gd name="connsiteX30" fmla="*/ 533400 w 682032"/>
              <a:gd name="connsiteY30" fmla="*/ 432498 h 546798"/>
              <a:gd name="connsiteX31" fmla="*/ 539750 w 682032"/>
              <a:gd name="connsiteY31" fmla="*/ 464248 h 546798"/>
              <a:gd name="connsiteX32" fmla="*/ 533400 w 682032"/>
              <a:gd name="connsiteY32" fmla="*/ 489648 h 546798"/>
              <a:gd name="connsiteX33" fmla="*/ 485775 w 682032"/>
              <a:gd name="connsiteY33" fmla="*/ 480123 h 546798"/>
              <a:gd name="connsiteX34" fmla="*/ 463550 w 682032"/>
              <a:gd name="connsiteY34" fmla="*/ 480123 h 546798"/>
              <a:gd name="connsiteX35" fmla="*/ 460375 w 682032"/>
              <a:gd name="connsiteY35" fmla="*/ 527748 h 546798"/>
              <a:gd name="connsiteX36" fmla="*/ 438150 w 682032"/>
              <a:gd name="connsiteY36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234950 w 682032"/>
              <a:gd name="connsiteY5" fmla="*/ 140398 h 546798"/>
              <a:gd name="connsiteX6" fmla="*/ 247650 w 682032"/>
              <a:gd name="connsiteY6" fmla="*/ 118173 h 546798"/>
              <a:gd name="connsiteX7" fmla="*/ 295275 w 682032"/>
              <a:gd name="connsiteY7" fmla="*/ 83248 h 546798"/>
              <a:gd name="connsiteX8" fmla="*/ 304800 w 682032"/>
              <a:gd name="connsiteY8" fmla="*/ 70548 h 546798"/>
              <a:gd name="connsiteX9" fmla="*/ 327025 w 682032"/>
              <a:gd name="connsiteY9" fmla="*/ 57848 h 546798"/>
              <a:gd name="connsiteX10" fmla="*/ 387350 w 682032"/>
              <a:gd name="connsiteY10" fmla="*/ 67373 h 546798"/>
              <a:gd name="connsiteX11" fmla="*/ 419100 w 682032"/>
              <a:gd name="connsiteY11" fmla="*/ 67373 h 546798"/>
              <a:gd name="connsiteX12" fmla="*/ 457200 w 682032"/>
              <a:gd name="connsiteY12" fmla="*/ 16573 h 546798"/>
              <a:gd name="connsiteX13" fmla="*/ 482600 w 682032"/>
              <a:gd name="connsiteY13" fmla="*/ 698 h 546798"/>
              <a:gd name="connsiteX14" fmla="*/ 546100 w 682032"/>
              <a:gd name="connsiteY14" fmla="*/ 3873 h 546798"/>
              <a:gd name="connsiteX15" fmla="*/ 577850 w 682032"/>
              <a:gd name="connsiteY15" fmla="*/ 13398 h 546798"/>
              <a:gd name="connsiteX16" fmla="*/ 609600 w 682032"/>
              <a:gd name="connsiteY16" fmla="*/ 22923 h 546798"/>
              <a:gd name="connsiteX17" fmla="*/ 635000 w 682032"/>
              <a:gd name="connsiteY17" fmla="*/ 76898 h 546798"/>
              <a:gd name="connsiteX18" fmla="*/ 644525 w 682032"/>
              <a:gd name="connsiteY18" fmla="*/ 118173 h 546798"/>
              <a:gd name="connsiteX19" fmla="*/ 635000 w 682032"/>
              <a:gd name="connsiteY19" fmla="*/ 153098 h 546798"/>
              <a:gd name="connsiteX20" fmla="*/ 647700 w 682032"/>
              <a:gd name="connsiteY20" fmla="*/ 172148 h 546798"/>
              <a:gd name="connsiteX21" fmla="*/ 663575 w 682032"/>
              <a:gd name="connsiteY21" fmla="*/ 200723 h 546798"/>
              <a:gd name="connsiteX22" fmla="*/ 679450 w 682032"/>
              <a:gd name="connsiteY22" fmla="*/ 238823 h 546798"/>
              <a:gd name="connsiteX23" fmla="*/ 676275 w 682032"/>
              <a:gd name="connsiteY23" fmla="*/ 264223 h 546798"/>
              <a:gd name="connsiteX24" fmla="*/ 625475 w 682032"/>
              <a:gd name="connsiteY24" fmla="*/ 299148 h 546798"/>
              <a:gd name="connsiteX25" fmla="*/ 593725 w 682032"/>
              <a:gd name="connsiteY25" fmla="*/ 299148 h 546798"/>
              <a:gd name="connsiteX26" fmla="*/ 581025 w 682032"/>
              <a:gd name="connsiteY26" fmla="*/ 353123 h 546798"/>
              <a:gd name="connsiteX27" fmla="*/ 574675 w 682032"/>
              <a:gd name="connsiteY27" fmla="*/ 394398 h 546798"/>
              <a:gd name="connsiteX28" fmla="*/ 552450 w 682032"/>
              <a:gd name="connsiteY28" fmla="*/ 416623 h 546798"/>
              <a:gd name="connsiteX29" fmla="*/ 533400 w 682032"/>
              <a:gd name="connsiteY29" fmla="*/ 432498 h 546798"/>
              <a:gd name="connsiteX30" fmla="*/ 539750 w 682032"/>
              <a:gd name="connsiteY30" fmla="*/ 464248 h 546798"/>
              <a:gd name="connsiteX31" fmla="*/ 533400 w 682032"/>
              <a:gd name="connsiteY31" fmla="*/ 489648 h 546798"/>
              <a:gd name="connsiteX32" fmla="*/ 485775 w 682032"/>
              <a:gd name="connsiteY32" fmla="*/ 480123 h 546798"/>
              <a:gd name="connsiteX33" fmla="*/ 463550 w 682032"/>
              <a:gd name="connsiteY33" fmla="*/ 480123 h 546798"/>
              <a:gd name="connsiteX34" fmla="*/ 460375 w 682032"/>
              <a:gd name="connsiteY34" fmla="*/ 527748 h 546798"/>
              <a:gd name="connsiteX35" fmla="*/ 438150 w 682032"/>
              <a:gd name="connsiteY35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234950 w 682032"/>
              <a:gd name="connsiteY4" fmla="*/ 140398 h 546798"/>
              <a:gd name="connsiteX5" fmla="*/ 247650 w 682032"/>
              <a:gd name="connsiteY5" fmla="*/ 118173 h 546798"/>
              <a:gd name="connsiteX6" fmla="*/ 295275 w 682032"/>
              <a:gd name="connsiteY6" fmla="*/ 83248 h 546798"/>
              <a:gd name="connsiteX7" fmla="*/ 304800 w 682032"/>
              <a:gd name="connsiteY7" fmla="*/ 70548 h 546798"/>
              <a:gd name="connsiteX8" fmla="*/ 327025 w 682032"/>
              <a:gd name="connsiteY8" fmla="*/ 57848 h 546798"/>
              <a:gd name="connsiteX9" fmla="*/ 387350 w 682032"/>
              <a:gd name="connsiteY9" fmla="*/ 67373 h 546798"/>
              <a:gd name="connsiteX10" fmla="*/ 419100 w 682032"/>
              <a:gd name="connsiteY10" fmla="*/ 67373 h 546798"/>
              <a:gd name="connsiteX11" fmla="*/ 457200 w 682032"/>
              <a:gd name="connsiteY11" fmla="*/ 16573 h 546798"/>
              <a:gd name="connsiteX12" fmla="*/ 482600 w 682032"/>
              <a:gd name="connsiteY12" fmla="*/ 698 h 546798"/>
              <a:gd name="connsiteX13" fmla="*/ 546100 w 682032"/>
              <a:gd name="connsiteY13" fmla="*/ 3873 h 546798"/>
              <a:gd name="connsiteX14" fmla="*/ 577850 w 682032"/>
              <a:gd name="connsiteY14" fmla="*/ 13398 h 546798"/>
              <a:gd name="connsiteX15" fmla="*/ 609600 w 682032"/>
              <a:gd name="connsiteY15" fmla="*/ 22923 h 546798"/>
              <a:gd name="connsiteX16" fmla="*/ 635000 w 682032"/>
              <a:gd name="connsiteY16" fmla="*/ 76898 h 546798"/>
              <a:gd name="connsiteX17" fmla="*/ 644525 w 682032"/>
              <a:gd name="connsiteY17" fmla="*/ 118173 h 546798"/>
              <a:gd name="connsiteX18" fmla="*/ 635000 w 682032"/>
              <a:gd name="connsiteY18" fmla="*/ 153098 h 546798"/>
              <a:gd name="connsiteX19" fmla="*/ 647700 w 682032"/>
              <a:gd name="connsiteY19" fmla="*/ 172148 h 546798"/>
              <a:gd name="connsiteX20" fmla="*/ 663575 w 682032"/>
              <a:gd name="connsiteY20" fmla="*/ 200723 h 546798"/>
              <a:gd name="connsiteX21" fmla="*/ 679450 w 682032"/>
              <a:gd name="connsiteY21" fmla="*/ 238823 h 546798"/>
              <a:gd name="connsiteX22" fmla="*/ 676275 w 682032"/>
              <a:gd name="connsiteY22" fmla="*/ 264223 h 546798"/>
              <a:gd name="connsiteX23" fmla="*/ 625475 w 682032"/>
              <a:gd name="connsiteY23" fmla="*/ 299148 h 546798"/>
              <a:gd name="connsiteX24" fmla="*/ 593725 w 682032"/>
              <a:gd name="connsiteY24" fmla="*/ 299148 h 546798"/>
              <a:gd name="connsiteX25" fmla="*/ 581025 w 682032"/>
              <a:gd name="connsiteY25" fmla="*/ 353123 h 546798"/>
              <a:gd name="connsiteX26" fmla="*/ 574675 w 682032"/>
              <a:gd name="connsiteY26" fmla="*/ 394398 h 546798"/>
              <a:gd name="connsiteX27" fmla="*/ 552450 w 682032"/>
              <a:gd name="connsiteY27" fmla="*/ 416623 h 546798"/>
              <a:gd name="connsiteX28" fmla="*/ 533400 w 682032"/>
              <a:gd name="connsiteY28" fmla="*/ 432498 h 546798"/>
              <a:gd name="connsiteX29" fmla="*/ 539750 w 682032"/>
              <a:gd name="connsiteY29" fmla="*/ 464248 h 546798"/>
              <a:gd name="connsiteX30" fmla="*/ 533400 w 682032"/>
              <a:gd name="connsiteY30" fmla="*/ 489648 h 546798"/>
              <a:gd name="connsiteX31" fmla="*/ 485775 w 682032"/>
              <a:gd name="connsiteY31" fmla="*/ 480123 h 546798"/>
              <a:gd name="connsiteX32" fmla="*/ 463550 w 682032"/>
              <a:gd name="connsiteY32" fmla="*/ 480123 h 546798"/>
              <a:gd name="connsiteX33" fmla="*/ 460375 w 682032"/>
              <a:gd name="connsiteY33" fmla="*/ 527748 h 546798"/>
              <a:gd name="connsiteX34" fmla="*/ 438150 w 682032"/>
              <a:gd name="connsiteY34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234950 w 682032"/>
              <a:gd name="connsiteY3" fmla="*/ 140398 h 546798"/>
              <a:gd name="connsiteX4" fmla="*/ 247650 w 682032"/>
              <a:gd name="connsiteY4" fmla="*/ 118173 h 546798"/>
              <a:gd name="connsiteX5" fmla="*/ 295275 w 682032"/>
              <a:gd name="connsiteY5" fmla="*/ 83248 h 546798"/>
              <a:gd name="connsiteX6" fmla="*/ 304800 w 682032"/>
              <a:gd name="connsiteY6" fmla="*/ 70548 h 546798"/>
              <a:gd name="connsiteX7" fmla="*/ 327025 w 682032"/>
              <a:gd name="connsiteY7" fmla="*/ 57848 h 546798"/>
              <a:gd name="connsiteX8" fmla="*/ 387350 w 682032"/>
              <a:gd name="connsiteY8" fmla="*/ 67373 h 546798"/>
              <a:gd name="connsiteX9" fmla="*/ 419100 w 682032"/>
              <a:gd name="connsiteY9" fmla="*/ 67373 h 546798"/>
              <a:gd name="connsiteX10" fmla="*/ 457200 w 682032"/>
              <a:gd name="connsiteY10" fmla="*/ 16573 h 546798"/>
              <a:gd name="connsiteX11" fmla="*/ 482600 w 682032"/>
              <a:gd name="connsiteY11" fmla="*/ 698 h 546798"/>
              <a:gd name="connsiteX12" fmla="*/ 546100 w 682032"/>
              <a:gd name="connsiteY12" fmla="*/ 3873 h 546798"/>
              <a:gd name="connsiteX13" fmla="*/ 577850 w 682032"/>
              <a:gd name="connsiteY13" fmla="*/ 13398 h 546798"/>
              <a:gd name="connsiteX14" fmla="*/ 609600 w 682032"/>
              <a:gd name="connsiteY14" fmla="*/ 22923 h 546798"/>
              <a:gd name="connsiteX15" fmla="*/ 635000 w 682032"/>
              <a:gd name="connsiteY15" fmla="*/ 76898 h 546798"/>
              <a:gd name="connsiteX16" fmla="*/ 644525 w 682032"/>
              <a:gd name="connsiteY16" fmla="*/ 118173 h 546798"/>
              <a:gd name="connsiteX17" fmla="*/ 635000 w 682032"/>
              <a:gd name="connsiteY17" fmla="*/ 153098 h 546798"/>
              <a:gd name="connsiteX18" fmla="*/ 647700 w 682032"/>
              <a:gd name="connsiteY18" fmla="*/ 172148 h 546798"/>
              <a:gd name="connsiteX19" fmla="*/ 663575 w 682032"/>
              <a:gd name="connsiteY19" fmla="*/ 200723 h 546798"/>
              <a:gd name="connsiteX20" fmla="*/ 679450 w 682032"/>
              <a:gd name="connsiteY20" fmla="*/ 238823 h 546798"/>
              <a:gd name="connsiteX21" fmla="*/ 676275 w 682032"/>
              <a:gd name="connsiteY21" fmla="*/ 264223 h 546798"/>
              <a:gd name="connsiteX22" fmla="*/ 625475 w 682032"/>
              <a:gd name="connsiteY22" fmla="*/ 299148 h 546798"/>
              <a:gd name="connsiteX23" fmla="*/ 593725 w 682032"/>
              <a:gd name="connsiteY23" fmla="*/ 299148 h 546798"/>
              <a:gd name="connsiteX24" fmla="*/ 581025 w 682032"/>
              <a:gd name="connsiteY24" fmla="*/ 353123 h 546798"/>
              <a:gd name="connsiteX25" fmla="*/ 574675 w 682032"/>
              <a:gd name="connsiteY25" fmla="*/ 394398 h 546798"/>
              <a:gd name="connsiteX26" fmla="*/ 552450 w 682032"/>
              <a:gd name="connsiteY26" fmla="*/ 416623 h 546798"/>
              <a:gd name="connsiteX27" fmla="*/ 533400 w 682032"/>
              <a:gd name="connsiteY27" fmla="*/ 432498 h 546798"/>
              <a:gd name="connsiteX28" fmla="*/ 539750 w 682032"/>
              <a:gd name="connsiteY28" fmla="*/ 464248 h 546798"/>
              <a:gd name="connsiteX29" fmla="*/ 533400 w 682032"/>
              <a:gd name="connsiteY29" fmla="*/ 489648 h 546798"/>
              <a:gd name="connsiteX30" fmla="*/ 485775 w 682032"/>
              <a:gd name="connsiteY30" fmla="*/ 480123 h 546798"/>
              <a:gd name="connsiteX31" fmla="*/ 463550 w 682032"/>
              <a:gd name="connsiteY31" fmla="*/ 480123 h 546798"/>
              <a:gd name="connsiteX32" fmla="*/ 460375 w 682032"/>
              <a:gd name="connsiteY32" fmla="*/ 527748 h 546798"/>
              <a:gd name="connsiteX33" fmla="*/ 438150 w 682032"/>
              <a:gd name="connsiteY33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234950 w 682032"/>
              <a:gd name="connsiteY2" fmla="*/ 140398 h 546798"/>
              <a:gd name="connsiteX3" fmla="*/ 247650 w 682032"/>
              <a:gd name="connsiteY3" fmla="*/ 118173 h 546798"/>
              <a:gd name="connsiteX4" fmla="*/ 295275 w 682032"/>
              <a:gd name="connsiteY4" fmla="*/ 83248 h 546798"/>
              <a:gd name="connsiteX5" fmla="*/ 304800 w 682032"/>
              <a:gd name="connsiteY5" fmla="*/ 70548 h 546798"/>
              <a:gd name="connsiteX6" fmla="*/ 327025 w 682032"/>
              <a:gd name="connsiteY6" fmla="*/ 57848 h 546798"/>
              <a:gd name="connsiteX7" fmla="*/ 387350 w 682032"/>
              <a:gd name="connsiteY7" fmla="*/ 67373 h 546798"/>
              <a:gd name="connsiteX8" fmla="*/ 419100 w 682032"/>
              <a:gd name="connsiteY8" fmla="*/ 67373 h 546798"/>
              <a:gd name="connsiteX9" fmla="*/ 457200 w 682032"/>
              <a:gd name="connsiteY9" fmla="*/ 16573 h 546798"/>
              <a:gd name="connsiteX10" fmla="*/ 482600 w 682032"/>
              <a:gd name="connsiteY10" fmla="*/ 698 h 546798"/>
              <a:gd name="connsiteX11" fmla="*/ 546100 w 682032"/>
              <a:gd name="connsiteY11" fmla="*/ 3873 h 546798"/>
              <a:gd name="connsiteX12" fmla="*/ 577850 w 682032"/>
              <a:gd name="connsiteY12" fmla="*/ 13398 h 546798"/>
              <a:gd name="connsiteX13" fmla="*/ 609600 w 682032"/>
              <a:gd name="connsiteY13" fmla="*/ 22923 h 546798"/>
              <a:gd name="connsiteX14" fmla="*/ 635000 w 682032"/>
              <a:gd name="connsiteY14" fmla="*/ 76898 h 546798"/>
              <a:gd name="connsiteX15" fmla="*/ 644525 w 682032"/>
              <a:gd name="connsiteY15" fmla="*/ 118173 h 546798"/>
              <a:gd name="connsiteX16" fmla="*/ 635000 w 682032"/>
              <a:gd name="connsiteY16" fmla="*/ 153098 h 546798"/>
              <a:gd name="connsiteX17" fmla="*/ 647700 w 682032"/>
              <a:gd name="connsiteY17" fmla="*/ 172148 h 546798"/>
              <a:gd name="connsiteX18" fmla="*/ 663575 w 682032"/>
              <a:gd name="connsiteY18" fmla="*/ 200723 h 546798"/>
              <a:gd name="connsiteX19" fmla="*/ 679450 w 682032"/>
              <a:gd name="connsiteY19" fmla="*/ 238823 h 546798"/>
              <a:gd name="connsiteX20" fmla="*/ 676275 w 682032"/>
              <a:gd name="connsiteY20" fmla="*/ 264223 h 546798"/>
              <a:gd name="connsiteX21" fmla="*/ 625475 w 682032"/>
              <a:gd name="connsiteY21" fmla="*/ 299148 h 546798"/>
              <a:gd name="connsiteX22" fmla="*/ 593725 w 682032"/>
              <a:gd name="connsiteY22" fmla="*/ 299148 h 546798"/>
              <a:gd name="connsiteX23" fmla="*/ 581025 w 682032"/>
              <a:gd name="connsiteY23" fmla="*/ 353123 h 546798"/>
              <a:gd name="connsiteX24" fmla="*/ 574675 w 682032"/>
              <a:gd name="connsiteY24" fmla="*/ 394398 h 546798"/>
              <a:gd name="connsiteX25" fmla="*/ 552450 w 682032"/>
              <a:gd name="connsiteY25" fmla="*/ 416623 h 546798"/>
              <a:gd name="connsiteX26" fmla="*/ 533400 w 682032"/>
              <a:gd name="connsiteY26" fmla="*/ 432498 h 546798"/>
              <a:gd name="connsiteX27" fmla="*/ 539750 w 682032"/>
              <a:gd name="connsiteY27" fmla="*/ 464248 h 546798"/>
              <a:gd name="connsiteX28" fmla="*/ 533400 w 682032"/>
              <a:gd name="connsiteY28" fmla="*/ 489648 h 546798"/>
              <a:gd name="connsiteX29" fmla="*/ 485775 w 682032"/>
              <a:gd name="connsiteY29" fmla="*/ 480123 h 546798"/>
              <a:gd name="connsiteX30" fmla="*/ 463550 w 682032"/>
              <a:gd name="connsiteY30" fmla="*/ 480123 h 546798"/>
              <a:gd name="connsiteX31" fmla="*/ 460375 w 682032"/>
              <a:gd name="connsiteY31" fmla="*/ 527748 h 546798"/>
              <a:gd name="connsiteX32" fmla="*/ 438150 w 682032"/>
              <a:gd name="connsiteY32" fmla="*/ 546798 h 546798"/>
              <a:gd name="connsiteX0" fmla="*/ 0 w 682032"/>
              <a:gd name="connsiteY0" fmla="*/ 530923 h 546798"/>
              <a:gd name="connsiteX1" fmla="*/ 234950 w 682032"/>
              <a:gd name="connsiteY1" fmla="*/ 140398 h 546798"/>
              <a:gd name="connsiteX2" fmla="*/ 247650 w 682032"/>
              <a:gd name="connsiteY2" fmla="*/ 118173 h 546798"/>
              <a:gd name="connsiteX3" fmla="*/ 295275 w 682032"/>
              <a:gd name="connsiteY3" fmla="*/ 83248 h 546798"/>
              <a:gd name="connsiteX4" fmla="*/ 304800 w 682032"/>
              <a:gd name="connsiteY4" fmla="*/ 70548 h 546798"/>
              <a:gd name="connsiteX5" fmla="*/ 327025 w 682032"/>
              <a:gd name="connsiteY5" fmla="*/ 57848 h 546798"/>
              <a:gd name="connsiteX6" fmla="*/ 387350 w 682032"/>
              <a:gd name="connsiteY6" fmla="*/ 67373 h 546798"/>
              <a:gd name="connsiteX7" fmla="*/ 419100 w 682032"/>
              <a:gd name="connsiteY7" fmla="*/ 67373 h 546798"/>
              <a:gd name="connsiteX8" fmla="*/ 457200 w 682032"/>
              <a:gd name="connsiteY8" fmla="*/ 16573 h 546798"/>
              <a:gd name="connsiteX9" fmla="*/ 482600 w 682032"/>
              <a:gd name="connsiteY9" fmla="*/ 698 h 546798"/>
              <a:gd name="connsiteX10" fmla="*/ 546100 w 682032"/>
              <a:gd name="connsiteY10" fmla="*/ 3873 h 546798"/>
              <a:gd name="connsiteX11" fmla="*/ 577850 w 682032"/>
              <a:gd name="connsiteY11" fmla="*/ 13398 h 546798"/>
              <a:gd name="connsiteX12" fmla="*/ 609600 w 682032"/>
              <a:gd name="connsiteY12" fmla="*/ 22923 h 546798"/>
              <a:gd name="connsiteX13" fmla="*/ 635000 w 682032"/>
              <a:gd name="connsiteY13" fmla="*/ 76898 h 546798"/>
              <a:gd name="connsiteX14" fmla="*/ 644525 w 682032"/>
              <a:gd name="connsiteY14" fmla="*/ 118173 h 546798"/>
              <a:gd name="connsiteX15" fmla="*/ 635000 w 682032"/>
              <a:gd name="connsiteY15" fmla="*/ 153098 h 546798"/>
              <a:gd name="connsiteX16" fmla="*/ 647700 w 682032"/>
              <a:gd name="connsiteY16" fmla="*/ 172148 h 546798"/>
              <a:gd name="connsiteX17" fmla="*/ 663575 w 682032"/>
              <a:gd name="connsiteY17" fmla="*/ 200723 h 546798"/>
              <a:gd name="connsiteX18" fmla="*/ 679450 w 682032"/>
              <a:gd name="connsiteY18" fmla="*/ 238823 h 546798"/>
              <a:gd name="connsiteX19" fmla="*/ 676275 w 682032"/>
              <a:gd name="connsiteY19" fmla="*/ 264223 h 546798"/>
              <a:gd name="connsiteX20" fmla="*/ 625475 w 682032"/>
              <a:gd name="connsiteY20" fmla="*/ 299148 h 546798"/>
              <a:gd name="connsiteX21" fmla="*/ 593725 w 682032"/>
              <a:gd name="connsiteY21" fmla="*/ 299148 h 546798"/>
              <a:gd name="connsiteX22" fmla="*/ 581025 w 682032"/>
              <a:gd name="connsiteY22" fmla="*/ 353123 h 546798"/>
              <a:gd name="connsiteX23" fmla="*/ 574675 w 682032"/>
              <a:gd name="connsiteY23" fmla="*/ 394398 h 546798"/>
              <a:gd name="connsiteX24" fmla="*/ 552450 w 682032"/>
              <a:gd name="connsiteY24" fmla="*/ 416623 h 546798"/>
              <a:gd name="connsiteX25" fmla="*/ 533400 w 682032"/>
              <a:gd name="connsiteY25" fmla="*/ 432498 h 546798"/>
              <a:gd name="connsiteX26" fmla="*/ 539750 w 682032"/>
              <a:gd name="connsiteY26" fmla="*/ 464248 h 546798"/>
              <a:gd name="connsiteX27" fmla="*/ 533400 w 682032"/>
              <a:gd name="connsiteY27" fmla="*/ 489648 h 546798"/>
              <a:gd name="connsiteX28" fmla="*/ 485775 w 682032"/>
              <a:gd name="connsiteY28" fmla="*/ 480123 h 546798"/>
              <a:gd name="connsiteX29" fmla="*/ 463550 w 682032"/>
              <a:gd name="connsiteY29" fmla="*/ 480123 h 546798"/>
              <a:gd name="connsiteX30" fmla="*/ 460375 w 682032"/>
              <a:gd name="connsiteY30" fmla="*/ 527748 h 546798"/>
              <a:gd name="connsiteX31" fmla="*/ 438150 w 682032"/>
              <a:gd name="connsiteY31" fmla="*/ 546798 h 546798"/>
              <a:gd name="connsiteX0" fmla="*/ 0 w 447082"/>
              <a:gd name="connsiteY0" fmla="*/ 140398 h 546798"/>
              <a:gd name="connsiteX1" fmla="*/ 12700 w 447082"/>
              <a:gd name="connsiteY1" fmla="*/ 118173 h 546798"/>
              <a:gd name="connsiteX2" fmla="*/ 60325 w 447082"/>
              <a:gd name="connsiteY2" fmla="*/ 83248 h 546798"/>
              <a:gd name="connsiteX3" fmla="*/ 69850 w 447082"/>
              <a:gd name="connsiteY3" fmla="*/ 70548 h 546798"/>
              <a:gd name="connsiteX4" fmla="*/ 92075 w 447082"/>
              <a:gd name="connsiteY4" fmla="*/ 57848 h 546798"/>
              <a:gd name="connsiteX5" fmla="*/ 152400 w 447082"/>
              <a:gd name="connsiteY5" fmla="*/ 67373 h 546798"/>
              <a:gd name="connsiteX6" fmla="*/ 184150 w 447082"/>
              <a:gd name="connsiteY6" fmla="*/ 67373 h 546798"/>
              <a:gd name="connsiteX7" fmla="*/ 222250 w 447082"/>
              <a:gd name="connsiteY7" fmla="*/ 16573 h 546798"/>
              <a:gd name="connsiteX8" fmla="*/ 247650 w 447082"/>
              <a:gd name="connsiteY8" fmla="*/ 698 h 546798"/>
              <a:gd name="connsiteX9" fmla="*/ 311150 w 447082"/>
              <a:gd name="connsiteY9" fmla="*/ 3873 h 546798"/>
              <a:gd name="connsiteX10" fmla="*/ 342900 w 447082"/>
              <a:gd name="connsiteY10" fmla="*/ 13398 h 546798"/>
              <a:gd name="connsiteX11" fmla="*/ 374650 w 447082"/>
              <a:gd name="connsiteY11" fmla="*/ 22923 h 546798"/>
              <a:gd name="connsiteX12" fmla="*/ 400050 w 447082"/>
              <a:gd name="connsiteY12" fmla="*/ 76898 h 546798"/>
              <a:gd name="connsiteX13" fmla="*/ 409575 w 447082"/>
              <a:gd name="connsiteY13" fmla="*/ 118173 h 546798"/>
              <a:gd name="connsiteX14" fmla="*/ 400050 w 447082"/>
              <a:gd name="connsiteY14" fmla="*/ 153098 h 546798"/>
              <a:gd name="connsiteX15" fmla="*/ 412750 w 447082"/>
              <a:gd name="connsiteY15" fmla="*/ 172148 h 546798"/>
              <a:gd name="connsiteX16" fmla="*/ 428625 w 447082"/>
              <a:gd name="connsiteY16" fmla="*/ 200723 h 546798"/>
              <a:gd name="connsiteX17" fmla="*/ 444500 w 447082"/>
              <a:gd name="connsiteY17" fmla="*/ 238823 h 546798"/>
              <a:gd name="connsiteX18" fmla="*/ 441325 w 447082"/>
              <a:gd name="connsiteY18" fmla="*/ 264223 h 546798"/>
              <a:gd name="connsiteX19" fmla="*/ 390525 w 447082"/>
              <a:gd name="connsiteY19" fmla="*/ 299148 h 546798"/>
              <a:gd name="connsiteX20" fmla="*/ 358775 w 447082"/>
              <a:gd name="connsiteY20" fmla="*/ 299148 h 546798"/>
              <a:gd name="connsiteX21" fmla="*/ 346075 w 447082"/>
              <a:gd name="connsiteY21" fmla="*/ 353123 h 546798"/>
              <a:gd name="connsiteX22" fmla="*/ 339725 w 447082"/>
              <a:gd name="connsiteY22" fmla="*/ 394398 h 546798"/>
              <a:gd name="connsiteX23" fmla="*/ 317500 w 447082"/>
              <a:gd name="connsiteY23" fmla="*/ 416623 h 546798"/>
              <a:gd name="connsiteX24" fmla="*/ 298450 w 447082"/>
              <a:gd name="connsiteY24" fmla="*/ 432498 h 546798"/>
              <a:gd name="connsiteX25" fmla="*/ 304800 w 447082"/>
              <a:gd name="connsiteY25" fmla="*/ 464248 h 546798"/>
              <a:gd name="connsiteX26" fmla="*/ 298450 w 447082"/>
              <a:gd name="connsiteY26" fmla="*/ 489648 h 546798"/>
              <a:gd name="connsiteX27" fmla="*/ 250825 w 447082"/>
              <a:gd name="connsiteY27" fmla="*/ 480123 h 546798"/>
              <a:gd name="connsiteX28" fmla="*/ 228600 w 447082"/>
              <a:gd name="connsiteY28" fmla="*/ 480123 h 546798"/>
              <a:gd name="connsiteX29" fmla="*/ 225425 w 447082"/>
              <a:gd name="connsiteY29" fmla="*/ 527748 h 546798"/>
              <a:gd name="connsiteX30" fmla="*/ 203200 w 447082"/>
              <a:gd name="connsiteY30" fmla="*/ 546798 h 54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7082" h="546798">
                <a:moveTo>
                  <a:pt x="0" y="140398"/>
                </a:moveTo>
                <a:cubicBezTo>
                  <a:pt x="41275" y="71606"/>
                  <a:pt x="2646" y="127698"/>
                  <a:pt x="12700" y="118173"/>
                </a:cubicBezTo>
                <a:cubicBezTo>
                  <a:pt x="22754" y="108648"/>
                  <a:pt x="60325" y="83248"/>
                  <a:pt x="60325" y="83248"/>
                </a:cubicBezTo>
                <a:cubicBezTo>
                  <a:pt x="69850" y="75311"/>
                  <a:pt x="64558" y="74781"/>
                  <a:pt x="69850" y="70548"/>
                </a:cubicBezTo>
                <a:cubicBezTo>
                  <a:pt x="75142" y="66315"/>
                  <a:pt x="78317" y="58377"/>
                  <a:pt x="92075" y="57848"/>
                </a:cubicBezTo>
                <a:cubicBezTo>
                  <a:pt x="105833" y="57319"/>
                  <a:pt x="137054" y="65785"/>
                  <a:pt x="152400" y="67373"/>
                </a:cubicBezTo>
                <a:cubicBezTo>
                  <a:pt x="167746" y="68960"/>
                  <a:pt x="172508" y="75840"/>
                  <a:pt x="184150" y="67373"/>
                </a:cubicBezTo>
                <a:cubicBezTo>
                  <a:pt x="195792" y="58906"/>
                  <a:pt x="211667" y="27685"/>
                  <a:pt x="222250" y="16573"/>
                </a:cubicBezTo>
                <a:cubicBezTo>
                  <a:pt x="232833" y="5461"/>
                  <a:pt x="232833" y="2815"/>
                  <a:pt x="247650" y="698"/>
                </a:cubicBezTo>
                <a:cubicBezTo>
                  <a:pt x="262467" y="-1419"/>
                  <a:pt x="295275" y="1756"/>
                  <a:pt x="311150" y="3873"/>
                </a:cubicBezTo>
                <a:cubicBezTo>
                  <a:pt x="327025" y="5990"/>
                  <a:pt x="342900" y="13398"/>
                  <a:pt x="342900" y="13398"/>
                </a:cubicBezTo>
                <a:cubicBezTo>
                  <a:pt x="353483" y="16573"/>
                  <a:pt x="365125" y="12340"/>
                  <a:pt x="374650" y="22923"/>
                </a:cubicBezTo>
                <a:cubicBezTo>
                  <a:pt x="384175" y="33506"/>
                  <a:pt x="394229" y="61023"/>
                  <a:pt x="400050" y="76898"/>
                </a:cubicBezTo>
                <a:cubicBezTo>
                  <a:pt x="405871" y="92773"/>
                  <a:pt x="409575" y="105473"/>
                  <a:pt x="409575" y="118173"/>
                </a:cubicBezTo>
                <a:cubicBezTo>
                  <a:pt x="409575" y="130873"/>
                  <a:pt x="399521" y="144102"/>
                  <a:pt x="400050" y="153098"/>
                </a:cubicBezTo>
                <a:cubicBezTo>
                  <a:pt x="400579" y="162094"/>
                  <a:pt x="407988" y="164210"/>
                  <a:pt x="412750" y="172148"/>
                </a:cubicBezTo>
                <a:cubicBezTo>
                  <a:pt x="417513" y="180085"/>
                  <a:pt x="423333" y="189610"/>
                  <a:pt x="428625" y="200723"/>
                </a:cubicBezTo>
                <a:cubicBezTo>
                  <a:pt x="433917" y="211835"/>
                  <a:pt x="442383" y="228240"/>
                  <a:pt x="444500" y="238823"/>
                </a:cubicBezTo>
                <a:cubicBezTo>
                  <a:pt x="446617" y="249406"/>
                  <a:pt x="450321" y="254169"/>
                  <a:pt x="441325" y="264223"/>
                </a:cubicBezTo>
                <a:cubicBezTo>
                  <a:pt x="432329" y="274277"/>
                  <a:pt x="404283" y="293327"/>
                  <a:pt x="390525" y="299148"/>
                </a:cubicBezTo>
                <a:cubicBezTo>
                  <a:pt x="376767" y="304969"/>
                  <a:pt x="366183" y="290152"/>
                  <a:pt x="358775" y="299148"/>
                </a:cubicBezTo>
                <a:cubicBezTo>
                  <a:pt x="351367" y="308144"/>
                  <a:pt x="349250" y="337248"/>
                  <a:pt x="346075" y="353123"/>
                </a:cubicBezTo>
                <a:cubicBezTo>
                  <a:pt x="342900" y="368998"/>
                  <a:pt x="344488" y="383815"/>
                  <a:pt x="339725" y="394398"/>
                </a:cubicBezTo>
                <a:cubicBezTo>
                  <a:pt x="334963" y="404981"/>
                  <a:pt x="324379" y="410273"/>
                  <a:pt x="317500" y="416623"/>
                </a:cubicBezTo>
                <a:cubicBezTo>
                  <a:pt x="310621" y="422973"/>
                  <a:pt x="300567" y="424561"/>
                  <a:pt x="298450" y="432498"/>
                </a:cubicBezTo>
                <a:cubicBezTo>
                  <a:pt x="296333" y="440435"/>
                  <a:pt x="304800" y="454723"/>
                  <a:pt x="304800" y="464248"/>
                </a:cubicBezTo>
                <a:cubicBezTo>
                  <a:pt x="304800" y="473773"/>
                  <a:pt x="307446" y="487002"/>
                  <a:pt x="298450" y="489648"/>
                </a:cubicBezTo>
                <a:cubicBezTo>
                  <a:pt x="289454" y="492294"/>
                  <a:pt x="262467" y="481710"/>
                  <a:pt x="250825" y="480123"/>
                </a:cubicBezTo>
                <a:cubicBezTo>
                  <a:pt x="239183" y="478536"/>
                  <a:pt x="232833" y="472186"/>
                  <a:pt x="228600" y="480123"/>
                </a:cubicBezTo>
                <a:cubicBezTo>
                  <a:pt x="224367" y="488060"/>
                  <a:pt x="229658" y="516635"/>
                  <a:pt x="225425" y="527748"/>
                </a:cubicBezTo>
                <a:cubicBezTo>
                  <a:pt x="221192" y="538861"/>
                  <a:pt x="212196" y="542829"/>
                  <a:pt x="203200" y="546798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자유형 151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자유형 152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자유형 153"/>
          <p:cNvSpPr/>
          <p:nvPr/>
        </p:nvSpPr>
        <p:spPr>
          <a:xfrm>
            <a:off x="2872090" y="3919988"/>
            <a:ext cx="906448" cy="2186609"/>
          </a:xfrm>
          <a:custGeom>
            <a:avLst/>
            <a:gdLst>
              <a:gd name="connsiteX0" fmla="*/ 0 w 906448"/>
              <a:gd name="connsiteY0" fmla="*/ 0 h 2186609"/>
              <a:gd name="connsiteX1" fmla="*/ 135172 w 906448"/>
              <a:gd name="connsiteY1" fmla="*/ 23854 h 2186609"/>
              <a:gd name="connsiteX2" fmla="*/ 166977 w 906448"/>
              <a:gd name="connsiteY2" fmla="*/ 15903 h 2186609"/>
              <a:gd name="connsiteX3" fmla="*/ 254441 w 906448"/>
              <a:gd name="connsiteY3" fmla="*/ 103367 h 2186609"/>
              <a:gd name="connsiteX4" fmla="*/ 294198 w 906448"/>
              <a:gd name="connsiteY4" fmla="*/ 159027 h 2186609"/>
              <a:gd name="connsiteX5" fmla="*/ 357808 w 906448"/>
              <a:gd name="connsiteY5" fmla="*/ 166978 h 2186609"/>
              <a:gd name="connsiteX6" fmla="*/ 405516 w 906448"/>
              <a:gd name="connsiteY6" fmla="*/ 270345 h 2186609"/>
              <a:gd name="connsiteX7" fmla="*/ 437321 w 906448"/>
              <a:gd name="connsiteY7" fmla="*/ 262394 h 2186609"/>
              <a:gd name="connsiteX8" fmla="*/ 461175 w 906448"/>
              <a:gd name="connsiteY8" fmla="*/ 389614 h 2186609"/>
              <a:gd name="connsiteX9" fmla="*/ 469126 w 906448"/>
              <a:gd name="connsiteY9" fmla="*/ 461176 h 2186609"/>
              <a:gd name="connsiteX10" fmla="*/ 532737 w 906448"/>
              <a:gd name="connsiteY10" fmla="*/ 596348 h 2186609"/>
              <a:gd name="connsiteX11" fmla="*/ 580445 w 906448"/>
              <a:gd name="connsiteY11" fmla="*/ 667910 h 2186609"/>
              <a:gd name="connsiteX12" fmla="*/ 612250 w 906448"/>
              <a:gd name="connsiteY12" fmla="*/ 787180 h 2186609"/>
              <a:gd name="connsiteX13" fmla="*/ 644055 w 906448"/>
              <a:gd name="connsiteY13" fmla="*/ 890547 h 2186609"/>
              <a:gd name="connsiteX14" fmla="*/ 644055 w 906448"/>
              <a:gd name="connsiteY14" fmla="*/ 985962 h 2186609"/>
              <a:gd name="connsiteX15" fmla="*/ 644055 w 906448"/>
              <a:gd name="connsiteY15" fmla="*/ 1105232 h 2186609"/>
              <a:gd name="connsiteX16" fmla="*/ 667909 w 906448"/>
              <a:gd name="connsiteY16" fmla="*/ 1184745 h 2186609"/>
              <a:gd name="connsiteX17" fmla="*/ 659958 w 906448"/>
              <a:gd name="connsiteY17" fmla="*/ 1296063 h 2186609"/>
              <a:gd name="connsiteX18" fmla="*/ 652006 w 906448"/>
              <a:gd name="connsiteY18" fmla="*/ 1367625 h 2186609"/>
              <a:gd name="connsiteX19" fmla="*/ 667909 w 906448"/>
              <a:gd name="connsiteY19" fmla="*/ 1447138 h 2186609"/>
              <a:gd name="connsiteX20" fmla="*/ 659958 w 906448"/>
              <a:gd name="connsiteY20" fmla="*/ 1494846 h 2186609"/>
              <a:gd name="connsiteX21" fmla="*/ 699714 w 906448"/>
              <a:gd name="connsiteY21" fmla="*/ 1558456 h 2186609"/>
              <a:gd name="connsiteX22" fmla="*/ 739471 w 906448"/>
              <a:gd name="connsiteY22" fmla="*/ 1606164 h 2186609"/>
              <a:gd name="connsiteX23" fmla="*/ 811033 w 906448"/>
              <a:gd name="connsiteY23" fmla="*/ 1630018 h 2186609"/>
              <a:gd name="connsiteX24" fmla="*/ 842838 w 906448"/>
              <a:gd name="connsiteY24" fmla="*/ 1630018 h 2186609"/>
              <a:gd name="connsiteX25" fmla="*/ 818984 w 906448"/>
              <a:gd name="connsiteY25" fmla="*/ 1741336 h 2186609"/>
              <a:gd name="connsiteX26" fmla="*/ 771276 w 906448"/>
              <a:gd name="connsiteY26" fmla="*/ 1852654 h 2186609"/>
              <a:gd name="connsiteX27" fmla="*/ 755373 w 906448"/>
              <a:gd name="connsiteY27" fmla="*/ 1892411 h 2186609"/>
              <a:gd name="connsiteX28" fmla="*/ 795130 w 906448"/>
              <a:gd name="connsiteY28" fmla="*/ 2027583 h 2186609"/>
              <a:gd name="connsiteX29" fmla="*/ 842838 w 906448"/>
              <a:gd name="connsiteY29" fmla="*/ 2083242 h 2186609"/>
              <a:gd name="connsiteX30" fmla="*/ 866692 w 906448"/>
              <a:gd name="connsiteY30" fmla="*/ 2154804 h 2186609"/>
              <a:gd name="connsiteX31" fmla="*/ 906448 w 906448"/>
              <a:gd name="connsiteY31" fmla="*/ 2186609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06448" h="2186609">
                <a:moveTo>
                  <a:pt x="0" y="0"/>
                </a:moveTo>
                <a:lnTo>
                  <a:pt x="135172" y="23854"/>
                </a:lnTo>
                <a:cubicBezTo>
                  <a:pt x="163001" y="26504"/>
                  <a:pt x="147099" y="2651"/>
                  <a:pt x="166977" y="15903"/>
                </a:cubicBezTo>
                <a:cubicBezTo>
                  <a:pt x="186855" y="29155"/>
                  <a:pt x="233238" y="79513"/>
                  <a:pt x="254441" y="103367"/>
                </a:cubicBezTo>
                <a:cubicBezTo>
                  <a:pt x="275645" y="127221"/>
                  <a:pt x="276970" y="148425"/>
                  <a:pt x="294198" y="159027"/>
                </a:cubicBezTo>
                <a:cubicBezTo>
                  <a:pt x="311426" y="169629"/>
                  <a:pt x="339255" y="148425"/>
                  <a:pt x="357808" y="166978"/>
                </a:cubicBezTo>
                <a:cubicBezTo>
                  <a:pt x="376361" y="185531"/>
                  <a:pt x="392264" y="254442"/>
                  <a:pt x="405516" y="270345"/>
                </a:cubicBezTo>
                <a:cubicBezTo>
                  <a:pt x="418768" y="286248"/>
                  <a:pt x="428045" y="242516"/>
                  <a:pt x="437321" y="262394"/>
                </a:cubicBezTo>
                <a:cubicBezTo>
                  <a:pt x="446598" y="282272"/>
                  <a:pt x="455874" y="356484"/>
                  <a:pt x="461175" y="389614"/>
                </a:cubicBezTo>
                <a:cubicBezTo>
                  <a:pt x="466476" y="422744"/>
                  <a:pt x="457199" y="426720"/>
                  <a:pt x="469126" y="461176"/>
                </a:cubicBezTo>
                <a:cubicBezTo>
                  <a:pt x="481053" y="495632"/>
                  <a:pt x="514184" y="561892"/>
                  <a:pt x="532737" y="596348"/>
                </a:cubicBezTo>
                <a:cubicBezTo>
                  <a:pt x="551290" y="630804"/>
                  <a:pt x="567193" y="636105"/>
                  <a:pt x="580445" y="667910"/>
                </a:cubicBezTo>
                <a:cubicBezTo>
                  <a:pt x="593697" y="699715"/>
                  <a:pt x="601648" y="750074"/>
                  <a:pt x="612250" y="787180"/>
                </a:cubicBezTo>
                <a:cubicBezTo>
                  <a:pt x="622852" y="824286"/>
                  <a:pt x="638754" y="857417"/>
                  <a:pt x="644055" y="890547"/>
                </a:cubicBezTo>
                <a:cubicBezTo>
                  <a:pt x="649356" y="923677"/>
                  <a:pt x="644055" y="985962"/>
                  <a:pt x="644055" y="985962"/>
                </a:cubicBezTo>
                <a:cubicBezTo>
                  <a:pt x="644055" y="1021743"/>
                  <a:pt x="640079" y="1072102"/>
                  <a:pt x="644055" y="1105232"/>
                </a:cubicBezTo>
                <a:cubicBezTo>
                  <a:pt x="648031" y="1138362"/>
                  <a:pt x="665259" y="1152940"/>
                  <a:pt x="667909" y="1184745"/>
                </a:cubicBezTo>
                <a:cubicBezTo>
                  <a:pt x="670560" y="1216550"/>
                  <a:pt x="662609" y="1265583"/>
                  <a:pt x="659958" y="1296063"/>
                </a:cubicBezTo>
                <a:cubicBezTo>
                  <a:pt x="657307" y="1326543"/>
                  <a:pt x="650681" y="1342446"/>
                  <a:pt x="652006" y="1367625"/>
                </a:cubicBezTo>
                <a:cubicBezTo>
                  <a:pt x="653331" y="1392804"/>
                  <a:pt x="666584" y="1425935"/>
                  <a:pt x="667909" y="1447138"/>
                </a:cubicBezTo>
                <a:cubicBezTo>
                  <a:pt x="669234" y="1468341"/>
                  <a:pt x="654657" y="1476293"/>
                  <a:pt x="659958" y="1494846"/>
                </a:cubicBezTo>
                <a:cubicBezTo>
                  <a:pt x="665259" y="1513399"/>
                  <a:pt x="686462" y="1539903"/>
                  <a:pt x="699714" y="1558456"/>
                </a:cubicBezTo>
                <a:cubicBezTo>
                  <a:pt x="712966" y="1577009"/>
                  <a:pt x="720918" y="1594237"/>
                  <a:pt x="739471" y="1606164"/>
                </a:cubicBezTo>
                <a:cubicBezTo>
                  <a:pt x="758024" y="1618091"/>
                  <a:pt x="811033" y="1630018"/>
                  <a:pt x="811033" y="1630018"/>
                </a:cubicBezTo>
                <a:cubicBezTo>
                  <a:pt x="828261" y="1633994"/>
                  <a:pt x="841513" y="1611465"/>
                  <a:pt x="842838" y="1630018"/>
                </a:cubicBezTo>
                <a:cubicBezTo>
                  <a:pt x="844163" y="1648571"/>
                  <a:pt x="830911" y="1704230"/>
                  <a:pt x="818984" y="1741336"/>
                </a:cubicBezTo>
                <a:cubicBezTo>
                  <a:pt x="807057" y="1778442"/>
                  <a:pt x="781878" y="1827475"/>
                  <a:pt x="771276" y="1852654"/>
                </a:cubicBezTo>
                <a:cubicBezTo>
                  <a:pt x="760674" y="1877833"/>
                  <a:pt x="751397" y="1863256"/>
                  <a:pt x="755373" y="1892411"/>
                </a:cubicBezTo>
                <a:cubicBezTo>
                  <a:pt x="759349" y="1921566"/>
                  <a:pt x="780553" y="1995778"/>
                  <a:pt x="795130" y="2027583"/>
                </a:cubicBezTo>
                <a:cubicBezTo>
                  <a:pt x="809707" y="2059388"/>
                  <a:pt x="830911" y="2062038"/>
                  <a:pt x="842838" y="2083242"/>
                </a:cubicBezTo>
                <a:cubicBezTo>
                  <a:pt x="854765" y="2104446"/>
                  <a:pt x="856090" y="2137576"/>
                  <a:pt x="866692" y="2154804"/>
                </a:cubicBezTo>
                <a:cubicBezTo>
                  <a:pt x="877294" y="2172032"/>
                  <a:pt x="891871" y="2179320"/>
                  <a:pt x="906448" y="2186609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 154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8053143" y="3034503"/>
            <a:ext cx="1179305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황하</a:t>
            </a:r>
            <a:r>
              <a:rPr lang="ko-KR" altLang="en-US" sz="1000" dirty="0" smtClean="0"/>
              <a:t>의 고유명사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053143" y="4265985"/>
            <a:ext cx="1851991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양자강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장강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의 고유명사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063653" y="3583041"/>
            <a:ext cx="2023224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회수</a:t>
            </a:r>
            <a:r>
              <a:rPr lang="en-US" altLang="ko-KR" sz="1000" b="1" dirty="0" smtClean="0"/>
              <a:t>, </a:t>
            </a:r>
            <a:r>
              <a:rPr lang="ko-KR" altLang="en-US" sz="1000" dirty="0" smtClean="0"/>
              <a:t>본래 명칭은 </a:t>
            </a:r>
            <a:r>
              <a:rPr lang="ko-KR" altLang="en-US" sz="1000" dirty="0" err="1" smtClean="0"/>
              <a:t>회하이나</a:t>
            </a:r>
            <a:r>
              <a:rPr lang="ko-KR" altLang="en-US" sz="1000" dirty="0" smtClean="0"/>
              <a:t> 황하와 구분하기 위해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회수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로 불림</a:t>
            </a:r>
            <a:endParaRPr lang="ko-KR" altLang="en-US" sz="1000" dirty="0"/>
          </a:p>
        </p:txBody>
      </p:sp>
      <p:sp>
        <p:nvSpPr>
          <p:cNvPr id="159" name="타원 158"/>
          <p:cNvSpPr/>
          <p:nvPr/>
        </p:nvSpPr>
        <p:spPr>
          <a:xfrm>
            <a:off x="5946756" y="448294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4097361" y="538780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2382070" y="4452884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2434607" y="3763562"/>
            <a:ext cx="706407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err="1" smtClean="0"/>
              <a:t>메콩강</a:t>
            </a:r>
            <a:r>
              <a:rPr lang="ko-KR" altLang="en-US" dirty="0" smtClean="0"/>
              <a:t> 상류</a:t>
            </a:r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6065384" y="5913592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홍콩</a:t>
            </a:r>
            <a:endParaRPr lang="ko-KR" alt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908299" y="4331087"/>
            <a:ext cx="339594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우한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5850740" y="2472461"/>
            <a:ext cx="292832" cy="1902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북경</a:t>
            </a:r>
            <a:endParaRPr lang="ko-KR" altLang="en-US" sz="1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6300966" y="264530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ko-KR" altLang="en-US" dirty="0"/>
              <a:t>천진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562104" y="4442511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청도</a:t>
            </a:r>
            <a:endParaRPr lang="ko-KR" altLang="en-US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305394" y="4298905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라싸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703422" y="5315352"/>
            <a:ext cx="46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곤명쿤밍</a:t>
            </a:r>
            <a:endParaRPr lang="ko-KR" alt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308461" y="4771597"/>
            <a:ext cx="523664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/>
              <a:t>호남성</a:t>
            </a:r>
            <a:endParaRPr lang="en-US" altLang="ko-KR" dirty="0"/>
          </a:p>
          <a:p>
            <a:r>
              <a:rPr lang="ko-KR" altLang="en-US" sz="900" b="0" dirty="0">
                <a:solidFill>
                  <a:schemeClr val="accent2">
                    <a:lumMod val="75000"/>
                  </a:schemeClr>
                </a:solidFill>
              </a:rPr>
              <a:t>호수 남쪽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766601" y="3042682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766601" y="362360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766601" y="427026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강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7607" y="3239147"/>
            <a:ext cx="827024" cy="3650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산동성</a:t>
            </a:r>
            <a:endParaRPr lang="en-US" altLang="ko-KR" sz="1000" b="1" dirty="0" smtClean="0"/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산의 동쪽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6997387" y="227001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7351771" y="1430826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자유형 182"/>
          <p:cNvSpPr/>
          <p:nvPr/>
        </p:nvSpPr>
        <p:spPr>
          <a:xfrm>
            <a:off x="656016" y="3827313"/>
            <a:ext cx="2701159" cy="1263616"/>
          </a:xfrm>
          <a:custGeom>
            <a:avLst/>
            <a:gdLst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9104 w 2701159"/>
              <a:gd name="connsiteY3" fmla="*/ 987972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1730 w 2701159"/>
              <a:gd name="connsiteY3" fmla="*/ 1105959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307861"/>
              <a:gd name="connsiteX1" fmla="*/ 504497 w 2701159"/>
              <a:gd name="connsiteY1" fmla="*/ 504496 h 1307861"/>
              <a:gd name="connsiteX2" fmla="*/ 1008993 w 2701159"/>
              <a:gd name="connsiteY2" fmla="*/ 861848 h 1307861"/>
              <a:gd name="connsiteX3" fmla="*/ 1621730 w 2701159"/>
              <a:gd name="connsiteY3" fmla="*/ 1105959 h 1307861"/>
              <a:gd name="connsiteX4" fmla="*/ 2114444 w 2701159"/>
              <a:gd name="connsiteY4" fmla="*/ 1307861 h 1307861"/>
              <a:gd name="connsiteX5" fmla="*/ 2585545 w 2701159"/>
              <a:gd name="connsiteY5" fmla="*/ 1166648 h 1307861"/>
              <a:gd name="connsiteX6" fmla="*/ 2701159 w 2701159"/>
              <a:gd name="connsiteY6" fmla="*/ 1177159 h 1307861"/>
              <a:gd name="connsiteX0" fmla="*/ 0 w 2701159"/>
              <a:gd name="connsiteY0" fmla="*/ 0 h 1263616"/>
              <a:gd name="connsiteX1" fmla="*/ 504497 w 2701159"/>
              <a:gd name="connsiteY1" fmla="*/ 504496 h 1263616"/>
              <a:gd name="connsiteX2" fmla="*/ 1008993 w 2701159"/>
              <a:gd name="connsiteY2" fmla="*/ 861848 h 1263616"/>
              <a:gd name="connsiteX3" fmla="*/ 1621730 w 2701159"/>
              <a:gd name="connsiteY3" fmla="*/ 1105959 h 1263616"/>
              <a:gd name="connsiteX4" fmla="*/ 2195560 w 2701159"/>
              <a:gd name="connsiteY4" fmla="*/ 1263616 h 1263616"/>
              <a:gd name="connsiteX5" fmla="*/ 2585545 w 2701159"/>
              <a:gd name="connsiteY5" fmla="*/ 1166648 h 1263616"/>
              <a:gd name="connsiteX6" fmla="*/ 2701159 w 2701159"/>
              <a:gd name="connsiteY6" fmla="*/ 1177159 h 126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1159" h="1263616">
                <a:moveTo>
                  <a:pt x="0" y="0"/>
                </a:moveTo>
                <a:cubicBezTo>
                  <a:pt x="168165" y="180427"/>
                  <a:pt x="336331" y="360855"/>
                  <a:pt x="504497" y="504496"/>
                </a:cubicBezTo>
                <a:cubicBezTo>
                  <a:pt x="672663" y="648137"/>
                  <a:pt x="822788" y="761604"/>
                  <a:pt x="1008993" y="861848"/>
                </a:cubicBezTo>
                <a:cubicBezTo>
                  <a:pt x="1195198" y="962092"/>
                  <a:pt x="1423969" y="1038998"/>
                  <a:pt x="1621730" y="1105959"/>
                </a:cubicBezTo>
                <a:cubicBezTo>
                  <a:pt x="1819491" y="1172920"/>
                  <a:pt x="2034924" y="1253501"/>
                  <a:pt x="2195560" y="1263616"/>
                </a:cubicBezTo>
                <a:lnTo>
                  <a:pt x="2585545" y="1166648"/>
                </a:lnTo>
                <a:cubicBezTo>
                  <a:pt x="2666124" y="1171903"/>
                  <a:pt x="2683641" y="1174531"/>
                  <a:pt x="2701159" y="1177159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 rot="1442215">
            <a:off x="1022618" y="4839913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히말라야 산맥</a:t>
            </a:r>
            <a:endParaRPr lang="ko-KR" altLang="en-US" sz="1200" b="1" dirty="0"/>
          </a:p>
        </p:txBody>
      </p:sp>
      <p:sp>
        <p:nvSpPr>
          <p:cNvPr id="185" name="TextBox 184"/>
          <p:cNvSpPr txBox="1"/>
          <p:nvPr/>
        </p:nvSpPr>
        <p:spPr>
          <a:xfrm rot="254698">
            <a:off x="958226" y="3388584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err="1" smtClean="0"/>
              <a:t>곤륜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186" name="이등변 삼각형 185"/>
          <p:cNvSpPr/>
          <p:nvPr/>
        </p:nvSpPr>
        <p:spPr>
          <a:xfrm>
            <a:off x="6220675" y="3342009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6133610" y="3466128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태산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8" name="직선 연결선 187"/>
          <p:cNvCxnSpPr>
            <a:endCxn id="176" idx="1"/>
          </p:cNvCxnSpPr>
          <p:nvPr/>
        </p:nvCxnSpPr>
        <p:spPr>
          <a:xfrm>
            <a:off x="6544841" y="3129112"/>
            <a:ext cx="1221760" cy="3668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155" idx="22"/>
            <a:endCxn id="177" idx="1"/>
          </p:cNvCxnSpPr>
          <p:nvPr/>
        </p:nvCxnSpPr>
        <p:spPr>
          <a:xfrm flipV="1">
            <a:off x="6844930" y="3746718"/>
            <a:ext cx="921671" cy="556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52" idx="85"/>
            <a:endCxn id="178" idx="1"/>
          </p:cNvCxnSpPr>
          <p:nvPr/>
        </p:nvCxnSpPr>
        <p:spPr>
          <a:xfrm>
            <a:off x="6931140" y="4168804"/>
            <a:ext cx="835461" cy="2245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자유형 192"/>
          <p:cNvSpPr/>
          <p:nvPr/>
        </p:nvSpPr>
        <p:spPr>
          <a:xfrm>
            <a:off x="4449606" y="3659062"/>
            <a:ext cx="882569" cy="189659"/>
          </a:xfrm>
          <a:custGeom>
            <a:avLst/>
            <a:gdLst>
              <a:gd name="connsiteX0" fmla="*/ 0 w 882569"/>
              <a:gd name="connsiteY0" fmla="*/ 13011 h 189659"/>
              <a:gd name="connsiteX1" fmla="*/ 69448 w 882569"/>
              <a:gd name="connsiteY1" fmla="*/ 1436 h 189659"/>
              <a:gd name="connsiteX2" fmla="*/ 86810 w 882569"/>
              <a:gd name="connsiteY2" fmla="*/ 41947 h 189659"/>
              <a:gd name="connsiteX3" fmla="*/ 107066 w 882569"/>
              <a:gd name="connsiteY3" fmla="*/ 76671 h 189659"/>
              <a:gd name="connsiteX4" fmla="*/ 176514 w 882569"/>
              <a:gd name="connsiteY4" fmla="*/ 79565 h 189659"/>
              <a:gd name="connsiteX5" fmla="*/ 211238 w 882569"/>
              <a:gd name="connsiteY5" fmla="*/ 96927 h 189659"/>
              <a:gd name="connsiteX6" fmla="*/ 251749 w 882569"/>
              <a:gd name="connsiteY6" fmla="*/ 108502 h 189659"/>
              <a:gd name="connsiteX7" fmla="*/ 292261 w 882569"/>
              <a:gd name="connsiteY7" fmla="*/ 117183 h 189659"/>
              <a:gd name="connsiteX8" fmla="*/ 321197 w 882569"/>
              <a:gd name="connsiteY8" fmla="*/ 117183 h 189659"/>
              <a:gd name="connsiteX9" fmla="*/ 353028 w 882569"/>
              <a:gd name="connsiteY9" fmla="*/ 134545 h 189659"/>
              <a:gd name="connsiteX10" fmla="*/ 370390 w 882569"/>
              <a:gd name="connsiteY10" fmla="*/ 160588 h 189659"/>
              <a:gd name="connsiteX11" fmla="*/ 425369 w 882569"/>
              <a:gd name="connsiteY11" fmla="*/ 149013 h 189659"/>
              <a:gd name="connsiteX12" fmla="*/ 468775 w 882569"/>
              <a:gd name="connsiteY12" fmla="*/ 160588 h 189659"/>
              <a:gd name="connsiteX13" fmla="*/ 523754 w 882569"/>
              <a:gd name="connsiteY13" fmla="*/ 175056 h 189659"/>
              <a:gd name="connsiteX14" fmla="*/ 555585 w 882569"/>
              <a:gd name="connsiteY14" fmla="*/ 177950 h 189659"/>
              <a:gd name="connsiteX15" fmla="*/ 616352 w 882569"/>
              <a:gd name="connsiteY15" fmla="*/ 189525 h 189659"/>
              <a:gd name="connsiteX16" fmla="*/ 651076 w 882569"/>
              <a:gd name="connsiteY16" fmla="*/ 169269 h 189659"/>
              <a:gd name="connsiteX17" fmla="*/ 708949 w 882569"/>
              <a:gd name="connsiteY17" fmla="*/ 151907 h 189659"/>
              <a:gd name="connsiteX18" fmla="*/ 729205 w 882569"/>
              <a:gd name="connsiteY18" fmla="*/ 151907 h 189659"/>
              <a:gd name="connsiteX19" fmla="*/ 752354 w 882569"/>
              <a:gd name="connsiteY19" fmla="*/ 128757 h 189659"/>
              <a:gd name="connsiteX20" fmla="*/ 789972 w 882569"/>
              <a:gd name="connsiteY20" fmla="*/ 137438 h 189659"/>
              <a:gd name="connsiteX21" fmla="*/ 818909 w 882569"/>
              <a:gd name="connsiteY21" fmla="*/ 111395 h 189659"/>
              <a:gd name="connsiteX22" fmla="*/ 882569 w 882569"/>
              <a:gd name="connsiteY22" fmla="*/ 117183 h 18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82569" h="189659">
                <a:moveTo>
                  <a:pt x="0" y="13011"/>
                </a:moveTo>
                <a:cubicBezTo>
                  <a:pt x="27490" y="4812"/>
                  <a:pt x="54980" y="-3387"/>
                  <a:pt x="69448" y="1436"/>
                </a:cubicBezTo>
                <a:cubicBezTo>
                  <a:pt x="83916" y="6259"/>
                  <a:pt x="80540" y="29408"/>
                  <a:pt x="86810" y="41947"/>
                </a:cubicBezTo>
                <a:cubicBezTo>
                  <a:pt x="93080" y="54486"/>
                  <a:pt x="92115" y="70401"/>
                  <a:pt x="107066" y="76671"/>
                </a:cubicBezTo>
                <a:cubicBezTo>
                  <a:pt x="122017" y="82941"/>
                  <a:pt x="159152" y="76189"/>
                  <a:pt x="176514" y="79565"/>
                </a:cubicBezTo>
                <a:cubicBezTo>
                  <a:pt x="193876" y="82941"/>
                  <a:pt x="198699" y="92104"/>
                  <a:pt x="211238" y="96927"/>
                </a:cubicBezTo>
                <a:cubicBezTo>
                  <a:pt x="223777" y="101750"/>
                  <a:pt x="238245" y="105126"/>
                  <a:pt x="251749" y="108502"/>
                </a:cubicBezTo>
                <a:cubicBezTo>
                  <a:pt x="265253" y="111878"/>
                  <a:pt x="280686" y="115736"/>
                  <a:pt x="292261" y="117183"/>
                </a:cubicBezTo>
                <a:cubicBezTo>
                  <a:pt x="303836" y="118630"/>
                  <a:pt x="311069" y="114289"/>
                  <a:pt x="321197" y="117183"/>
                </a:cubicBezTo>
                <a:cubicBezTo>
                  <a:pt x="331325" y="120077"/>
                  <a:pt x="344829" y="127311"/>
                  <a:pt x="353028" y="134545"/>
                </a:cubicBezTo>
                <a:cubicBezTo>
                  <a:pt x="361227" y="141779"/>
                  <a:pt x="358333" y="158177"/>
                  <a:pt x="370390" y="160588"/>
                </a:cubicBezTo>
                <a:cubicBezTo>
                  <a:pt x="382447" y="162999"/>
                  <a:pt x="408972" y="149013"/>
                  <a:pt x="425369" y="149013"/>
                </a:cubicBezTo>
                <a:cubicBezTo>
                  <a:pt x="441766" y="149013"/>
                  <a:pt x="468775" y="160588"/>
                  <a:pt x="468775" y="160588"/>
                </a:cubicBezTo>
                <a:cubicBezTo>
                  <a:pt x="485173" y="164929"/>
                  <a:pt x="509286" y="172162"/>
                  <a:pt x="523754" y="175056"/>
                </a:cubicBezTo>
                <a:cubicBezTo>
                  <a:pt x="538222" y="177950"/>
                  <a:pt x="540152" y="175538"/>
                  <a:pt x="555585" y="177950"/>
                </a:cubicBezTo>
                <a:cubicBezTo>
                  <a:pt x="571018" y="180362"/>
                  <a:pt x="600437" y="190972"/>
                  <a:pt x="616352" y="189525"/>
                </a:cubicBezTo>
                <a:cubicBezTo>
                  <a:pt x="632267" y="188078"/>
                  <a:pt x="635643" y="175539"/>
                  <a:pt x="651076" y="169269"/>
                </a:cubicBezTo>
                <a:cubicBezTo>
                  <a:pt x="666509" y="162999"/>
                  <a:pt x="695928" y="154801"/>
                  <a:pt x="708949" y="151907"/>
                </a:cubicBezTo>
                <a:cubicBezTo>
                  <a:pt x="721970" y="149013"/>
                  <a:pt x="721971" y="155765"/>
                  <a:pt x="729205" y="151907"/>
                </a:cubicBezTo>
                <a:cubicBezTo>
                  <a:pt x="736439" y="148049"/>
                  <a:pt x="742226" y="131168"/>
                  <a:pt x="752354" y="128757"/>
                </a:cubicBezTo>
                <a:cubicBezTo>
                  <a:pt x="762482" y="126346"/>
                  <a:pt x="778880" y="140332"/>
                  <a:pt x="789972" y="137438"/>
                </a:cubicBezTo>
                <a:cubicBezTo>
                  <a:pt x="801065" y="134544"/>
                  <a:pt x="803476" y="114771"/>
                  <a:pt x="818909" y="111395"/>
                </a:cubicBezTo>
                <a:cubicBezTo>
                  <a:pt x="834342" y="108019"/>
                  <a:pt x="858455" y="112601"/>
                  <a:pt x="882569" y="117183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4195756" y="360173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위수</a:t>
            </a:r>
            <a:endParaRPr lang="ko-KR" altLang="en-US" sz="1000" b="1" dirty="0"/>
          </a:p>
        </p:txBody>
      </p:sp>
      <p:sp>
        <p:nvSpPr>
          <p:cNvPr id="195" name="타원 194"/>
          <p:cNvSpPr/>
          <p:nvPr/>
        </p:nvSpPr>
        <p:spPr>
          <a:xfrm>
            <a:off x="5150087" y="386014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4519999" y="3797302"/>
            <a:ext cx="62625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/>
              <a:t>서</a:t>
            </a:r>
            <a:r>
              <a:rPr lang="ko-KR" altLang="en-US" sz="1000" dirty="0" smtClean="0"/>
              <a:t>안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장안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97" name="타원 196"/>
          <p:cNvSpPr/>
          <p:nvPr/>
        </p:nvSpPr>
        <p:spPr>
          <a:xfrm rot="19990424">
            <a:off x="5733200" y="4630160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 rot="1056176">
            <a:off x="6055135" y="4610589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5883728" y="4658775"/>
            <a:ext cx="397856" cy="153888"/>
          </a:xfrm>
          <a:prstGeom prst="rect">
            <a:avLst/>
          </a:prstGeom>
          <a:solidFill>
            <a:schemeClr val="bg1">
              <a:alpha val="17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호수들</a:t>
            </a:r>
            <a:endParaRPr lang="ko-KR" altLang="en-US" sz="1000" dirty="0"/>
          </a:p>
        </p:txBody>
      </p:sp>
      <p:sp>
        <p:nvSpPr>
          <p:cNvPr id="200" name="타원 199"/>
          <p:cNvSpPr/>
          <p:nvPr/>
        </p:nvSpPr>
        <p:spPr>
          <a:xfrm>
            <a:off x="5612203" y="377658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5353688" y="3832801"/>
            <a:ext cx="337716" cy="31335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ko-KR" altLang="en-US" sz="900" dirty="0"/>
              <a:t>낙양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뤄양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02" name="TextBox 201"/>
          <p:cNvSpPr txBox="1"/>
          <p:nvPr/>
        </p:nvSpPr>
        <p:spPr>
          <a:xfrm>
            <a:off x="3788697" y="4056119"/>
            <a:ext cx="855844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smtClean="0"/>
              <a:t>한수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한나라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한족의 유래</a:t>
            </a:r>
            <a:endParaRPr lang="ko-KR" altLang="en-US" sz="1000" dirty="0"/>
          </a:p>
        </p:txBody>
      </p:sp>
      <p:cxnSp>
        <p:nvCxnSpPr>
          <p:cNvPr id="203" name="직선 연결선 202"/>
          <p:cNvCxnSpPr>
            <a:stCxn id="202" idx="3"/>
            <a:endCxn id="149" idx="3"/>
          </p:cNvCxnSpPr>
          <p:nvPr/>
        </p:nvCxnSpPr>
        <p:spPr>
          <a:xfrm flipV="1">
            <a:off x="4644541" y="4032566"/>
            <a:ext cx="352202" cy="1956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 rot="21174674">
            <a:off x="648717" y="2107527"/>
            <a:ext cx="1871025" cy="954195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05" name="자유형 204"/>
          <p:cNvSpPr/>
          <p:nvPr/>
        </p:nvSpPr>
        <p:spPr>
          <a:xfrm>
            <a:off x="661996" y="3219079"/>
            <a:ext cx="1661228" cy="49924"/>
          </a:xfrm>
          <a:custGeom>
            <a:avLst/>
            <a:gdLst>
              <a:gd name="connsiteX0" fmla="*/ 0 w 1629697"/>
              <a:gd name="connsiteY0" fmla="*/ 0 h 254882"/>
              <a:gd name="connsiteX1" fmla="*/ 317090 w 1629697"/>
              <a:gd name="connsiteY1" fmla="*/ 81116 h 254882"/>
              <a:gd name="connsiteX2" fmla="*/ 545690 w 1629697"/>
              <a:gd name="connsiteY2" fmla="*/ 88490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45690 w 1629697"/>
              <a:gd name="connsiteY2" fmla="*/ 88490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962713 w 1629697"/>
              <a:gd name="connsiteY3" fmla="*/ 19156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962713 w 1629697"/>
              <a:gd name="connsiteY3" fmla="*/ 19156 h 254882"/>
              <a:gd name="connsiteX4" fmla="*/ 1274633 w 1629697"/>
              <a:gd name="connsiteY4" fmla="*/ 34837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962713 w 1629697"/>
              <a:gd name="connsiteY3" fmla="*/ 19156 h 254882"/>
              <a:gd name="connsiteX4" fmla="*/ 1274633 w 1629697"/>
              <a:gd name="connsiteY4" fmla="*/ 34837 h 254882"/>
              <a:gd name="connsiteX5" fmla="*/ 1538070 w 1629697"/>
              <a:gd name="connsiteY5" fmla="*/ 18224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61228"/>
              <a:gd name="connsiteY0" fmla="*/ 0 h 251276"/>
              <a:gd name="connsiteX1" fmla="*/ 317090 w 1661228"/>
              <a:gd name="connsiteY1" fmla="*/ 18054 h 251276"/>
              <a:gd name="connsiteX2" fmla="*/ 556201 w 1661228"/>
              <a:gd name="connsiteY2" fmla="*/ 25428 h 251276"/>
              <a:gd name="connsiteX3" fmla="*/ 962713 w 1661228"/>
              <a:gd name="connsiteY3" fmla="*/ 19156 h 251276"/>
              <a:gd name="connsiteX4" fmla="*/ 1274633 w 1661228"/>
              <a:gd name="connsiteY4" fmla="*/ 34837 h 251276"/>
              <a:gd name="connsiteX5" fmla="*/ 1538070 w 1661228"/>
              <a:gd name="connsiteY5" fmla="*/ 18224 h 251276"/>
              <a:gd name="connsiteX6" fmla="*/ 1607574 w 1661228"/>
              <a:gd name="connsiteY6" fmla="*/ 250722 h 251276"/>
              <a:gd name="connsiteX7" fmla="*/ 1661228 w 1661228"/>
              <a:gd name="connsiteY7" fmla="*/ 49924 h 251276"/>
              <a:gd name="connsiteX0" fmla="*/ 0 w 1661228"/>
              <a:gd name="connsiteY0" fmla="*/ 0 h 49924"/>
              <a:gd name="connsiteX1" fmla="*/ 317090 w 1661228"/>
              <a:gd name="connsiteY1" fmla="*/ 18054 h 49924"/>
              <a:gd name="connsiteX2" fmla="*/ 556201 w 1661228"/>
              <a:gd name="connsiteY2" fmla="*/ 25428 h 49924"/>
              <a:gd name="connsiteX3" fmla="*/ 962713 w 1661228"/>
              <a:gd name="connsiteY3" fmla="*/ 19156 h 49924"/>
              <a:gd name="connsiteX4" fmla="*/ 1274633 w 1661228"/>
              <a:gd name="connsiteY4" fmla="*/ 34837 h 49924"/>
              <a:gd name="connsiteX5" fmla="*/ 1538070 w 1661228"/>
              <a:gd name="connsiteY5" fmla="*/ 18224 h 49924"/>
              <a:gd name="connsiteX6" fmla="*/ 1661228 w 1661228"/>
              <a:gd name="connsiteY6" fmla="*/ 49924 h 4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1228" h="49924">
                <a:moveTo>
                  <a:pt x="0" y="0"/>
                </a:moveTo>
                <a:cubicBezTo>
                  <a:pt x="113071" y="33184"/>
                  <a:pt x="224390" y="13816"/>
                  <a:pt x="317090" y="18054"/>
                </a:cubicBezTo>
                <a:cubicBezTo>
                  <a:pt x="409790" y="22292"/>
                  <a:pt x="448597" y="25244"/>
                  <a:pt x="556201" y="25428"/>
                </a:cubicBezTo>
                <a:cubicBezTo>
                  <a:pt x="663805" y="25612"/>
                  <a:pt x="842974" y="17588"/>
                  <a:pt x="962713" y="19156"/>
                </a:cubicBezTo>
                <a:cubicBezTo>
                  <a:pt x="1082452" y="20724"/>
                  <a:pt x="1178740" y="34992"/>
                  <a:pt x="1274633" y="34837"/>
                </a:cubicBezTo>
                <a:cubicBezTo>
                  <a:pt x="1370526" y="34682"/>
                  <a:pt x="1473638" y="15710"/>
                  <a:pt x="1538070" y="18224"/>
                </a:cubicBezTo>
                <a:cubicBezTo>
                  <a:pt x="1602502" y="20738"/>
                  <a:pt x="1635570" y="43320"/>
                  <a:pt x="1661228" y="49924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자유형 205"/>
          <p:cNvSpPr/>
          <p:nvPr/>
        </p:nvSpPr>
        <p:spPr>
          <a:xfrm>
            <a:off x="408111" y="1928230"/>
            <a:ext cx="2084062" cy="263883"/>
          </a:xfrm>
          <a:custGeom>
            <a:avLst/>
            <a:gdLst>
              <a:gd name="connsiteX0" fmla="*/ 0 w 1597302"/>
              <a:gd name="connsiteY0" fmla="*/ 781990 h 781990"/>
              <a:gd name="connsiteX1" fmla="*/ 516193 w 1597302"/>
              <a:gd name="connsiteY1" fmla="*/ 575512 h 781990"/>
              <a:gd name="connsiteX2" fmla="*/ 951271 w 1597302"/>
              <a:gd name="connsiteY2" fmla="*/ 413280 h 781990"/>
              <a:gd name="connsiteX3" fmla="*/ 1519084 w 1597302"/>
              <a:gd name="connsiteY3" fmla="*/ 66693 h 781990"/>
              <a:gd name="connsiteX4" fmla="*/ 1578077 w 1597302"/>
              <a:gd name="connsiteY4" fmla="*/ 325 h 781990"/>
              <a:gd name="connsiteX0" fmla="*/ 0 w 1590390"/>
              <a:gd name="connsiteY0" fmla="*/ 781677 h 781677"/>
              <a:gd name="connsiteX1" fmla="*/ 516193 w 1590390"/>
              <a:gd name="connsiteY1" fmla="*/ 575199 h 781677"/>
              <a:gd name="connsiteX2" fmla="*/ 951271 w 1590390"/>
              <a:gd name="connsiteY2" fmla="*/ 412967 h 781677"/>
              <a:gd name="connsiteX3" fmla="*/ 1496961 w 1590390"/>
              <a:gd name="connsiteY3" fmla="*/ 162244 h 781677"/>
              <a:gd name="connsiteX4" fmla="*/ 1578077 w 1590390"/>
              <a:gd name="connsiteY4" fmla="*/ 12 h 781677"/>
              <a:gd name="connsiteX0" fmla="*/ 0 w 1706581"/>
              <a:gd name="connsiteY0" fmla="*/ 693225 h 693225"/>
              <a:gd name="connsiteX1" fmla="*/ 516193 w 1706581"/>
              <a:gd name="connsiteY1" fmla="*/ 486747 h 693225"/>
              <a:gd name="connsiteX2" fmla="*/ 951271 w 1706581"/>
              <a:gd name="connsiteY2" fmla="*/ 324515 h 693225"/>
              <a:gd name="connsiteX3" fmla="*/ 1496961 w 1706581"/>
              <a:gd name="connsiteY3" fmla="*/ 73792 h 693225"/>
              <a:gd name="connsiteX4" fmla="*/ 1703438 w 1706581"/>
              <a:gd name="connsiteY4" fmla="*/ 51 h 693225"/>
              <a:gd name="connsiteX0" fmla="*/ 0 w 1750116"/>
              <a:gd name="connsiteY0" fmla="*/ 678534 h 678534"/>
              <a:gd name="connsiteX1" fmla="*/ 516193 w 1750116"/>
              <a:gd name="connsiteY1" fmla="*/ 472056 h 678534"/>
              <a:gd name="connsiteX2" fmla="*/ 951271 w 1750116"/>
              <a:gd name="connsiteY2" fmla="*/ 309824 h 678534"/>
              <a:gd name="connsiteX3" fmla="*/ 1496961 w 1750116"/>
              <a:gd name="connsiteY3" fmla="*/ 59101 h 678534"/>
              <a:gd name="connsiteX4" fmla="*/ 1747683 w 1750116"/>
              <a:gd name="connsiteY4" fmla="*/ 109 h 678534"/>
              <a:gd name="connsiteX0" fmla="*/ 0 w 1754065"/>
              <a:gd name="connsiteY0" fmla="*/ 678430 h 678430"/>
              <a:gd name="connsiteX1" fmla="*/ 516193 w 1754065"/>
              <a:gd name="connsiteY1" fmla="*/ 471952 h 678430"/>
              <a:gd name="connsiteX2" fmla="*/ 951271 w 1754065"/>
              <a:gd name="connsiteY2" fmla="*/ 309720 h 678430"/>
              <a:gd name="connsiteX3" fmla="*/ 1602065 w 1754065"/>
              <a:gd name="connsiteY3" fmla="*/ 321756 h 678430"/>
              <a:gd name="connsiteX4" fmla="*/ 1747683 w 1754065"/>
              <a:gd name="connsiteY4" fmla="*/ 5 h 678430"/>
              <a:gd name="connsiteX0" fmla="*/ 0 w 2126956"/>
              <a:gd name="connsiteY0" fmla="*/ 373266 h 373266"/>
              <a:gd name="connsiteX1" fmla="*/ 516193 w 2126956"/>
              <a:gd name="connsiteY1" fmla="*/ 166788 h 373266"/>
              <a:gd name="connsiteX2" fmla="*/ 951271 w 2126956"/>
              <a:gd name="connsiteY2" fmla="*/ 4556 h 373266"/>
              <a:gd name="connsiteX3" fmla="*/ 1602065 w 2126956"/>
              <a:gd name="connsiteY3" fmla="*/ 16592 h 373266"/>
              <a:gd name="connsiteX4" fmla="*/ 2126056 w 2126956"/>
              <a:gd name="connsiteY4" fmla="*/ 146785 h 373266"/>
              <a:gd name="connsiteX0" fmla="*/ 0 w 2126876"/>
              <a:gd name="connsiteY0" fmla="*/ 416685 h 416685"/>
              <a:gd name="connsiteX1" fmla="*/ 516193 w 2126876"/>
              <a:gd name="connsiteY1" fmla="*/ 210207 h 416685"/>
              <a:gd name="connsiteX2" fmla="*/ 951271 w 2126876"/>
              <a:gd name="connsiteY2" fmla="*/ 47975 h 416685"/>
              <a:gd name="connsiteX3" fmla="*/ 1560024 w 2126876"/>
              <a:gd name="connsiteY3" fmla="*/ 7459 h 416685"/>
              <a:gd name="connsiteX4" fmla="*/ 2126056 w 2126876"/>
              <a:gd name="connsiteY4" fmla="*/ 190204 h 416685"/>
              <a:gd name="connsiteX0" fmla="*/ 0 w 2126876"/>
              <a:gd name="connsiteY0" fmla="*/ 409575 h 409575"/>
              <a:gd name="connsiteX1" fmla="*/ 516193 w 2126876"/>
              <a:gd name="connsiteY1" fmla="*/ 203097 h 409575"/>
              <a:gd name="connsiteX2" fmla="*/ 951271 w 2126876"/>
              <a:gd name="connsiteY2" fmla="*/ 40865 h 409575"/>
              <a:gd name="connsiteX3" fmla="*/ 1560024 w 2126876"/>
              <a:gd name="connsiteY3" fmla="*/ 349 h 409575"/>
              <a:gd name="connsiteX4" fmla="*/ 2126056 w 2126876"/>
              <a:gd name="connsiteY4" fmla="*/ 183094 h 409575"/>
              <a:gd name="connsiteX0" fmla="*/ 0 w 2126876"/>
              <a:gd name="connsiteY0" fmla="*/ 409575 h 409575"/>
              <a:gd name="connsiteX1" fmla="*/ 516193 w 2126876"/>
              <a:gd name="connsiteY1" fmla="*/ 203097 h 409575"/>
              <a:gd name="connsiteX2" fmla="*/ 951271 w 2126876"/>
              <a:gd name="connsiteY2" fmla="*/ 40865 h 409575"/>
              <a:gd name="connsiteX3" fmla="*/ 1560024 w 2126876"/>
              <a:gd name="connsiteY3" fmla="*/ 349 h 409575"/>
              <a:gd name="connsiteX4" fmla="*/ 2126056 w 2126876"/>
              <a:gd name="connsiteY4" fmla="*/ 183094 h 409575"/>
              <a:gd name="connsiteX0" fmla="*/ 0 w 2179346"/>
              <a:gd name="connsiteY0" fmla="*/ 409640 h 409640"/>
              <a:gd name="connsiteX1" fmla="*/ 516193 w 2179346"/>
              <a:gd name="connsiteY1" fmla="*/ 203162 h 409640"/>
              <a:gd name="connsiteX2" fmla="*/ 951271 w 2179346"/>
              <a:gd name="connsiteY2" fmla="*/ 40930 h 409640"/>
              <a:gd name="connsiteX3" fmla="*/ 1560024 w 2179346"/>
              <a:gd name="connsiteY3" fmla="*/ 414 h 409640"/>
              <a:gd name="connsiteX4" fmla="*/ 2178608 w 2179346"/>
              <a:gd name="connsiteY4" fmla="*/ 151628 h 409640"/>
              <a:gd name="connsiteX0" fmla="*/ 0 w 2478929"/>
              <a:gd name="connsiteY0" fmla="*/ 409594 h 409594"/>
              <a:gd name="connsiteX1" fmla="*/ 516193 w 2478929"/>
              <a:gd name="connsiteY1" fmla="*/ 203116 h 409594"/>
              <a:gd name="connsiteX2" fmla="*/ 951271 w 2478929"/>
              <a:gd name="connsiteY2" fmla="*/ 40884 h 409594"/>
              <a:gd name="connsiteX3" fmla="*/ 1560024 w 2478929"/>
              <a:gd name="connsiteY3" fmla="*/ 368 h 409594"/>
              <a:gd name="connsiteX4" fmla="*/ 2478459 w 2478929"/>
              <a:gd name="connsiteY4" fmla="*/ 172603 h 409594"/>
              <a:gd name="connsiteX0" fmla="*/ 0 w 2478929"/>
              <a:gd name="connsiteY0" fmla="*/ 371767 h 371767"/>
              <a:gd name="connsiteX1" fmla="*/ 516193 w 2478929"/>
              <a:gd name="connsiteY1" fmla="*/ 165289 h 371767"/>
              <a:gd name="connsiteX2" fmla="*/ 951271 w 2478929"/>
              <a:gd name="connsiteY2" fmla="*/ 3057 h 371767"/>
              <a:gd name="connsiteX3" fmla="*/ 1560024 w 2478929"/>
              <a:gd name="connsiteY3" fmla="*/ 46624 h 371767"/>
              <a:gd name="connsiteX4" fmla="*/ 2478459 w 2478929"/>
              <a:gd name="connsiteY4" fmla="*/ 134776 h 371767"/>
              <a:gd name="connsiteX0" fmla="*/ 0 w 2478929"/>
              <a:gd name="connsiteY0" fmla="*/ 325812 h 325812"/>
              <a:gd name="connsiteX1" fmla="*/ 516193 w 2478929"/>
              <a:gd name="connsiteY1" fmla="*/ 119334 h 325812"/>
              <a:gd name="connsiteX2" fmla="*/ 951271 w 2478929"/>
              <a:gd name="connsiteY2" fmla="*/ 51695 h 325812"/>
              <a:gd name="connsiteX3" fmla="*/ 1560024 w 2478929"/>
              <a:gd name="connsiteY3" fmla="*/ 669 h 325812"/>
              <a:gd name="connsiteX4" fmla="*/ 2478459 w 2478929"/>
              <a:gd name="connsiteY4" fmla="*/ 88821 h 325812"/>
              <a:gd name="connsiteX0" fmla="*/ 0 w 2478929"/>
              <a:gd name="connsiteY0" fmla="*/ 325812 h 325812"/>
              <a:gd name="connsiteX1" fmla="*/ 538404 w 2478929"/>
              <a:gd name="connsiteY1" fmla="*/ 234948 h 325812"/>
              <a:gd name="connsiteX2" fmla="*/ 951271 w 2478929"/>
              <a:gd name="connsiteY2" fmla="*/ 51695 h 325812"/>
              <a:gd name="connsiteX3" fmla="*/ 1560024 w 2478929"/>
              <a:gd name="connsiteY3" fmla="*/ 669 h 325812"/>
              <a:gd name="connsiteX4" fmla="*/ 2478459 w 2478929"/>
              <a:gd name="connsiteY4" fmla="*/ 88821 h 325812"/>
              <a:gd name="connsiteX0" fmla="*/ 0 w 2501141"/>
              <a:gd name="connsiteY0" fmla="*/ 430916 h 430916"/>
              <a:gd name="connsiteX1" fmla="*/ 560616 w 2501141"/>
              <a:gd name="connsiteY1" fmla="*/ 234948 h 430916"/>
              <a:gd name="connsiteX2" fmla="*/ 973483 w 2501141"/>
              <a:gd name="connsiteY2" fmla="*/ 51695 h 430916"/>
              <a:gd name="connsiteX3" fmla="*/ 1582236 w 2501141"/>
              <a:gd name="connsiteY3" fmla="*/ 669 h 430916"/>
              <a:gd name="connsiteX4" fmla="*/ 2500671 w 2501141"/>
              <a:gd name="connsiteY4" fmla="*/ 88821 h 430916"/>
              <a:gd name="connsiteX0" fmla="*/ 0 w 2523353"/>
              <a:gd name="connsiteY0" fmla="*/ 199688 h 234948"/>
              <a:gd name="connsiteX1" fmla="*/ 582828 w 2523353"/>
              <a:gd name="connsiteY1" fmla="*/ 234948 h 234948"/>
              <a:gd name="connsiteX2" fmla="*/ 995695 w 2523353"/>
              <a:gd name="connsiteY2" fmla="*/ 51695 h 234948"/>
              <a:gd name="connsiteX3" fmla="*/ 1604448 w 2523353"/>
              <a:gd name="connsiteY3" fmla="*/ 669 h 234948"/>
              <a:gd name="connsiteX4" fmla="*/ 2522883 w 2523353"/>
              <a:gd name="connsiteY4" fmla="*/ 88821 h 234948"/>
              <a:gd name="connsiteX0" fmla="*/ 0 w 2523353"/>
              <a:gd name="connsiteY0" fmla="*/ 199688 h 199688"/>
              <a:gd name="connsiteX1" fmla="*/ 616145 w 2523353"/>
              <a:gd name="connsiteY1" fmla="*/ 87803 h 199688"/>
              <a:gd name="connsiteX2" fmla="*/ 995695 w 2523353"/>
              <a:gd name="connsiteY2" fmla="*/ 51695 h 199688"/>
              <a:gd name="connsiteX3" fmla="*/ 1604448 w 2523353"/>
              <a:gd name="connsiteY3" fmla="*/ 669 h 199688"/>
              <a:gd name="connsiteX4" fmla="*/ 2522883 w 2523353"/>
              <a:gd name="connsiteY4" fmla="*/ 88821 h 199688"/>
              <a:gd name="connsiteX0" fmla="*/ 0 w 2523353"/>
              <a:gd name="connsiteY0" fmla="*/ 213908 h 213908"/>
              <a:gd name="connsiteX1" fmla="*/ 616145 w 2523353"/>
              <a:gd name="connsiteY1" fmla="*/ 102023 h 213908"/>
              <a:gd name="connsiteX2" fmla="*/ 1006801 w 2523353"/>
              <a:gd name="connsiteY2" fmla="*/ 2853 h 213908"/>
              <a:gd name="connsiteX3" fmla="*/ 1604448 w 2523353"/>
              <a:gd name="connsiteY3" fmla="*/ 14889 h 213908"/>
              <a:gd name="connsiteX4" fmla="*/ 2522883 w 2523353"/>
              <a:gd name="connsiteY4" fmla="*/ 103041 h 213908"/>
              <a:gd name="connsiteX0" fmla="*/ 0 w 2523359"/>
              <a:gd name="connsiteY0" fmla="*/ 272981 h 272981"/>
              <a:gd name="connsiteX1" fmla="*/ 616145 w 2523359"/>
              <a:gd name="connsiteY1" fmla="*/ 161096 h 272981"/>
              <a:gd name="connsiteX2" fmla="*/ 1006801 w 2523359"/>
              <a:gd name="connsiteY2" fmla="*/ 61926 h 272981"/>
              <a:gd name="connsiteX3" fmla="*/ 1615554 w 2523359"/>
              <a:gd name="connsiteY3" fmla="*/ 389 h 272981"/>
              <a:gd name="connsiteX4" fmla="*/ 2522883 w 2523359"/>
              <a:gd name="connsiteY4" fmla="*/ 162114 h 272981"/>
              <a:gd name="connsiteX0" fmla="*/ 0 w 2423476"/>
              <a:gd name="connsiteY0" fmla="*/ 274924 h 274924"/>
              <a:gd name="connsiteX1" fmla="*/ 616145 w 2423476"/>
              <a:gd name="connsiteY1" fmla="*/ 163039 h 274924"/>
              <a:gd name="connsiteX2" fmla="*/ 1006801 w 2423476"/>
              <a:gd name="connsiteY2" fmla="*/ 63869 h 274924"/>
              <a:gd name="connsiteX3" fmla="*/ 1615554 w 2423476"/>
              <a:gd name="connsiteY3" fmla="*/ 2332 h 274924"/>
              <a:gd name="connsiteX4" fmla="*/ 2422933 w 2423476"/>
              <a:gd name="connsiteY4" fmla="*/ 16912 h 274924"/>
              <a:gd name="connsiteX0" fmla="*/ 0 w 2423476"/>
              <a:gd name="connsiteY0" fmla="*/ 274924 h 274924"/>
              <a:gd name="connsiteX1" fmla="*/ 606944 w 2423476"/>
              <a:gd name="connsiteY1" fmla="*/ 136913 h 274924"/>
              <a:gd name="connsiteX2" fmla="*/ 1006801 w 2423476"/>
              <a:gd name="connsiteY2" fmla="*/ 63869 h 274924"/>
              <a:gd name="connsiteX3" fmla="*/ 1615554 w 2423476"/>
              <a:gd name="connsiteY3" fmla="*/ 2332 h 274924"/>
              <a:gd name="connsiteX4" fmla="*/ 2422933 w 2423476"/>
              <a:gd name="connsiteY4" fmla="*/ 16912 h 274924"/>
              <a:gd name="connsiteX0" fmla="*/ 0 w 2423476"/>
              <a:gd name="connsiteY0" fmla="*/ 248799 h 248799"/>
              <a:gd name="connsiteX1" fmla="*/ 606944 w 2423476"/>
              <a:gd name="connsiteY1" fmla="*/ 136913 h 248799"/>
              <a:gd name="connsiteX2" fmla="*/ 1006801 w 2423476"/>
              <a:gd name="connsiteY2" fmla="*/ 63869 h 248799"/>
              <a:gd name="connsiteX3" fmla="*/ 1615554 w 2423476"/>
              <a:gd name="connsiteY3" fmla="*/ 2332 h 248799"/>
              <a:gd name="connsiteX4" fmla="*/ 2422933 w 2423476"/>
              <a:gd name="connsiteY4" fmla="*/ 16912 h 248799"/>
              <a:gd name="connsiteX0" fmla="*/ 0 w 2423476"/>
              <a:gd name="connsiteY0" fmla="*/ 248799 h 248799"/>
              <a:gd name="connsiteX1" fmla="*/ 606944 w 2423476"/>
              <a:gd name="connsiteY1" fmla="*/ 136913 h 248799"/>
              <a:gd name="connsiteX2" fmla="*/ 1016002 w 2423476"/>
              <a:gd name="connsiteY2" fmla="*/ 46451 h 248799"/>
              <a:gd name="connsiteX3" fmla="*/ 1615554 w 2423476"/>
              <a:gd name="connsiteY3" fmla="*/ 2332 h 248799"/>
              <a:gd name="connsiteX4" fmla="*/ 2422933 w 2423476"/>
              <a:gd name="connsiteY4" fmla="*/ 16912 h 248799"/>
              <a:gd name="connsiteX0" fmla="*/ 0 w 2423476"/>
              <a:gd name="connsiteY0" fmla="*/ 248799 h 248799"/>
              <a:gd name="connsiteX1" fmla="*/ 597742 w 2423476"/>
              <a:gd name="connsiteY1" fmla="*/ 110787 h 248799"/>
              <a:gd name="connsiteX2" fmla="*/ 1016002 w 2423476"/>
              <a:gd name="connsiteY2" fmla="*/ 46451 h 248799"/>
              <a:gd name="connsiteX3" fmla="*/ 1615554 w 2423476"/>
              <a:gd name="connsiteY3" fmla="*/ 2332 h 248799"/>
              <a:gd name="connsiteX4" fmla="*/ 2422933 w 2423476"/>
              <a:gd name="connsiteY4" fmla="*/ 16912 h 248799"/>
              <a:gd name="connsiteX0" fmla="*/ 0 w 2423483"/>
              <a:gd name="connsiteY0" fmla="*/ 231925 h 231925"/>
              <a:gd name="connsiteX1" fmla="*/ 597742 w 2423483"/>
              <a:gd name="connsiteY1" fmla="*/ 93913 h 231925"/>
              <a:gd name="connsiteX2" fmla="*/ 1016002 w 2423483"/>
              <a:gd name="connsiteY2" fmla="*/ 29577 h 231925"/>
              <a:gd name="connsiteX3" fmla="*/ 1624757 w 2423483"/>
              <a:gd name="connsiteY3" fmla="*/ 37710 h 231925"/>
              <a:gd name="connsiteX4" fmla="*/ 2422933 w 2423483"/>
              <a:gd name="connsiteY4" fmla="*/ 38 h 231925"/>
              <a:gd name="connsiteX0" fmla="*/ 0 w 2349320"/>
              <a:gd name="connsiteY0" fmla="*/ 203876 h 203876"/>
              <a:gd name="connsiteX1" fmla="*/ 597742 w 2349320"/>
              <a:gd name="connsiteY1" fmla="*/ 65864 h 203876"/>
              <a:gd name="connsiteX2" fmla="*/ 1016002 w 2349320"/>
              <a:gd name="connsiteY2" fmla="*/ 1528 h 203876"/>
              <a:gd name="connsiteX3" fmla="*/ 1624757 w 2349320"/>
              <a:gd name="connsiteY3" fmla="*/ 9661 h 203876"/>
              <a:gd name="connsiteX4" fmla="*/ 2349320 w 2349320"/>
              <a:gd name="connsiteY4" fmla="*/ 59075 h 203876"/>
              <a:gd name="connsiteX0" fmla="*/ 0 w 2413732"/>
              <a:gd name="connsiteY0" fmla="*/ 223178 h 223178"/>
              <a:gd name="connsiteX1" fmla="*/ 597742 w 2413732"/>
              <a:gd name="connsiteY1" fmla="*/ 85166 h 223178"/>
              <a:gd name="connsiteX2" fmla="*/ 1016002 w 2413732"/>
              <a:gd name="connsiteY2" fmla="*/ 20830 h 223178"/>
              <a:gd name="connsiteX3" fmla="*/ 1624757 w 2413732"/>
              <a:gd name="connsiteY3" fmla="*/ 28963 h 223178"/>
              <a:gd name="connsiteX4" fmla="*/ 2413732 w 2413732"/>
              <a:gd name="connsiteY4" fmla="*/ 0 h 223178"/>
              <a:gd name="connsiteX0" fmla="*/ 0 w 2413732"/>
              <a:gd name="connsiteY0" fmla="*/ 263883 h 263883"/>
              <a:gd name="connsiteX1" fmla="*/ 597742 w 2413732"/>
              <a:gd name="connsiteY1" fmla="*/ 125871 h 263883"/>
              <a:gd name="connsiteX2" fmla="*/ 1016002 w 2413732"/>
              <a:gd name="connsiteY2" fmla="*/ 61535 h 263883"/>
              <a:gd name="connsiteX3" fmla="*/ 1643162 w 2413732"/>
              <a:gd name="connsiteY3" fmla="*/ 0 h 263883"/>
              <a:gd name="connsiteX4" fmla="*/ 2413732 w 2413732"/>
              <a:gd name="connsiteY4" fmla="*/ 40705 h 263883"/>
              <a:gd name="connsiteX0" fmla="*/ 0 w 2202090"/>
              <a:gd name="connsiteY0" fmla="*/ 263883 h 263883"/>
              <a:gd name="connsiteX1" fmla="*/ 597742 w 2202090"/>
              <a:gd name="connsiteY1" fmla="*/ 125871 h 263883"/>
              <a:gd name="connsiteX2" fmla="*/ 1016002 w 2202090"/>
              <a:gd name="connsiteY2" fmla="*/ 61535 h 263883"/>
              <a:gd name="connsiteX3" fmla="*/ 1643162 w 2202090"/>
              <a:gd name="connsiteY3" fmla="*/ 0 h 263883"/>
              <a:gd name="connsiteX4" fmla="*/ 2202090 w 2202090"/>
              <a:gd name="connsiteY4" fmla="*/ 58122 h 26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090" h="263883">
                <a:moveTo>
                  <a:pt x="0" y="263883"/>
                </a:moveTo>
                <a:lnTo>
                  <a:pt x="597742" y="125871"/>
                </a:lnTo>
                <a:cubicBezTo>
                  <a:pt x="756287" y="64419"/>
                  <a:pt x="841765" y="82514"/>
                  <a:pt x="1016002" y="61535"/>
                </a:cubicBezTo>
                <a:cubicBezTo>
                  <a:pt x="1190239" y="40556"/>
                  <a:pt x="1468386" y="20088"/>
                  <a:pt x="1643162" y="0"/>
                </a:cubicBezTo>
                <a:lnTo>
                  <a:pt x="2202090" y="58122"/>
                </a:ln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3896296" y="4525652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사천성</a:t>
            </a:r>
            <a:endParaRPr lang="en-US" altLang="ko-KR" dirty="0" smtClean="0"/>
          </a:p>
        </p:txBody>
      </p:sp>
      <p:sp>
        <p:nvSpPr>
          <p:cNvPr id="209" name="타원 208"/>
          <p:cNvSpPr/>
          <p:nvPr/>
        </p:nvSpPr>
        <p:spPr>
          <a:xfrm rot="21148225">
            <a:off x="2517918" y="1391147"/>
            <a:ext cx="2768038" cy="1331874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261030" y="3893795"/>
            <a:ext cx="1315548" cy="37490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티벳</a:t>
            </a:r>
            <a:r>
              <a:rPr lang="en-US" altLang="ko-KR" sz="1100" b="1" dirty="0" smtClean="0"/>
              <a:t>, 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토번</a:t>
            </a:r>
            <a:endParaRPr lang="en-US" altLang="ko-KR" sz="1100" b="1" dirty="0" smtClean="0"/>
          </a:p>
          <a:p>
            <a:pPr algn="ctr"/>
            <a:r>
              <a:rPr lang="ko-KR" altLang="en-US" sz="1100" dirty="0" smtClean="0"/>
              <a:t>평균해발고도 </a:t>
            </a:r>
            <a:r>
              <a:rPr lang="en-US" altLang="ko-KR" sz="1100" dirty="0" smtClean="0"/>
              <a:t>4000m</a:t>
            </a:r>
            <a:endParaRPr lang="ko-KR" altLang="en-US" sz="1100" dirty="0"/>
          </a:p>
        </p:txBody>
      </p:sp>
      <p:sp>
        <p:nvSpPr>
          <p:cNvPr id="211" name="TextBox 210"/>
          <p:cNvSpPr txBox="1"/>
          <p:nvPr/>
        </p:nvSpPr>
        <p:spPr>
          <a:xfrm rot="20868989">
            <a:off x="427405" y="1526425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smtClean="0"/>
              <a:t>천산</a:t>
            </a:r>
            <a:r>
              <a:rPr lang="ko-KR" altLang="en-US" sz="1200" b="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212" name="타원 211"/>
          <p:cNvSpPr/>
          <p:nvPr/>
        </p:nvSpPr>
        <p:spPr>
          <a:xfrm>
            <a:off x="3173909" y="256466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2995782" y="2633950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둔황</a:t>
            </a:r>
            <a:endParaRPr lang="ko-KR" alt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355395" y="1790865"/>
            <a:ext cx="603815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요하</a:t>
            </a:r>
            <a:r>
              <a:rPr lang="en-US" altLang="ko-KR" sz="1000" b="1" dirty="0"/>
              <a:t>/</a:t>
            </a:r>
            <a:r>
              <a:rPr lang="ko-KR" altLang="en-US" sz="1000" b="1" dirty="0" err="1" smtClean="0"/>
              <a:t>요수</a:t>
            </a:r>
            <a:endParaRPr lang="ko-KR" altLang="en-US" sz="10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088025" y="1734308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길림성</a:t>
            </a:r>
            <a:endParaRPr lang="en-US" altLang="ko-KR" dirty="0"/>
          </a:p>
        </p:txBody>
      </p:sp>
      <p:sp>
        <p:nvSpPr>
          <p:cNvPr id="217" name="TextBox 216"/>
          <p:cNvSpPr txBox="1"/>
          <p:nvPr/>
        </p:nvSpPr>
        <p:spPr>
          <a:xfrm>
            <a:off x="6945502" y="986476"/>
            <a:ext cx="54931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흑룡강성</a:t>
            </a:r>
            <a:endParaRPr lang="en-US" altLang="ko-KR" dirty="0"/>
          </a:p>
        </p:txBody>
      </p:sp>
      <p:sp>
        <p:nvSpPr>
          <p:cNvPr id="218" name="TextBox 217"/>
          <p:cNvSpPr txBox="1"/>
          <p:nvPr/>
        </p:nvSpPr>
        <p:spPr>
          <a:xfrm>
            <a:off x="6960616" y="2322080"/>
            <a:ext cx="626257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심양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선양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410927" y="1364291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하얼빈</a:t>
            </a:r>
            <a:endParaRPr lang="ko-KR" altLang="en-US" sz="10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666771" y="2120384"/>
            <a:ext cx="42319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백두산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7635470" y="191407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7703802" y="1850525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연변</a:t>
            </a:r>
            <a:endParaRPr lang="ko-KR" altLang="en-US" sz="1000" dirty="0"/>
          </a:p>
        </p:txBody>
      </p:sp>
      <p:sp>
        <p:nvSpPr>
          <p:cNvPr id="223" name="이등변 삼각형 222"/>
          <p:cNvSpPr/>
          <p:nvPr/>
        </p:nvSpPr>
        <p:spPr>
          <a:xfrm>
            <a:off x="7536982" y="2108616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자유형 223"/>
          <p:cNvSpPr/>
          <p:nvPr/>
        </p:nvSpPr>
        <p:spPr>
          <a:xfrm>
            <a:off x="6333438" y="266692"/>
            <a:ext cx="2114550" cy="795810"/>
          </a:xfrm>
          <a:custGeom>
            <a:avLst/>
            <a:gdLst>
              <a:gd name="connsiteX0" fmla="*/ 0 w 2143125"/>
              <a:gd name="connsiteY0" fmla="*/ 23821 h 795810"/>
              <a:gd name="connsiteX1" fmla="*/ 123825 w 2143125"/>
              <a:gd name="connsiteY1" fmla="*/ 4771 h 795810"/>
              <a:gd name="connsiteX2" fmla="*/ 233362 w 2143125"/>
              <a:gd name="connsiteY2" fmla="*/ 19058 h 795810"/>
              <a:gd name="connsiteX3" fmla="*/ 333375 w 2143125"/>
              <a:gd name="connsiteY3" fmla="*/ 57158 h 795810"/>
              <a:gd name="connsiteX4" fmla="*/ 414337 w 2143125"/>
              <a:gd name="connsiteY4" fmla="*/ 8 h 795810"/>
              <a:gd name="connsiteX5" fmla="*/ 481012 w 2143125"/>
              <a:gd name="connsiteY5" fmla="*/ 61921 h 795810"/>
              <a:gd name="connsiteX6" fmla="*/ 585787 w 2143125"/>
              <a:gd name="connsiteY6" fmla="*/ 147646 h 795810"/>
              <a:gd name="connsiteX7" fmla="*/ 619125 w 2143125"/>
              <a:gd name="connsiteY7" fmla="*/ 190508 h 795810"/>
              <a:gd name="connsiteX8" fmla="*/ 723900 w 2143125"/>
              <a:gd name="connsiteY8" fmla="*/ 366721 h 795810"/>
              <a:gd name="connsiteX9" fmla="*/ 866775 w 2143125"/>
              <a:gd name="connsiteY9" fmla="*/ 566746 h 795810"/>
              <a:gd name="connsiteX10" fmla="*/ 928687 w 2143125"/>
              <a:gd name="connsiteY10" fmla="*/ 538171 h 795810"/>
              <a:gd name="connsiteX11" fmla="*/ 1047750 w 2143125"/>
              <a:gd name="connsiteY11" fmla="*/ 557221 h 795810"/>
              <a:gd name="connsiteX12" fmla="*/ 1133475 w 2143125"/>
              <a:gd name="connsiteY12" fmla="*/ 600083 h 795810"/>
              <a:gd name="connsiteX13" fmla="*/ 1223962 w 2143125"/>
              <a:gd name="connsiteY13" fmla="*/ 676283 h 795810"/>
              <a:gd name="connsiteX14" fmla="*/ 1290637 w 2143125"/>
              <a:gd name="connsiteY14" fmla="*/ 757246 h 795810"/>
              <a:gd name="connsiteX15" fmla="*/ 1371600 w 2143125"/>
              <a:gd name="connsiteY15" fmla="*/ 795346 h 795810"/>
              <a:gd name="connsiteX16" fmla="*/ 1452562 w 2143125"/>
              <a:gd name="connsiteY16" fmla="*/ 733433 h 795810"/>
              <a:gd name="connsiteX17" fmla="*/ 1528762 w 2143125"/>
              <a:gd name="connsiteY17" fmla="*/ 647708 h 795810"/>
              <a:gd name="connsiteX18" fmla="*/ 1604962 w 2143125"/>
              <a:gd name="connsiteY18" fmla="*/ 576271 h 795810"/>
              <a:gd name="connsiteX19" fmla="*/ 1676400 w 2143125"/>
              <a:gd name="connsiteY19" fmla="*/ 523883 h 795810"/>
              <a:gd name="connsiteX20" fmla="*/ 1795462 w 2143125"/>
              <a:gd name="connsiteY20" fmla="*/ 414346 h 795810"/>
              <a:gd name="connsiteX21" fmla="*/ 1995487 w 2143125"/>
              <a:gd name="connsiteY21" fmla="*/ 309571 h 795810"/>
              <a:gd name="connsiteX22" fmla="*/ 2114550 w 2143125"/>
              <a:gd name="connsiteY22" fmla="*/ 195271 h 795810"/>
              <a:gd name="connsiteX23" fmla="*/ 2143125 w 2143125"/>
              <a:gd name="connsiteY23" fmla="*/ 176221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114550 w 2133600"/>
              <a:gd name="connsiteY22" fmla="*/ 195271 h 795810"/>
              <a:gd name="connsiteX23" fmla="*/ 2133600 w 2133600"/>
              <a:gd name="connsiteY23" fmla="*/ 57158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047875 w 2133600"/>
              <a:gd name="connsiteY22" fmla="*/ 166696 h 795810"/>
              <a:gd name="connsiteX23" fmla="*/ 2133600 w 2133600"/>
              <a:gd name="connsiteY23" fmla="*/ 57158 h 795810"/>
              <a:gd name="connsiteX0" fmla="*/ 0 w 2114550"/>
              <a:gd name="connsiteY0" fmla="*/ 23821 h 795810"/>
              <a:gd name="connsiteX1" fmla="*/ 123825 w 2114550"/>
              <a:gd name="connsiteY1" fmla="*/ 4771 h 795810"/>
              <a:gd name="connsiteX2" fmla="*/ 233362 w 2114550"/>
              <a:gd name="connsiteY2" fmla="*/ 19058 h 795810"/>
              <a:gd name="connsiteX3" fmla="*/ 333375 w 2114550"/>
              <a:gd name="connsiteY3" fmla="*/ 57158 h 795810"/>
              <a:gd name="connsiteX4" fmla="*/ 414337 w 2114550"/>
              <a:gd name="connsiteY4" fmla="*/ 8 h 795810"/>
              <a:gd name="connsiteX5" fmla="*/ 481012 w 2114550"/>
              <a:gd name="connsiteY5" fmla="*/ 61921 h 795810"/>
              <a:gd name="connsiteX6" fmla="*/ 585787 w 2114550"/>
              <a:gd name="connsiteY6" fmla="*/ 147646 h 795810"/>
              <a:gd name="connsiteX7" fmla="*/ 619125 w 2114550"/>
              <a:gd name="connsiteY7" fmla="*/ 190508 h 795810"/>
              <a:gd name="connsiteX8" fmla="*/ 723900 w 2114550"/>
              <a:gd name="connsiteY8" fmla="*/ 366721 h 795810"/>
              <a:gd name="connsiteX9" fmla="*/ 866775 w 2114550"/>
              <a:gd name="connsiteY9" fmla="*/ 566746 h 795810"/>
              <a:gd name="connsiteX10" fmla="*/ 928687 w 2114550"/>
              <a:gd name="connsiteY10" fmla="*/ 538171 h 795810"/>
              <a:gd name="connsiteX11" fmla="*/ 1047750 w 2114550"/>
              <a:gd name="connsiteY11" fmla="*/ 557221 h 795810"/>
              <a:gd name="connsiteX12" fmla="*/ 1133475 w 2114550"/>
              <a:gd name="connsiteY12" fmla="*/ 600083 h 795810"/>
              <a:gd name="connsiteX13" fmla="*/ 1223962 w 2114550"/>
              <a:gd name="connsiteY13" fmla="*/ 676283 h 795810"/>
              <a:gd name="connsiteX14" fmla="*/ 1290637 w 2114550"/>
              <a:gd name="connsiteY14" fmla="*/ 757246 h 795810"/>
              <a:gd name="connsiteX15" fmla="*/ 1371600 w 2114550"/>
              <a:gd name="connsiteY15" fmla="*/ 795346 h 795810"/>
              <a:gd name="connsiteX16" fmla="*/ 1452562 w 2114550"/>
              <a:gd name="connsiteY16" fmla="*/ 733433 h 795810"/>
              <a:gd name="connsiteX17" fmla="*/ 1528762 w 2114550"/>
              <a:gd name="connsiteY17" fmla="*/ 647708 h 795810"/>
              <a:gd name="connsiteX18" fmla="*/ 1604962 w 2114550"/>
              <a:gd name="connsiteY18" fmla="*/ 576271 h 795810"/>
              <a:gd name="connsiteX19" fmla="*/ 1676400 w 2114550"/>
              <a:gd name="connsiteY19" fmla="*/ 523883 h 795810"/>
              <a:gd name="connsiteX20" fmla="*/ 1795462 w 2114550"/>
              <a:gd name="connsiteY20" fmla="*/ 414346 h 795810"/>
              <a:gd name="connsiteX21" fmla="*/ 1995487 w 2114550"/>
              <a:gd name="connsiteY21" fmla="*/ 309571 h 795810"/>
              <a:gd name="connsiteX22" fmla="*/ 2047875 w 2114550"/>
              <a:gd name="connsiteY22" fmla="*/ 166696 h 795810"/>
              <a:gd name="connsiteX23" fmla="*/ 2114550 w 2114550"/>
              <a:gd name="connsiteY23" fmla="*/ 38108 h 79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14550" h="795810">
                <a:moveTo>
                  <a:pt x="0" y="23821"/>
                </a:moveTo>
                <a:cubicBezTo>
                  <a:pt x="42465" y="14693"/>
                  <a:pt x="84931" y="5565"/>
                  <a:pt x="123825" y="4771"/>
                </a:cubicBezTo>
                <a:cubicBezTo>
                  <a:pt x="162719" y="3977"/>
                  <a:pt x="198437" y="10327"/>
                  <a:pt x="233362" y="19058"/>
                </a:cubicBezTo>
                <a:cubicBezTo>
                  <a:pt x="268287" y="27789"/>
                  <a:pt x="303212" y="60333"/>
                  <a:pt x="333375" y="57158"/>
                </a:cubicBezTo>
                <a:cubicBezTo>
                  <a:pt x="363538" y="53983"/>
                  <a:pt x="389731" y="-786"/>
                  <a:pt x="414337" y="8"/>
                </a:cubicBezTo>
                <a:cubicBezTo>
                  <a:pt x="438943" y="802"/>
                  <a:pt x="452437" y="37315"/>
                  <a:pt x="481012" y="61921"/>
                </a:cubicBezTo>
                <a:cubicBezTo>
                  <a:pt x="509587" y="86527"/>
                  <a:pt x="562768" y="126215"/>
                  <a:pt x="585787" y="147646"/>
                </a:cubicBezTo>
                <a:cubicBezTo>
                  <a:pt x="608806" y="169077"/>
                  <a:pt x="596106" y="153996"/>
                  <a:pt x="619125" y="190508"/>
                </a:cubicBezTo>
                <a:cubicBezTo>
                  <a:pt x="642144" y="227020"/>
                  <a:pt x="682625" y="304015"/>
                  <a:pt x="723900" y="366721"/>
                </a:cubicBezTo>
                <a:cubicBezTo>
                  <a:pt x="765175" y="429427"/>
                  <a:pt x="832644" y="538171"/>
                  <a:pt x="866775" y="566746"/>
                </a:cubicBezTo>
                <a:cubicBezTo>
                  <a:pt x="900906" y="595321"/>
                  <a:pt x="898525" y="539758"/>
                  <a:pt x="928687" y="538171"/>
                </a:cubicBezTo>
                <a:cubicBezTo>
                  <a:pt x="958849" y="536584"/>
                  <a:pt x="1013619" y="546902"/>
                  <a:pt x="1047750" y="557221"/>
                </a:cubicBezTo>
                <a:cubicBezTo>
                  <a:pt x="1081881" y="567540"/>
                  <a:pt x="1104106" y="580239"/>
                  <a:pt x="1133475" y="600083"/>
                </a:cubicBezTo>
                <a:cubicBezTo>
                  <a:pt x="1162844" y="619927"/>
                  <a:pt x="1197768" y="650089"/>
                  <a:pt x="1223962" y="676283"/>
                </a:cubicBezTo>
                <a:cubicBezTo>
                  <a:pt x="1250156" y="702477"/>
                  <a:pt x="1266031" y="737402"/>
                  <a:pt x="1290637" y="757246"/>
                </a:cubicBezTo>
                <a:cubicBezTo>
                  <a:pt x="1315243" y="777090"/>
                  <a:pt x="1344613" y="799315"/>
                  <a:pt x="1371600" y="795346"/>
                </a:cubicBezTo>
                <a:cubicBezTo>
                  <a:pt x="1398588" y="791377"/>
                  <a:pt x="1426368" y="758039"/>
                  <a:pt x="1452562" y="733433"/>
                </a:cubicBezTo>
                <a:cubicBezTo>
                  <a:pt x="1478756" y="708827"/>
                  <a:pt x="1503362" y="673901"/>
                  <a:pt x="1528762" y="647708"/>
                </a:cubicBezTo>
                <a:cubicBezTo>
                  <a:pt x="1554162" y="621515"/>
                  <a:pt x="1580356" y="596909"/>
                  <a:pt x="1604962" y="576271"/>
                </a:cubicBezTo>
                <a:cubicBezTo>
                  <a:pt x="1629568" y="555634"/>
                  <a:pt x="1644650" y="550870"/>
                  <a:pt x="1676400" y="523883"/>
                </a:cubicBezTo>
                <a:cubicBezTo>
                  <a:pt x="1708150" y="496896"/>
                  <a:pt x="1742281" y="450065"/>
                  <a:pt x="1795462" y="414346"/>
                </a:cubicBezTo>
                <a:cubicBezTo>
                  <a:pt x="1848643" y="378627"/>
                  <a:pt x="1953418" y="350846"/>
                  <a:pt x="1995487" y="309571"/>
                </a:cubicBezTo>
                <a:cubicBezTo>
                  <a:pt x="2037556" y="268296"/>
                  <a:pt x="2028031" y="211940"/>
                  <a:pt x="2047875" y="166696"/>
                </a:cubicBezTo>
                <a:cubicBezTo>
                  <a:pt x="2067719" y="121452"/>
                  <a:pt x="2112565" y="36520"/>
                  <a:pt x="2114550" y="38108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7013664" y="312167"/>
            <a:ext cx="1153332" cy="498016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err="1" smtClean="0"/>
              <a:t>흑룡강</a:t>
            </a:r>
            <a:r>
              <a:rPr lang="en-US" altLang="ko-KR" sz="1000" b="1" dirty="0" smtClean="0"/>
              <a:t>/</a:t>
            </a:r>
            <a:r>
              <a:rPr lang="ko-KR" altLang="en-US" sz="1000" b="1" dirty="0" err="1" smtClean="0"/>
              <a:t>아무르강</a:t>
            </a:r>
            <a:r>
              <a:rPr lang="en-US" altLang="ko-KR" sz="1000" b="1" dirty="0" smtClean="0"/>
              <a:t>: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중국과 러시아의 국경</a:t>
            </a:r>
            <a:endParaRPr lang="ko-KR" altLang="en-US" sz="1000" dirty="0"/>
          </a:p>
        </p:txBody>
      </p:sp>
      <p:sp>
        <p:nvSpPr>
          <p:cNvPr id="226" name="자유형 225"/>
          <p:cNvSpPr/>
          <p:nvPr/>
        </p:nvSpPr>
        <p:spPr>
          <a:xfrm>
            <a:off x="6619183" y="535329"/>
            <a:ext cx="1138238" cy="1048860"/>
          </a:xfrm>
          <a:custGeom>
            <a:avLst/>
            <a:gdLst>
              <a:gd name="connsiteX0" fmla="*/ 1138238 w 1138238"/>
              <a:gd name="connsiteY0" fmla="*/ 493366 h 1048860"/>
              <a:gd name="connsiteX1" fmla="*/ 1071563 w 1138238"/>
              <a:gd name="connsiteY1" fmla="*/ 574328 h 1048860"/>
              <a:gd name="connsiteX2" fmla="*/ 962025 w 1138238"/>
              <a:gd name="connsiteY2" fmla="*/ 593378 h 1048860"/>
              <a:gd name="connsiteX3" fmla="*/ 866775 w 1138238"/>
              <a:gd name="connsiteY3" fmla="*/ 726728 h 1048860"/>
              <a:gd name="connsiteX4" fmla="*/ 842963 w 1138238"/>
              <a:gd name="connsiteY4" fmla="*/ 807691 h 1048860"/>
              <a:gd name="connsiteX5" fmla="*/ 704850 w 1138238"/>
              <a:gd name="connsiteY5" fmla="*/ 869603 h 1048860"/>
              <a:gd name="connsiteX6" fmla="*/ 514350 w 1138238"/>
              <a:gd name="connsiteY6" fmla="*/ 898178 h 1048860"/>
              <a:gd name="connsiteX7" fmla="*/ 466725 w 1138238"/>
              <a:gd name="connsiteY7" fmla="*/ 945803 h 1048860"/>
              <a:gd name="connsiteX8" fmla="*/ 400050 w 1138238"/>
              <a:gd name="connsiteY8" fmla="*/ 979141 h 1048860"/>
              <a:gd name="connsiteX9" fmla="*/ 357188 w 1138238"/>
              <a:gd name="connsiteY9" fmla="*/ 1017241 h 1048860"/>
              <a:gd name="connsiteX10" fmla="*/ 228600 w 1138238"/>
              <a:gd name="connsiteY10" fmla="*/ 1045816 h 1048860"/>
              <a:gd name="connsiteX11" fmla="*/ 204788 w 1138238"/>
              <a:gd name="connsiteY11" fmla="*/ 1041053 h 1048860"/>
              <a:gd name="connsiteX12" fmla="*/ 147638 w 1138238"/>
              <a:gd name="connsiteY12" fmla="*/ 983903 h 1048860"/>
              <a:gd name="connsiteX13" fmla="*/ 147638 w 1138238"/>
              <a:gd name="connsiteY13" fmla="*/ 907703 h 1048860"/>
              <a:gd name="connsiteX14" fmla="*/ 133350 w 1138238"/>
              <a:gd name="connsiteY14" fmla="*/ 845791 h 1048860"/>
              <a:gd name="connsiteX15" fmla="*/ 114300 w 1138238"/>
              <a:gd name="connsiteY15" fmla="*/ 812453 h 1048860"/>
              <a:gd name="connsiteX16" fmla="*/ 61913 w 1138238"/>
              <a:gd name="connsiteY16" fmla="*/ 793403 h 1048860"/>
              <a:gd name="connsiteX17" fmla="*/ 123825 w 1138238"/>
              <a:gd name="connsiteY17" fmla="*/ 655291 h 1048860"/>
              <a:gd name="connsiteX18" fmla="*/ 138113 w 1138238"/>
              <a:gd name="connsiteY18" fmla="*/ 607666 h 1048860"/>
              <a:gd name="connsiteX19" fmla="*/ 171450 w 1138238"/>
              <a:gd name="connsiteY19" fmla="*/ 574328 h 1048860"/>
              <a:gd name="connsiteX20" fmla="*/ 171450 w 1138238"/>
              <a:gd name="connsiteY20" fmla="*/ 398116 h 1048860"/>
              <a:gd name="connsiteX21" fmla="*/ 238125 w 1138238"/>
              <a:gd name="connsiteY21" fmla="*/ 364778 h 1048860"/>
              <a:gd name="connsiteX22" fmla="*/ 209550 w 1138238"/>
              <a:gd name="connsiteY22" fmla="*/ 164753 h 1048860"/>
              <a:gd name="connsiteX23" fmla="*/ 261938 w 1138238"/>
              <a:gd name="connsiteY23" fmla="*/ 121891 h 1048860"/>
              <a:gd name="connsiteX24" fmla="*/ 247650 w 1138238"/>
              <a:gd name="connsiteY24" fmla="*/ 45691 h 1048860"/>
              <a:gd name="connsiteX25" fmla="*/ 57150 w 1138238"/>
              <a:gd name="connsiteY25" fmla="*/ 2828 h 1048860"/>
              <a:gd name="connsiteX26" fmla="*/ 0 w 1138238"/>
              <a:gd name="connsiteY26" fmla="*/ 7591 h 104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8238" h="1048860">
                <a:moveTo>
                  <a:pt x="1138238" y="493366"/>
                </a:moveTo>
                <a:cubicBezTo>
                  <a:pt x="1119585" y="525512"/>
                  <a:pt x="1100932" y="557659"/>
                  <a:pt x="1071563" y="574328"/>
                </a:cubicBezTo>
                <a:cubicBezTo>
                  <a:pt x="1042194" y="590997"/>
                  <a:pt x="996156" y="567978"/>
                  <a:pt x="962025" y="593378"/>
                </a:cubicBezTo>
                <a:cubicBezTo>
                  <a:pt x="927894" y="618778"/>
                  <a:pt x="886619" y="691009"/>
                  <a:pt x="866775" y="726728"/>
                </a:cubicBezTo>
                <a:cubicBezTo>
                  <a:pt x="846931" y="762447"/>
                  <a:pt x="869950" y="783879"/>
                  <a:pt x="842963" y="807691"/>
                </a:cubicBezTo>
                <a:cubicBezTo>
                  <a:pt x="815976" y="831503"/>
                  <a:pt x="759619" y="854522"/>
                  <a:pt x="704850" y="869603"/>
                </a:cubicBezTo>
                <a:cubicBezTo>
                  <a:pt x="650081" y="884684"/>
                  <a:pt x="554037" y="885478"/>
                  <a:pt x="514350" y="898178"/>
                </a:cubicBezTo>
                <a:cubicBezTo>
                  <a:pt x="474662" y="910878"/>
                  <a:pt x="485775" y="932309"/>
                  <a:pt x="466725" y="945803"/>
                </a:cubicBezTo>
                <a:cubicBezTo>
                  <a:pt x="447675" y="959297"/>
                  <a:pt x="418306" y="967235"/>
                  <a:pt x="400050" y="979141"/>
                </a:cubicBezTo>
                <a:cubicBezTo>
                  <a:pt x="381794" y="991047"/>
                  <a:pt x="385763" y="1006129"/>
                  <a:pt x="357188" y="1017241"/>
                </a:cubicBezTo>
                <a:cubicBezTo>
                  <a:pt x="328613" y="1028353"/>
                  <a:pt x="254000" y="1041847"/>
                  <a:pt x="228600" y="1045816"/>
                </a:cubicBezTo>
                <a:cubicBezTo>
                  <a:pt x="203200" y="1049785"/>
                  <a:pt x="218282" y="1051372"/>
                  <a:pt x="204788" y="1041053"/>
                </a:cubicBezTo>
                <a:cubicBezTo>
                  <a:pt x="191294" y="1030734"/>
                  <a:pt x="157163" y="1006128"/>
                  <a:pt x="147638" y="983903"/>
                </a:cubicBezTo>
                <a:cubicBezTo>
                  <a:pt x="138113" y="961678"/>
                  <a:pt x="150019" y="930722"/>
                  <a:pt x="147638" y="907703"/>
                </a:cubicBezTo>
                <a:cubicBezTo>
                  <a:pt x="145257" y="884684"/>
                  <a:pt x="138906" y="861666"/>
                  <a:pt x="133350" y="845791"/>
                </a:cubicBezTo>
                <a:cubicBezTo>
                  <a:pt x="127794" y="829916"/>
                  <a:pt x="126206" y="821184"/>
                  <a:pt x="114300" y="812453"/>
                </a:cubicBezTo>
                <a:cubicBezTo>
                  <a:pt x="102394" y="803722"/>
                  <a:pt x="60325" y="819597"/>
                  <a:pt x="61913" y="793403"/>
                </a:cubicBezTo>
                <a:cubicBezTo>
                  <a:pt x="63500" y="767209"/>
                  <a:pt x="111125" y="686247"/>
                  <a:pt x="123825" y="655291"/>
                </a:cubicBezTo>
                <a:cubicBezTo>
                  <a:pt x="136525" y="624335"/>
                  <a:pt x="130176" y="621160"/>
                  <a:pt x="138113" y="607666"/>
                </a:cubicBezTo>
                <a:cubicBezTo>
                  <a:pt x="146050" y="594172"/>
                  <a:pt x="165894" y="609253"/>
                  <a:pt x="171450" y="574328"/>
                </a:cubicBezTo>
                <a:cubicBezTo>
                  <a:pt x="177006" y="539403"/>
                  <a:pt x="160337" y="433041"/>
                  <a:pt x="171450" y="398116"/>
                </a:cubicBezTo>
                <a:cubicBezTo>
                  <a:pt x="182562" y="363191"/>
                  <a:pt x="231775" y="403672"/>
                  <a:pt x="238125" y="364778"/>
                </a:cubicBezTo>
                <a:cubicBezTo>
                  <a:pt x="244475" y="325884"/>
                  <a:pt x="205581" y="205234"/>
                  <a:pt x="209550" y="164753"/>
                </a:cubicBezTo>
                <a:cubicBezTo>
                  <a:pt x="213519" y="124272"/>
                  <a:pt x="255588" y="141735"/>
                  <a:pt x="261938" y="121891"/>
                </a:cubicBezTo>
                <a:cubicBezTo>
                  <a:pt x="268288" y="102047"/>
                  <a:pt x="281781" y="65535"/>
                  <a:pt x="247650" y="45691"/>
                </a:cubicBezTo>
                <a:cubicBezTo>
                  <a:pt x="213519" y="25847"/>
                  <a:pt x="98425" y="9178"/>
                  <a:pt x="57150" y="2828"/>
                </a:cubicBezTo>
                <a:cubicBezTo>
                  <a:pt x="15875" y="-3522"/>
                  <a:pt x="7937" y="2034"/>
                  <a:pt x="0" y="7591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641662" y="1501043"/>
            <a:ext cx="53019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smtClean="0"/>
              <a:t>송화강</a:t>
            </a:r>
            <a:endParaRPr lang="ko-KR" altLang="en-US" sz="1000" dirty="0"/>
          </a:p>
        </p:txBody>
      </p:sp>
      <p:sp>
        <p:nvSpPr>
          <p:cNvPr id="228" name="자유형 227"/>
          <p:cNvSpPr/>
          <p:nvPr/>
        </p:nvSpPr>
        <p:spPr>
          <a:xfrm>
            <a:off x="7996207" y="830317"/>
            <a:ext cx="241738" cy="935421"/>
          </a:xfrm>
          <a:custGeom>
            <a:avLst/>
            <a:gdLst>
              <a:gd name="connsiteX0" fmla="*/ 10510 w 241738"/>
              <a:gd name="connsiteY0" fmla="*/ 0 h 935421"/>
              <a:gd name="connsiteX1" fmla="*/ 42041 w 241738"/>
              <a:gd name="connsiteY1" fmla="*/ 199697 h 935421"/>
              <a:gd name="connsiteX2" fmla="*/ 84083 w 241738"/>
              <a:gd name="connsiteY2" fmla="*/ 304800 h 935421"/>
              <a:gd name="connsiteX3" fmla="*/ 42041 w 241738"/>
              <a:gd name="connsiteY3" fmla="*/ 399393 h 935421"/>
              <a:gd name="connsiteX4" fmla="*/ 0 w 241738"/>
              <a:gd name="connsiteY4" fmla="*/ 493986 h 935421"/>
              <a:gd name="connsiteX5" fmla="*/ 42041 w 241738"/>
              <a:gd name="connsiteY5" fmla="*/ 599090 h 935421"/>
              <a:gd name="connsiteX6" fmla="*/ 42041 w 241738"/>
              <a:gd name="connsiteY6" fmla="*/ 641131 h 935421"/>
              <a:gd name="connsiteX7" fmla="*/ 42041 w 241738"/>
              <a:gd name="connsiteY7" fmla="*/ 683173 h 935421"/>
              <a:gd name="connsiteX8" fmla="*/ 126124 w 241738"/>
              <a:gd name="connsiteY8" fmla="*/ 819807 h 935421"/>
              <a:gd name="connsiteX9" fmla="*/ 199696 w 241738"/>
              <a:gd name="connsiteY9" fmla="*/ 893380 h 935421"/>
              <a:gd name="connsiteX10" fmla="*/ 241738 w 241738"/>
              <a:gd name="connsiteY10" fmla="*/ 935421 h 93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738" h="935421">
                <a:moveTo>
                  <a:pt x="10510" y="0"/>
                </a:moveTo>
                <a:cubicBezTo>
                  <a:pt x="20144" y="74448"/>
                  <a:pt x="29779" y="148897"/>
                  <a:pt x="42041" y="199697"/>
                </a:cubicBezTo>
                <a:cubicBezTo>
                  <a:pt x="54303" y="250497"/>
                  <a:pt x="84083" y="271517"/>
                  <a:pt x="84083" y="304800"/>
                </a:cubicBezTo>
                <a:cubicBezTo>
                  <a:pt x="84083" y="338083"/>
                  <a:pt x="42041" y="399393"/>
                  <a:pt x="42041" y="399393"/>
                </a:cubicBezTo>
                <a:cubicBezTo>
                  <a:pt x="28027" y="430924"/>
                  <a:pt x="0" y="460703"/>
                  <a:pt x="0" y="493986"/>
                </a:cubicBezTo>
                <a:cubicBezTo>
                  <a:pt x="0" y="527269"/>
                  <a:pt x="42041" y="599090"/>
                  <a:pt x="42041" y="599090"/>
                </a:cubicBezTo>
                <a:cubicBezTo>
                  <a:pt x="49048" y="623614"/>
                  <a:pt x="42041" y="641131"/>
                  <a:pt x="42041" y="641131"/>
                </a:cubicBezTo>
                <a:cubicBezTo>
                  <a:pt x="42041" y="655145"/>
                  <a:pt x="28027" y="653394"/>
                  <a:pt x="42041" y="683173"/>
                </a:cubicBezTo>
                <a:cubicBezTo>
                  <a:pt x="56055" y="712952"/>
                  <a:pt x="99848" y="784773"/>
                  <a:pt x="126124" y="819807"/>
                </a:cubicBezTo>
                <a:cubicBezTo>
                  <a:pt x="152400" y="854841"/>
                  <a:pt x="199696" y="893380"/>
                  <a:pt x="199696" y="893380"/>
                </a:cubicBezTo>
                <a:lnTo>
                  <a:pt x="241738" y="935421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040640" y="1175124"/>
            <a:ext cx="621200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err="1" smtClean="0"/>
              <a:t>우수리강</a:t>
            </a:r>
            <a:endParaRPr lang="ko-KR" altLang="en-US" sz="10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231385" y="1613367"/>
            <a:ext cx="1119982" cy="49801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한민족과 이민족</a:t>
            </a:r>
            <a:r>
              <a:rPr lang="en-US" altLang="ko-KR" sz="1000" dirty="0" smtClean="0"/>
              <a:t>,</a:t>
            </a:r>
          </a:p>
          <a:p>
            <a:pPr algn="r"/>
            <a:r>
              <a:rPr lang="ko-KR" altLang="en-US" sz="1000" dirty="0" smtClean="0"/>
              <a:t>요동과 요서의 기준</a:t>
            </a:r>
            <a:endParaRPr lang="en-US" altLang="ko-KR" sz="1000" dirty="0" smtClean="0"/>
          </a:p>
          <a:p>
            <a:pPr algn="r"/>
            <a:r>
              <a:rPr lang="ko-KR" altLang="en-US" sz="1000" dirty="0" err="1" smtClean="0"/>
              <a:t>요나라의</a:t>
            </a:r>
            <a:r>
              <a:rPr lang="ko-KR" altLang="en-US" sz="1000" dirty="0" smtClean="0"/>
              <a:t> 근거지</a:t>
            </a:r>
            <a:endParaRPr lang="ko-KR" altLang="en-US" sz="1000" dirty="0"/>
          </a:p>
        </p:txBody>
      </p:sp>
      <p:grpSp>
        <p:nvGrpSpPr>
          <p:cNvPr id="231" name="그룹 230"/>
          <p:cNvGrpSpPr/>
          <p:nvPr/>
        </p:nvGrpSpPr>
        <p:grpSpPr>
          <a:xfrm>
            <a:off x="7719740" y="5014282"/>
            <a:ext cx="360000" cy="216000"/>
            <a:chOff x="3681038" y="1301634"/>
            <a:chExt cx="546973" cy="243270"/>
          </a:xfrm>
        </p:grpSpPr>
        <p:sp>
          <p:nvSpPr>
            <p:cNvPr id="232" name="타원 231"/>
            <p:cNvSpPr/>
            <p:nvPr/>
          </p:nvSpPr>
          <p:spPr>
            <a:xfrm>
              <a:off x="3681038" y="1301634"/>
              <a:ext cx="546973" cy="238354"/>
            </a:xfrm>
            <a:prstGeom prst="ellipse">
              <a:avLst/>
            </a:prstGeom>
            <a:solidFill>
              <a:srgbClr val="FFC000">
                <a:alpha val="32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/>
            <p:cNvSpPr/>
            <p:nvPr/>
          </p:nvSpPr>
          <p:spPr>
            <a:xfrm>
              <a:off x="3681038" y="1306550"/>
              <a:ext cx="546973" cy="238354"/>
            </a:xfrm>
            <a:prstGeom prst="ellipse">
              <a:avLst/>
            </a:prstGeom>
            <a:solidFill>
              <a:srgbClr val="FFC000">
                <a:alpha val="63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8174928" y="5022235"/>
            <a:ext cx="1408522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관중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삼국지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진나라 등 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고대국가의 중심지</a:t>
            </a:r>
            <a:endParaRPr lang="ko-KR" altLang="en-US" sz="1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8143398" y="5379942"/>
            <a:ext cx="1438980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화북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중국 역사의 </a:t>
            </a:r>
            <a:r>
              <a:rPr lang="ko-KR" altLang="en-US" sz="1000" dirty="0" err="1" smtClean="0"/>
              <a:t>태동지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ko-KR" altLang="en-US" sz="1000" dirty="0" smtClean="0"/>
              <a:t>협의의 중원</a:t>
            </a:r>
            <a:endParaRPr lang="ko-KR" altLang="en-US" sz="1000" dirty="0"/>
          </a:p>
        </p:txBody>
      </p:sp>
      <p:sp>
        <p:nvSpPr>
          <p:cNvPr id="236" name="타원 235"/>
          <p:cNvSpPr/>
          <p:nvPr/>
        </p:nvSpPr>
        <p:spPr>
          <a:xfrm>
            <a:off x="7721524" y="5359876"/>
            <a:ext cx="360000" cy="21600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8143398" y="5741887"/>
            <a:ext cx="2157125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화동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강남을 따로 구분하기도 함</a:t>
            </a:r>
            <a:endParaRPr lang="ko-KR" altLang="en-US" sz="1000" dirty="0"/>
          </a:p>
        </p:txBody>
      </p:sp>
      <p:sp>
        <p:nvSpPr>
          <p:cNvPr id="238" name="타원 237"/>
          <p:cNvSpPr/>
          <p:nvPr/>
        </p:nvSpPr>
        <p:spPr>
          <a:xfrm>
            <a:off x="7711695" y="5715980"/>
            <a:ext cx="360000" cy="216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/>
          <p:cNvSpPr txBox="1"/>
          <p:nvPr/>
        </p:nvSpPr>
        <p:spPr>
          <a:xfrm>
            <a:off x="8143398" y="6019751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화남</a:t>
            </a:r>
            <a:endParaRPr lang="ko-KR" altLang="en-US" sz="1000" dirty="0"/>
          </a:p>
        </p:txBody>
      </p:sp>
      <p:sp>
        <p:nvSpPr>
          <p:cNvPr id="240" name="타원 239"/>
          <p:cNvSpPr/>
          <p:nvPr/>
        </p:nvSpPr>
        <p:spPr>
          <a:xfrm>
            <a:off x="7709239" y="5988004"/>
            <a:ext cx="360000" cy="216000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/>
          <p:cNvSpPr txBox="1"/>
          <p:nvPr/>
        </p:nvSpPr>
        <p:spPr>
          <a:xfrm>
            <a:off x="8833920" y="1300779"/>
            <a:ext cx="1190874" cy="49801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부여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발해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고구려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말갈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여진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만주족의 근거지</a:t>
            </a:r>
            <a:endParaRPr lang="ko-KR" altLang="en-US" sz="1000" dirty="0"/>
          </a:p>
        </p:txBody>
      </p:sp>
      <p:sp>
        <p:nvSpPr>
          <p:cNvPr id="242" name="TextBox 241"/>
          <p:cNvSpPr txBox="1"/>
          <p:nvPr/>
        </p:nvSpPr>
        <p:spPr>
          <a:xfrm>
            <a:off x="9289099" y="1074048"/>
            <a:ext cx="79777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만주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동북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성</a:t>
            </a:r>
            <a:endParaRPr lang="ko-KR" altLang="en-US" sz="1000" dirty="0"/>
          </a:p>
        </p:txBody>
      </p:sp>
      <p:sp>
        <p:nvSpPr>
          <p:cNvPr id="243" name="타원 242"/>
          <p:cNvSpPr/>
          <p:nvPr/>
        </p:nvSpPr>
        <p:spPr>
          <a:xfrm>
            <a:off x="8867906" y="1048141"/>
            <a:ext cx="360000" cy="216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9289099" y="836900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연해주</a:t>
            </a:r>
            <a:endParaRPr lang="ko-KR" altLang="en-US" sz="1000" dirty="0"/>
          </a:p>
        </p:txBody>
      </p:sp>
      <p:sp>
        <p:nvSpPr>
          <p:cNvPr id="245" name="타원 244"/>
          <p:cNvSpPr/>
          <p:nvPr/>
        </p:nvSpPr>
        <p:spPr>
          <a:xfrm>
            <a:off x="8865450" y="805153"/>
            <a:ext cx="360000" cy="216000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3948493" y="1598595"/>
            <a:ext cx="7809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100" dirty="0">
                <a:solidFill>
                  <a:srgbClr val="C00000"/>
                </a:solidFill>
              </a:rPr>
              <a:t>고비 사막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3583488" y="1102840"/>
            <a:ext cx="1557416" cy="34412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흉노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돌궐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투르크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터키</a:t>
            </a:r>
            <a:r>
              <a:rPr lang="en-US" altLang="ko-KR" sz="1000" smtClean="0"/>
              <a:t>), </a:t>
            </a:r>
            <a:r>
              <a:rPr lang="ko-KR" altLang="en-US" sz="1000" dirty="0" smtClean="0"/>
              <a:t>선비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몽골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거란의 근거지</a:t>
            </a:r>
            <a:endParaRPr lang="ko-KR" altLang="en-US" sz="1000" dirty="0"/>
          </a:p>
        </p:txBody>
      </p:sp>
      <p:sp>
        <p:nvSpPr>
          <p:cNvPr id="248" name="자유형 247"/>
          <p:cNvSpPr/>
          <p:nvPr/>
        </p:nvSpPr>
        <p:spPr>
          <a:xfrm>
            <a:off x="462061" y="2099382"/>
            <a:ext cx="2720378" cy="433611"/>
          </a:xfrm>
          <a:custGeom>
            <a:avLst/>
            <a:gdLst>
              <a:gd name="connsiteX0" fmla="*/ 0 w 2711669"/>
              <a:gd name="connsiteY0" fmla="*/ 505681 h 505681"/>
              <a:gd name="connsiteX1" fmla="*/ 346841 w 2711669"/>
              <a:gd name="connsiteY1" fmla="*/ 348026 h 505681"/>
              <a:gd name="connsiteX2" fmla="*/ 966951 w 2711669"/>
              <a:gd name="connsiteY2" fmla="*/ 137819 h 505681"/>
              <a:gd name="connsiteX3" fmla="*/ 1439917 w 2711669"/>
              <a:gd name="connsiteY3" fmla="*/ 11695 h 505681"/>
              <a:gd name="connsiteX4" fmla="*/ 1776248 w 2711669"/>
              <a:gd name="connsiteY4" fmla="*/ 22206 h 505681"/>
              <a:gd name="connsiteX5" fmla="*/ 2228193 w 2711669"/>
              <a:gd name="connsiteY5" fmla="*/ 158840 h 505681"/>
              <a:gd name="connsiteX6" fmla="*/ 2627586 w 2711669"/>
              <a:gd name="connsiteY6" fmla="*/ 390068 h 505681"/>
              <a:gd name="connsiteX7" fmla="*/ 2711669 w 2711669"/>
              <a:gd name="connsiteY7" fmla="*/ 463640 h 505681"/>
              <a:gd name="connsiteX0" fmla="*/ 0 w 2720378"/>
              <a:gd name="connsiteY0" fmla="*/ 418595 h 463640"/>
              <a:gd name="connsiteX1" fmla="*/ 355550 w 2720378"/>
              <a:gd name="connsiteY1" fmla="*/ 348026 h 463640"/>
              <a:gd name="connsiteX2" fmla="*/ 975660 w 2720378"/>
              <a:gd name="connsiteY2" fmla="*/ 137819 h 463640"/>
              <a:gd name="connsiteX3" fmla="*/ 1448626 w 2720378"/>
              <a:gd name="connsiteY3" fmla="*/ 11695 h 463640"/>
              <a:gd name="connsiteX4" fmla="*/ 1784957 w 2720378"/>
              <a:gd name="connsiteY4" fmla="*/ 22206 h 463640"/>
              <a:gd name="connsiteX5" fmla="*/ 2236902 w 2720378"/>
              <a:gd name="connsiteY5" fmla="*/ 158840 h 463640"/>
              <a:gd name="connsiteX6" fmla="*/ 2636295 w 2720378"/>
              <a:gd name="connsiteY6" fmla="*/ 390068 h 463640"/>
              <a:gd name="connsiteX7" fmla="*/ 2720378 w 2720378"/>
              <a:gd name="connsiteY7" fmla="*/ 463640 h 463640"/>
              <a:gd name="connsiteX0" fmla="*/ 0 w 2720378"/>
              <a:gd name="connsiteY0" fmla="*/ 418595 h 463640"/>
              <a:gd name="connsiteX1" fmla="*/ 329424 w 2720378"/>
              <a:gd name="connsiteY1" fmla="*/ 269649 h 463640"/>
              <a:gd name="connsiteX2" fmla="*/ 975660 w 2720378"/>
              <a:gd name="connsiteY2" fmla="*/ 137819 h 463640"/>
              <a:gd name="connsiteX3" fmla="*/ 1448626 w 2720378"/>
              <a:gd name="connsiteY3" fmla="*/ 11695 h 463640"/>
              <a:gd name="connsiteX4" fmla="*/ 1784957 w 2720378"/>
              <a:gd name="connsiteY4" fmla="*/ 22206 h 463640"/>
              <a:gd name="connsiteX5" fmla="*/ 2236902 w 2720378"/>
              <a:gd name="connsiteY5" fmla="*/ 158840 h 463640"/>
              <a:gd name="connsiteX6" fmla="*/ 2636295 w 2720378"/>
              <a:gd name="connsiteY6" fmla="*/ 390068 h 463640"/>
              <a:gd name="connsiteX7" fmla="*/ 2720378 w 2720378"/>
              <a:gd name="connsiteY7" fmla="*/ 463640 h 463640"/>
              <a:gd name="connsiteX0" fmla="*/ 0 w 2720378"/>
              <a:gd name="connsiteY0" fmla="*/ 417360 h 462405"/>
              <a:gd name="connsiteX1" fmla="*/ 329424 w 2720378"/>
              <a:gd name="connsiteY1" fmla="*/ 268414 h 462405"/>
              <a:gd name="connsiteX2" fmla="*/ 975660 w 2720378"/>
              <a:gd name="connsiteY2" fmla="*/ 119167 h 462405"/>
              <a:gd name="connsiteX3" fmla="*/ 1448626 w 2720378"/>
              <a:gd name="connsiteY3" fmla="*/ 10460 h 462405"/>
              <a:gd name="connsiteX4" fmla="*/ 1784957 w 2720378"/>
              <a:gd name="connsiteY4" fmla="*/ 20971 h 462405"/>
              <a:gd name="connsiteX5" fmla="*/ 2236902 w 2720378"/>
              <a:gd name="connsiteY5" fmla="*/ 157605 h 462405"/>
              <a:gd name="connsiteX6" fmla="*/ 2636295 w 2720378"/>
              <a:gd name="connsiteY6" fmla="*/ 388833 h 462405"/>
              <a:gd name="connsiteX7" fmla="*/ 2720378 w 2720378"/>
              <a:gd name="connsiteY7" fmla="*/ 462405 h 462405"/>
              <a:gd name="connsiteX0" fmla="*/ 0 w 2720378"/>
              <a:gd name="connsiteY0" fmla="*/ 411668 h 456713"/>
              <a:gd name="connsiteX1" fmla="*/ 329424 w 2720378"/>
              <a:gd name="connsiteY1" fmla="*/ 262722 h 456713"/>
              <a:gd name="connsiteX2" fmla="*/ 975660 w 2720378"/>
              <a:gd name="connsiteY2" fmla="*/ 113475 h 456713"/>
              <a:gd name="connsiteX3" fmla="*/ 1448626 w 2720378"/>
              <a:gd name="connsiteY3" fmla="*/ 4768 h 456713"/>
              <a:gd name="connsiteX4" fmla="*/ 1784957 w 2720378"/>
              <a:gd name="connsiteY4" fmla="*/ 32696 h 456713"/>
              <a:gd name="connsiteX5" fmla="*/ 2236902 w 2720378"/>
              <a:gd name="connsiteY5" fmla="*/ 151913 h 456713"/>
              <a:gd name="connsiteX6" fmla="*/ 2636295 w 2720378"/>
              <a:gd name="connsiteY6" fmla="*/ 383141 h 456713"/>
              <a:gd name="connsiteX7" fmla="*/ 2720378 w 2720378"/>
              <a:gd name="connsiteY7" fmla="*/ 456713 h 456713"/>
              <a:gd name="connsiteX0" fmla="*/ 0 w 2720378"/>
              <a:gd name="connsiteY0" fmla="*/ 388566 h 433611"/>
              <a:gd name="connsiteX1" fmla="*/ 329424 w 2720378"/>
              <a:gd name="connsiteY1" fmla="*/ 239620 h 433611"/>
              <a:gd name="connsiteX2" fmla="*/ 975660 w 2720378"/>
              <a:gd name="connsiteY2" fmla="*/ 90373 h 433611"/>
              <a:gd name="connsiteX3" fmla="*/ 1422500 w 2720378"/>
              <a:gd name="connsiteY3" fmla="*/ 16500 h 433611"/>
              <a:gd name="connsiteX4" fmla="*/ 1784957 w 2720378"/>
              <a:gd name="connsiteY4" fmla="*/ 9594 h 433611"/>
              <a:gd name="connsiteX5" fmla="*/ 2236902 w 2720378"/>
              <a:gd name="connsiteY5" fmla="*/ 128811 h 433611"/>
              <a:gd name="connsiteX6" fmla="*/ 2636295 w 2720378"/>
              <a:gd name="connsiteY6" fmla="*/ 360039 h 433611"/>
              <a:gd name="connsiteX7" fmla="*/ 2720378 w 2720378"/>
              <a:gd name="connsiteY7" fmla="*/ 433611 h 43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0378" h="433611">
                <a:moveTo>
                  <a:pt x="0" y="388566"/>
                </a:moveTo>
                <a:cubicBezTo>
                  <a:pt x="92841" y="340393"/>
                  <a:pt x="166814" y="289319"/>
                  <a:pt x="329424" y="239620"/>
                </a:cubicBezTo>
                <a:cubicBezTo>
                  <a:pt x="492034" y="189921"/>
                  <a:pt x="793481" y="127560"/>
                  <a:pt x="975660" y="90373"/>
                </a:cubicBezTo>
                <a:cubicBezTo>
                  <a:pt x="1157839" y="53186"/>
                  <a:pt x="1287617" y="29963"/>
                  <a:pt x="1422500" y="16500"/>
                </a:cubicBezTo>
                <a:cubicBezTo>
                  <a:pt x="1557383" y="3037"/>
                  <a:pt x="1649223" y="-9124"/>
                  <a:pt x="1784957" y="9594"/>
                </a:cubicBezTo>
                <a:cubicBezTo>
                  <a:pt x="1920691" y="28312"/>
                  <a:pt x="2095012" y="70403"/>
                  <a:pt x="2236902" y="128811"/>
                </a:cubicBezTo>
                <a:cubicBezTo>
                  <a:pt x="2378792" y="187219"/>
                  <a:pt x="2555716" y="309239"/>
                  <a:pt x="2636295" y="360039"/>
                </a:cubicBezTo>
                <a:cubicBezTo>
                  <a:pt x="2716874" y="410839"/>
                  <a:pt x="2718626" y="422225"/>
                  <a:pt x="2720378" y="433611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1079988" y="2400502"/>
            <a:ext cx="1190874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rgbClr val="C00000"/>
                </a:solidFill>
              </a:rPr>
              <a:t>타림분지</a:t>
            </a:r>
            <a:endParaRPr lang="en-US" altLang="ko-KR" sz="1100" dirty="0">
              <a:solidFill>
                <a:srgbClr val="C00000"/>
              </a:solidFill>
            </a:endParaRPr>
          </a:p>
        </p:txBody>
      </p:sp>
      <p:sp>
        <p:nvSpPr>
          <p:cNvPr id="250" name="자유형 249"/>
          <p:cNvSpPr/>
          <p:nvPr/>
        </p:nvSpPr>
        <p:spPr>
          <a:xfrm>
            <a:off x="333530" y="1763938"/>
            <a:ext cx="2417985" cy="506297"/>
          </a:xfrm>
          <a:custGeom>
            <a:avLst/>
            <a:gdLst>
              <a:gd name="connsiteX0" fmla="*/ 2428495 w 2428495"/>
              <a:gd name="connsiteY0" fmla="*/ 696340 h 696340"/>
              <a:gd name="connsiteX1" fmla="*/ 2228798 w 2428495"/>
              <a:gd name="connsiteY1" fmla="*/ 465112 h 696340"/>
              <a:gd name="connsiteX2" fmla="*/ 2102674 w 2428495"/>
              <a:gd name="connsiteY2" fmla="*/ 254905 h 696340"/>
              <a:gd name="connsiteX3" fmla="*/ 1987060 w 2428495"/>
              <a:gd name="connsiteY3" fmla="*/ 97250 h 696340"/>
              <a:gd name="connsiteX4" fmla="*/ 1787364 w 2428495"/>
              <a:gd name="connsiteY4" fmla="*/ 2657 h 696340"/>
              <a:gd name="connsiteX5" fmla="*/ 1524605 w 2428495"/>
              <a:gd name="connsiteY5" fmla="*/ 34188 h 696340"/>
              <a:gd name="connsiteX6" fmla="*/ 1177764 w 2428495"/>
              <a:gd name="connsiteY6" fmla="*/ 118271 h 696340"/>
              <a:gd name="connsiteX7" fmla="*/ 841433 w 2428495"/>
              <a:gd name="connsiteY7" fmla="*/ 328477 h 696340"/>
              <a:gd name="connsiteX8" fmla="*/ 589184 w 2428495"/>
              <a:gd name="connsiteY8" fmla="*/ 423071 h 696340"/>
              <a:gd name="connsiteX9" fmla="*/ 347447 w 2428495"/>
              <a:gd name="connsiteY9" fmla="*/ 444091 h 696340"/>
              <a:gd name="connsiteX10" fmla="*/ 158260 w 2428495"/>
              <a:gd name="connsiteY10" fmla="*/ 517664 h 696340"/>
              <a:gd name="connsiteX11" fmla="*/ 11116 w 2428495"/>
              <a:gd name="connsiteY11" fmla="*/ 507153 h 696340"/>
              <a:gd name="connsiteX12" fmla="*/ 21626 w 2428495"/>
              <a:gd name="connsiteY12" fmla="*/ 517664 h 696340"/>
              <a:gd name="connsiteX0" fmla="*/ 2417985 w 2417985"/>
              <a:gd name="connsiteY0" fmla="*/ 664808 h 664808"/>
              <a:gd name="connsiteX1" fmla="*/ 2228798 w 2417985"/>
              <a:gd name="connsiteY1" fmla="*/ 465112 h 664808"/>
              <a:gd name="connsiteX2" fmla="*/ 2102674 w 2417985"/>
              <a:gd name="connsiteY2" fmla="*/ 254905 h 664808"/>
              <a:gd name="connsiteX3" fmla="*/ 1987060 w 2417985"/>
              <a:gd name="connsiteY3" fmla="*/ 97250 h 664808"/>
              <a:gd name="connsiteX4" fmla="*/ 1787364 w 2417985"/>
              <a:gd name="connsiteY4" fmla="*/ 2657 h 664808"/>
              <a:gd name="connsiteX5" fmla="*/ 1524605 w 2417985"/>
              <a:gd name="connsiteY5" fmla="*/ 34188 h 664808"/>
              <a:gd name="connsiteX6" fmla="*/ 1177764 w 2417985"/>
              <a:gd name="connsiteY6" fmla="*/ 118271 h 664808"/>
              <a:gd name="connsiteX7" fmla="*/ 841433 w 2417985"/>
              <a:gd name="connsiteY7" fmla="*/ 328477 h 664808"/>
              <a:gd name="connsiteX8" fmla="*/ 589184 w 2417985"/>
              <a:gd name="connsiteY8" fmla="*/ 423071 h 664808"/>
              <a:gd name="connsiteX9" fmla="*/ 347447 w 2417985"/>
              <a:gd name="connsiteY9" fmla="*/ 444091 h 664808"/>
              <a:gd name="connsiteX10" fmla="*/ 158260 w 2417985"/>
              <a:gd name="connsiteY10" fmla="*/ 517664 h 664808"/>
              <a:gd name="connsiteX11" fmla="*/ 11116 w 2417985"/>
              <a:gd name="connsiteY11" fmla="*/ 507153 h 664808"/>
              <a:gd name="connsiteX12" fmla="*/ 21626 w 2417985"/>
              <a:gd name="connsiteY12" fmla="*/ 517664 h 664808"/>
              <a:gd name="connsiteX0" fmla="*/ 2417985 w 2417985"/>
              <a:gd name="connsiteY0" fmla="*/ 662185 h 662185"/>
              <a:gd name="connsiteX1" fmla="*/ 2228798 w 2417985"/>
              <a:gd name="connsiteY1" fmla="*/ 462489 h 662185"/>
              <a:gd name="connsiteX2" fmla="*/ 2102674 w 2417985"/>
              <a:gd name="connsiteY2" fmla="*/ 252282 h 662185"/>
              <a:gd name="connsiteX3" fmla="*/ 1987060 w 2417985"/>
              <a:gd name="connsiteY3" fmla="*/ 94627 h 662185"/>
              <a:gd name="connsiteX4" fmla="*/ 1787364 w 2417985"/>
              <a:gd name="connsiteY4" fmla="*/ 34 h 662185"/>
              <a:gd name="connsiteX5" fmla="*/ 1493074 w 2417985"/>
              <a:gd name="connsiteY5" fmla="*/ 84117 h 662185"/>
              <a:gd name="connsiteX6" fmla="*/ 1177764 w 2417985"/>
              <a:gd name="connsiteY6" fmla="*/ 115648 h 662185"/>
              <a:gd name="connsiteX7" fmla="*/ 841433 w 2417985"/>
              <a:gd name="connsiteY7" fmla="*/ 325854 h 662185"/>
              <a:gd name="connsiteX8" fmla="*/ 589184 w 2417985"/>
              <a:gd name="connsiteY8" fmla="*/ 420448 h 662185"/>
              <a:gd name="connsiteX9" fmla="*/ 347447 w 2417985"/>
              <a:gd name="connsiteY9" fmla="*/ 441468 h 662185"/>
              <a:gd name="connsiteX10" fmla="*/ 158260 w 2417985"/>
              <a:gd name="connsiteY10" fmla="*/ 515041 h 662185"/>
              <a:gd name="connsiteX11" fmla="*/ 11116 w 2417985"/>
              <a:gd name="connsiteY11" fmla="*/ 504530 h 662185"/>
              <a:gd name="connsiteX12" fmla="*/ 21626 w 2417985"/>
              <a:gd name="connsiteY12" fmla="*/ 515041 h 662185"/>
              <a:gd name="connsiteX0" fmla="*/ 2417985 w 2417985"/>
              <a:gd name="connsiteY0" fmla="*/ 582910 h 582910"/>
              <a:gd name="connsiteX1" fmla="*/ 2228798 w 2417985"/>
              <a:gd name="connsiteY1" fmla="*/ 383214 h 582910"/>
              <a:gd name="connsiteX2" fmla="*/ 2102674 w 2417985"/>
              <a:gd name="connsiteY2" fmla="*/ 173007 h 582910"/>
              <a:gd name="connsiteX3" fmla="*/ 1987060 w 2417985"/>
              <a:gd name="connsiteY3" fmla="*/ 15352 h 582910"/>
              <a:gd name="connsiteX4" fmla="*/ 1755833 w 2417985"/>
              <a:gd name="connsiteY4" fmla="*/ 4842 h 582910"/>
              <a:gd name="connsiteX5" fmla="*/ 1493074 w 2417985"/>
              <a:gd name="connsiteY5" fmla="*/ 4842 h 582910"/>
              <a:gd name="connsiteX6" fmla="*/ 1177764 w 2417985"/>
              <a:gd name="connsiteY6" fmla="*/ 36373 h 582910"/>
              <a:gd name="connsiteX7" fmla="*/ 841433 w 2417985"/>
              <a:gd name="connsiteY7" fmla="*/ 246579 h 582910"/>
              <a:gd name="connsiteX8" fmla="*/ 589184 w 2417985"/>
              <a:gd name="connsiteY8" fmla="*/ 341173 h 582910"/>
              <a:gd name="connsiteX9" fmla="*/ 347447 w 2417985"/>
              <a:gd name="connsiteY9" fmla="*/ 362193 h 582910"/>
              <a:gd name="connsiteX10" fmla="*/ 158260 w 2417985"/>
              <a:gd name="connsiteY10" fmla="*/ 435766 h 582910"/>
              <a:gd name="connsiteX11" fmla="*/ 11116 w 2417985"/>
              <a:gd name="connsiteY11" fmla="*/ 425255 h 582910"/>
              <a:gd name="connsiteX12" fmla="*/ 21626 w 2417985"/>
              <a:gd name="connsiteY12" fmla="*/ 435766 h 582910"/>
              <a:gd name="connsiteX0" fmla="*/ 2417985 w 2417985"/>
              <a:gd name="connsiteY0" fmla="*/ 587157 h 587157"/>
              <a:gd name="connsiteX1" fmla="*/ 2228798 w 2417985"/>
              <a:gd name="connsiteY1" fmla="*/ 387461 h 587157"/>
              <a:gd name="connsiteX2" fmla="*/ 2102674 w 2417985"/>
              <a:gd name="connsiteY2" fmla="*/ 177254 h 587157"/>
              <a:gd name="connsiteX3" fmla="*/ 1955529 w 2417985"/>
              <a:gd name="connsiteY3" fmla="*/ 114192 h 587157"/>
              <a:gd name="connsiteX4" fmla="*/ 1755833 w 2417985"/>
              <a:gd name="connsiteY4" fmla="*/ 9089 h 587157"/>
              <a:gd name="connsiteX5" fmla="*/ 1493074 w 2417985"/>
              <a:gd name="connsiteY5" fmla="*/ 9089 h 587157"/>
              <a:gd name="connsiteX6" fmla="*/ 1177764 w 2417985"/>
              <a:gd name="connsiteY6" fmla="*/ 40620 h 587157"/>
              <a:gd name="connsiteX7" fmla="*/ 841433 w 2417985"/>
              <a:gd name="connsiteY7" fmla="*/ 250826 h 587157"/>
              <a:gd name="connsiteX8" fmla="*/ 589184 w 2417985"/>
              <a:gd name="connsiteY8" fmla="*/ 345420 h 587157"/>
              <a:gd name="connsiteX9" fmla="*/ 347447 w 2417985"/>
              <a:gd name="connsiteY9" fmla="*/ 366440 h 587157"/>
              <a:gd name="connsiteX10" fmla="*/ 158260 w 2417985"/>
              <a:gd name="connsiteY10" fmla="*/ 440013 h 587157"/>
              <a:gd name="connsiteX11" fmla="*/ 11116 w 2417985"/>
              <a:gd name="connsiteY11" fmla="*/ 429502 h 587157"/>
              <a:gd name="connsiteX12" fmla="*/ 21626 w 2417985"/>
              <a:gd name="connsiteY12" fmla="*/ 440013 h 587157"/>
              <a:gd name="connsiteX0" fmla="*/ 2417985 w 2417985"/>
              <a:gd name="connsiteY0" fmla="*/ 587157 h 587157"/>
              <a:gd name="connsiteX1" fmla="*/ 2228798 w 2417985"/>
              <a:gd name="connsiteY1" fmla="*/ 387461 h 587157"/>
              <a:gd name="connsiteX2" fmla="*/ 2092164 w 2417985"/>
              <a:gd name="connsiteY2" fmla="*/ 219295 h 587157"/>
              <a:gd name="connsiteX3" fmla="*/ 1955529 w 2417985"/>
              <a:gd name="connsiteY3" fmla="*/ 114192 h 587157"/>
              <a:gd name="connsiteX4" fmla="*/ 1755833 w 2417985"/>
              <a:gd name="connsiteY4" fmla="*/ 9089 h 587157"/>
              <a:gd name="connsiteX5" fmla="*/ 1493074 w 2417985"/>
              <a:gd name="connsiteY5" fmla="*/ 9089 h 587157"/>
              <a:gd name="connsiteX6" fmla="*/ 1177764 w 2417985"/>
              <a:gd name="connsiteY6" fmla="*/ 40620 h 587157"/>
              <a:gd name="connsiteX7" fmla="*/ 841433 w 2417985"/>
              <a:gd name="connsiteY7" fmla="*/ 250826 h 587157"/>
              <a:gd name="connsiteX8" fmla="*/ 589184 w 2417985"/>
              <a:gd name="connsiteY8" fmla="*/ 345420 h 587157"/>
              <a:gd name="connsiteX9" fmla="*/ 347447 w 2417985"/>
              <a:gd name="connsiteY9" fmla="*/ 366440 h 587157"/>
              <a:gd name="connsiteX10" fmla="*/ 158260 w 2417985"/>
              <a:gd name="connsiteY10" fmla="*/ 440013 h 587157"/>
              <a:gd name="connsiteX11" fmla="*/ 11116 w 2417985"/>
              <a:gd name="connsiteY11" fmla="*/ 429502 h 587157"/>
              <a:gd name="connsiteX12" fmla="*/ 21626 w 2417985"/>
              <a:gd name="connsiteY12" fmla="*/ 440013 h 587157"/>
              <a:gd name="connsiteX0" fmla="*/ 2417985 w 2417985"/>
              <a:gd name="connsiteY0" fmla="*/ 582753 h 582753"/>
              <a:gd name="connsiteX1" fmla="*/ 2228798 w 2417985"/>
              <a:gd name="connsiteY1" fmla="*/ 383057 h 582753"/>
              <a:gd name="connsiteX2" fmla="*/ 2092164 w 2417985"/>
              <a:gd name="connsiteY2" fmla="*/ 214891 h 582753"/>
              <a:gd name="connsiteX3" fmla="*/ 1955529 w 2417985"/>
              <a:gd name="connsiteY3" fmla="*/ 109788 h 582753"/>
              <a:gd name="connsiteX4" fmla="*/ 1755833 w 2417985"/>
              <a:gd name="connsiteY4" fmla="*/ 88767 h 582753"/>
              <a:gd name="connsiteX5" fmla="*/ 1493074 w 2417985"/>
              <a:gd name="connsiteY5" fmla="*/ 4685 h 582753"/>
              <a:gd name="connsiteX6" fmla="*/ 1177764 w 2417985"/>
              <a:gd name="connsiteY6" fmla="*/ 36216 h 582753"/>
              <a:gd name="connsiteX7" fmla="*/ 841433 w 2417985"/>
              <a:gd name="connsiteY7" fmla="*/ 246422 h 582753"/>
              <a:gd name="connsiteX8" fmla="*/ 589184 w 2417985"/>
              <a:gd name="connsiteY8" fmla="*/ 341016 h 582753"/>
              <a:gd name="connsiteX9" fmla="*/ 347447 w 2417985"/>
              <a:gd name="connsiteY9" fmla="*/ 362036 h 582753"/>
              <a:gd name="connsiteX10" fmla="*/ 158260 w 2417985"/>
              <a:gd name="connsiteY10" fmla="*/ 435609 h 582753"/>
              <a:gd name="connsiteX11" fmla="*/ 11116 w 2417985"/>
              <a:gd name="connsiteY11" fmla="*/ 425098 h 582753"/>
              <a:gd name="connsiteX12" fmla="*/ 21626 w 2417985"/>
              <a:gd name="connsiteY12" fmla="*/ 435609 h 582753"/>
              <a:gd name="connsiteX0" fmla="*/ 2417985 w 2417985"/>
              <a:gd name="connsiteY0" fmla="*/ 555582 h 555582"/>
              <a:gd name="connsiteX1" fmla="*/ 2228798 w 2417985"/>
              <a:gd name="connsiteY1" fmla="*/ 355886 h 555582"/>
              <a:gd name="connsiteX2" fmla="*/ 2092164 w 2417985"/>
              <a:gd name="connsiteY2" fmla="*/ 187720 h 555582"/>
              <a:gd name="connsiteX3" fmla="*/ 1955529 w 2417985"/>
              <a:gd name="connsiteY3" fmla="*/ 82617 h 555582"/>
              <a:gd name="connsiteX4" fmla="*/ 1755833 w 2417985"/>
              <a:gd name="connsiteY4" fmla="*/ 61596 h 555582"/>
              <a:gd name="connsiteX5" fmla="*/ 1482563 w 2417985"/>
              <a:gd name="connsiteY5" fmla="*/ 40576 h 555582"/>
              <a:gd name="connsiteX6" fmla="*/ 1177764 w 2417985"/>
              <a:gd name="connsiteY6" fmla="*/ 9045 h 555582"/>
              <a:gd name="connsiteX7" fmla="*/ 841433 w 2417985"/>
              <a:gd name="connsiteY7" fmla="*/ 219251 h 555582"/>
              <a:gd name="connsiteX8" fmla="*/ 589184 w 2417985"/>
              <a:gd name="connsiteY8" fmla="*/ 313845 h 555582"/>
              <a:gd name="connsiteX9" fmla="*/ 347447 w 2417985"/>
              <a:gd name="connsiteY9" fmla="*/ 334865 h 555582"/>
              <a:gd name="connsiteX10" fmla="*/ 158260 w 2417985"/>
              <a:gd name="connsiteY10" fmla="*/ 408438 h 555582"/>
              <a:gd name="connsiteX11" fmla="*/ 11116 w 2417985"/>
              <a:gd name="connsiteY11" fmla="*/ 397927 h 555582"/>
              <a:gd name="connsiteX12" fmla="*/ 21626 w 2417985"/>
              <a:gd name="connsiteY12" fmla="*/ 408438 h 555582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95491 h 516208"/>
              <a:gd name="connsiteX10" fmla="*/ 158260 w 2417985"/>
              <a:gd name="connsiteY10" fmla="*/ 369064 h 516208"/>
              <a:gd name="connsiteX11" fmla="*/ 11116 w 2417985"/>
              <a:gd name="connsiteY11" fmla="*/ 358553 h 516208"/>
              <a:gd name="connsiteX12" fmla="*/ 21626 w 2417985"/>
              <a:gd name="connsiteY12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95491 h 516208"/>
              <a:gd name="connsiteX10" fmla="*/ 158260 w 2417985"/>
              <a:gd name="connsiteY10" fmla="*/ 299396 h 516208"/>
              <a:gd name="connsiteX11" fmla="*/ 11116 w 2417985"/>
              <a:gd name="connsiteY11" fmla="*/ 358553 h 516208"/>
              <a:gd name="connsiteX12" fmla="*/ 21626 w 2417985"/>
              <a:gd name="connsiteY12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60657 h 516208"/>
              <a:gd name="connsiteX10" fmla="*/ 158260 w 2417985"/>
              <a:gd name="connsiteY10" fmla="*/ 299396 h 516208"/>
              <a:gd name="connsiteX11" fmla="*/ 11116 w 2417985"/>
              <a:gd name="connsiteY11" fmla="*/ 358553 h 516208"/>
              <a:gd name="connsiteX12" fmla="*/ 21626 w 2417985"/>
              <a:gd name="connsiteY12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60657 h 516208"/>
              <a:gd name="connsiteX10" fmla="*/ 11116 w 2417985"/>
              <a:gd name="connsiteY10" fmla="*/ 358553 h 516208"/>
              <a:gd name="connsiteX11" fmla="*/ 21626 w 2417985"/>
              <a:gd name="connsiteY11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347447 w 2417985"/>
              <a:gd name="connsiteY8" fmla="*/ 260657 h 516208"/>
              <a:gd name="connsiteX9" fmla="*/ 11116 w 2417985"/>
              <a:gd name="connsiteY9" fmla="*/ 358553 h 516208"/>
              <a:gd name="connsiteX10" fmla="*/ 21626 w 2417985"/>
              <a:gd name="connsiteY10" fmla="*/ 369064 h 516208"/>
              <a:gd name="connsiteX0" fmla="*/ 2417985 w 2417985"/>
              <a:gd name="connsiteY0" fmla="*/ 515027 h 515027"/>
              <a:gd name="connsiteX1" fmla="*/ 2228798 w 2417985"/>
              <a:gd name="connsiteY1" fmla="*/ 315331 h 515027"/>
              <a:gd name="connsiteX2" fmla="*/ 2092164 w 2417985"/>
              <a:gd name="connsiteY2" fmla="*/ 147165 h 515027"/>
              <a:gd name="connsiteX3" fmla="*/ 1955529 w 2417985"/>
              <a:gd name="connsiteY3" fmla="*/ 42062 h 515027"/>
              <a:gd name="connsiteX4" fmla="*/ 1755833 w 2417985"/>
              <a:gd name="connsiteY4" fmla="*/ 21041 h 515027"/>
              <a:gd name="connsiteX5" fmla="*/ 1482563 w 2417985"/>
              <a:gd name="connsiteY5" fmla="*/ 21 h 515027"/>
              <a:gd name="connsiteX6" fmla="*/ 1167254 w 2417985"/>
              <a:gd name="connsiteY6" fmla="*/ 21041 h 515027"/>
              <a:gd name="connsiteX7" fmla="*/ 850142 w 2417985"/>
              <a:gd name="connsiteY7" fmla="*/ 135153 h 515027"/>
              <a:gd name="connsiteX8" fmla="*/ 347447 w 2417985"/>
              <a:gd name="connsiteY8" fmla="*/ 259476 h 515027"/>
              <a:gd name="connsiteX9" fmla="*/ 11116 w 2417985"/>
              <a:gd name="connsiteY9" fmla="*/ 357372 h 515027"/>
              <a:gd name="connsiteX10" fmla="*/ 21626 w 2417985"/>
              <a:gd name="connsiteY10" fmla="*/ 367883 h 515027"/>
              <a:gd name="connsiteX0" fmla="*/ 2417985 w 2417985"/>
              <a:gd name="connsiteY0" fmla="*/ 515665 h 515665"/>
              <a:gd name="connsiteX1" fmla="*/ 2228798 w 2417985"/>
              <a:gd name="connsiteY1" fmla="*/ 315969 h 515665"/>
              <a:gd name="connsiteX2" fmla="*/ 2092164 w 2417985"/>
              <a:gd name="connsiteY2" fmla="*/ 147803 h 515665"/>
              <a:gd name="connsiteX3" fmla="*/ 1955529 w 2417985"/>
              <a:gd name="connsiteY3" fmla="*/ 42700 h 515665"/>
              <a:gd name="connsiteX4" fmla="*/ 1755833 w 2417985"/>
              <a:gd name="connsiteY4" fmla="*/ 21679 h 515665"/>
              <a:gd name="connsiteX5" fmla="*/ 1482563 w 2417985"/>
              <a:gd name="connsiteY5" fmla="*/ 659 h 515665"/>
              <a:gd name="connsiteX6" fmla="*/ 1167254 w 2417985"/>
              <a:gd name="connsiteY6" fmla="*/ 47805 h 515665"/>
              <a:gd name="connsiteX7" fmla="*/ 850142 w 2417985"/>
              <a:gd name="connsiteY7" fmla="*/ 135791 h 515665"/>
              <a:gd name="connsiteX8" fmla="*/ 347447 w 2417985"/>
              <a:gd name="connsiteY8" fmla="*/ 260114 h 515665"/>
              <a:gd name="connsiteX9" fmla="*/ 11116 w 2417985"/>
              <a:gd name="connsiteY9" fmla="*/ 358010 h 515665"/>
              <a:gd name="connsiteX10" fmla="*/ 21626 w 2417985"/>
              <a:gd name="connsiteY10" fmla="*/ 368521 h 515665"/>
              <a:gd name="connsiteX0" fmla="*/ 2417985 w 2417985"/>
              <a:gd name="connsiteY0" fmla="*/ 507286 h 507286"/>
              <a:gd name="connsiteX1" fmla="*/ 2228798 w 2417985"/>
              <a:gd name="connsiteY1" fmla="*/ 307590 h 507286"/>
              <a:gd name="connsiteX2" fmla="*/ 2092164 w 2417985"/>
              <a:gd name="connsiteY2" fmla="*/ 139424 h 507286"/>
              <a:gd name="connsiteX3" fmla="*/ 1955529 w 2417985"/>
              <a:gd name="connsiteY3" fmla="*/ 34321 h 507286"/>
              <a:gd name="connsiteX4" fmla="*/ 1755833 w 2417985"/>
              <a:gd name="connsiteY4" fmla="*/ 13300 h 507286"/>
              <a:gd name="connsiteX5" fmla="*/ 1491271 w 2417985"/>
              <a:gd name="connsiteY5" fmla="*/ 989 h 507286"/>
              <a:gd name="connsiteX6" fmla="*/ 1167254 w 2417985"/>
              <a:gd name="connsiteY6" fmla="*/ 39426 h 507286"/>
              <a:gd name="connsiteX7" fmla="*/ 850142 w 2417985"/>
              <a:gd name="connsiteY7" fmla="*/ 127412 h 507286"/>
              <a:gd name="connsiteX8" fmla="*/ 347447 w 2417985"/>
              <a:gd name="connsiteY8" fmla="*/ 251735 h 507286"/>
              <a:gd name="connsiteX9" fmla="*/ 11116 w 2417985"/>
              <a:gd name="connsiteY9" fmla="*/ 349631 h 507286"/>
              <a:gd name="connsiteX10" fmla="*/ 21626 w 2417985"/>
              <a:gd name="connsiteY10" fmla="*/ 360142 h 507286"/>
              <a:gd name="connsiteX0" fmla="*/ 2417985 w 2417985"/>
              <a:gd name="connsiteY0" fmla="*/ 507286 h 507286"/>
              <a:gd name="connsiteX1" fmla="*/ 2228798 w 2417985"/>
              <a:gd name="connsiteY1" fmla="*/ 307590 h 507286"/>
              <a:gd name="connsiteX2" fmla="*/ 2092164 w 2417985"/>
              <a:gd name="connsiteY2" fmla="*/ 139424 h 507286"/>
              <a:gd name="connsiteX3" fmla="*/ 1955529 w 2417985"/>
              <a:gd name="connsiteY3" fmla="*/ 34321 h 507286"/>
              <a:gd name="connsiteX4" fmla="*/ 1755833 w 2417985"/>
              <a:gd name="connsiteY4" fmla="*/ 13300 h 507286"/>
              <a:gd name="connsiteX5" fmla="*/ 1491271 w 2417985"/>
              <a:gd name="connsiteY5" fmla="*/ 989 h 507286"/>
              <a:gd name="connsiteX6" fmla="*/ 1167254 w 2417985"/>
              <a:gd name="connsiteY6" fmla="*/ 39426 h 507286"/>
              <a:gd name="connsiteX7" fmla="*/ 815308 w 2417985"/>
              <a:gd name="connsiteY7" fmla="*/ 66452 h 507286"/>
              <a:gd name="connsiteX8" fmla="*/ 347447 w 2417985"/>
              <a:gd name="connsiteY8" fmla="*/ 251735 h 507286"/>
              <a:gd name="connsiteX9" fmla="*/ 11116 w 2417985"/>
              <a:gd name="connsiteY9" fmla="*/ 349631 h 507286"/>
              <a:gd name="connsiteX10" fmla="*/ 21626 w 2417985"/>
              <a:gd name="connsiteY10" fmla="*/ 360142 h 507286"/>
              <a:gd name="connsiteX0" fmla="*/ 2417985 w 2417985"/>
              <a:gd name="connsiteY0" fmla="*/ 507286 h 507286"/>
              <a:gd name="connsiteX1" fmla="*/ 2228798 w 2417985"/>
              <a:gd name="connsiteY1" fmla="*/ 307590 h 507286"/>
              <a:gd name="connsiteX2" fmla="*/ 2092164 w 2417985"/>
              <a:gd name="connsiteY2" fmla="*/ 139424 h 507286"/>
              <a:gd name="connsiteX3" fmla="*/ 1955529 w 2417985"/>
              <a:gd name="connsiteY3" fmla="*/ 34321 h 507286"/>
              <a:gd name="connsiteX4" fmla="*/ 1755833 w 2417985"/>
              <a:gd name="connsiteY4" fmla="*/ 13300 h 507286"/>
              <a:gd name="connsiteX5" fmla="*/ 1491271 w 2417985"/>
              <a:gd name="connsiteY5" fmla="*/ 989 h 507286"/>
              <a:gd name="connsiteX6" fmla="*/ 1167254 w 2417985"/>
              <a:gd name="connsiteY6" fmla="*/ 39426 h 507286"/>
              <a:gd name="connsiteX7" fmla="*/ 815308 w 2417985"/>
              <a:gd name="connsiteY7" fmla="*/ 66452 h 507286"/>
              <a:gd name="connsiteX8" fmla="*/ 295196 w 2417985"/>
              <a:gd name="connsiteY8" fmla="*/ 190775 h 507286"/>
              <a:gd name="connsiteX9" fmla="*/ 11116 w 2417985"/>
              <a:gd name="connsiteY9" fmla="*/ 349631 h 507286"/>
              <a:gd name="connsiteX10" fmla="*/ 21626 w 2417985"/>
              <a:gd name="connsiteY10" fmla="*/ 360142 h 507286"/>
              <a:gd name="connsiteX0" fmla="*/ 2417985 w 2417985"/>
              <a:gd name="connsiteY0" fmla="*/ 523285 h 523285"/>
              <a:gd name="connsiteX1" fmla="*/ 2228798 w 2417985"/>
              <a:gd name="connsiteY1" fmla="*/ 323589 h 523285"/>
              <a:gd name="connsiteX2" fmla="*/ 2092164 w 2417985"/>
              <a:gd name="connsiteY2" fmla="*/ 155423 h 523285"/>
              <a:gd name="connsiteX3" fmla="*/ 1955529 w 2417985"/>
              <a:gd name="connsiteY3" fmla="*/ 50320 h 523285"/>
              <a:gd name="connsiteX4" fmla="*/ 1755833 w 2417985"/>
              <a:gd name="connsiteY4" fmla="*/ 29299 h 523285"/>
              <a:gd name="connsiteX5" fmla="*/ 1491271 w 2417985"/>
              <a:gd name="connsiteY5" fmla="*/ 16988 h 523285"/>
              <a:gd name="connsiteX6" fmla="*/ 1123711 w 2417985"/>
              <a:gd name="connsiteY6" fmla="*/ 3173 h 523285"/>
              <a:gd name="connsiteX7" fmla="*/ 815308 w 2417985"/>
              <a:gd name="connsiteY7" fmla="*/ 82451 h 523285"/>
              <a:gd name="connsiteX8" fmla="*/ 295196 w 2417985"/>
              <a:gd name="connsiteY8" fmla="*/ 206774 h 523285"/>
              <a:gd name="connsiteX9" fmla="*/ 11116 w 2417985"/>
              <a:gd name="connsiteY9" fmla="*/ 365630 h 523285"/>
              <a:gd name="connsiteX10" fmla="*/ 21626 w 2417985"/>
              <a:gd name="connsiteY10" fmla="*/ 376141 h 523285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092164 w 2417985"/>
              <a:gd name="connsiteY2" fmla="*/ 138435 h 506297"/>
              <a:gd name="connsiteX3" fmla="*/ 1955529 w 2417985"/>
              <a:gd name="connsiteY3" fmla="*/ 33332 h 506297"/>
              <a:gd name="connsiteX4" fmla="*/ 1755833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092164 w 2417985"/>
              <a:gd name="connsiteY2" fmla="*/ 138435 h 506297"/>
              <a:gd name="connsiteX3" fmla="*/ 1955529 w 2417985"/>
              <a:gd name="connsiteY3" fmla="*/ 33332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092164 w 2417985"/>
              <a:gd name="connsiteY2" fmla="*/ 138435 h 506297"/>
              <a:gd name="connsiteX3" fmla="*/ 1877152 w 2417985"/>
              <a:gd name="connsiteY3" fmla="*/ 42040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135707 w 2417985"/>
              <a:gd name="connsiteY2" fmla="*/ 121018 h 506297"/>
              <a:gd name="connsiteX3" fmla="*/ 1877152 w 2417985"/>
              <a:gd name="connsiteY3" fmla="*/ 42040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89758 w 2417985"/>
              <a:gd name="connsiteY1" fmla="*/ 297893 h 506297"/>
              <a:gd name="connsiteX2" fmla="*/ 2135707 w 2417985"/>
              <a:gd name="connsiteY2" fmla="*/ 121018 h 506297"/>
              <a:gd name="connsiteX3" fmla="*/ 1877152 w 2417985"/>
              <a:gd name="connsiteY3" fmla="*/ 42040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7985" h="506297">
                <a:moveTo>
                  <a:pt x="2417985" y="506297"/>
                </a:moveTo>
                <a:cubicBezTo>
                  <a:pt x="2345288" y="427469"/>
                  <a:pt x="2336804" y="362106"/>
                  <a:pt x="2289758" y="297893"/>
                </a:cubicBezTo>
                <a:cubicBezTo>
                  <a:pt x="2242712" y="233680"/>
                  <a:pt x="2204475" y="163660"/>
                  <a:pt x="2135707" y="121018"/>
                </a:cubicBezTo>
                <a:cubicBezTo>
                  <a:pt x="2066939" y="78376"/>
                  <a:pt x="1943367" y="60158"/>
                  <a:pt x="1877152" y="42040"/>
                </a:cubicBezTo>
                <a:cubicBezTo>
                  <a:pt x="1810937" y="23922"/>
                  <a:pt x="1802729" y="19318"/>
                  <a:pt x="1738416" y="12311"/>
                </a:cubicBezTo>
                <a:cubicBezTo>
                  <a:pt x="1674103" y="5304"/>
                  <a:pt x="1593722" y="0"/>
                  <a:pt x="1491271" y="0"/>
                </a:cubicBezTo>
                <a:cubicBezTo>
                  <a:pt x="1388820" y="0"/>
                  <a:pt x="1236372" y="1401"/>
                  <a:pt x="1123711" y="12311"/>
                </a:cubicBezTo>
                <a:cubicBezTo>
                  <a:pt x="1011051" y="23222"/>
                  <a:pt x="953394" y="35884"/>
                  <a:pt x="815308" y="65463"/>
                </a:cubicBezTo>
                <a:cubicBezTo>
                  <a:pt x="677222" y="95042"/>
                  <a:pt x="429228" y="142590"/>
                  <a:pt x="295196" y="189786"/>
                </a:cubicBezTo>
                <a:cubicBezTo>
                  <a:pt x="161164" y="236983"/>
                  <a:pt x="65420" y="330574"/>
                  <a:pt x="11116" y="348642"/>
                </a:cubicBezTo>
                <a:cubicBezTo>
                  <a:pt x="-11656" y="348642"/>
                  <a:pt x="4985" y="353897"/>
                  <a:pt x="21626" y="359153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자유형 250"/>
          <p:cNvSpPr/>
          <p:nvPr/>
        </p:nvSpPr>
        <p:spPr>
          <a:xfrm>
            <a:off x="469269" y="2606563"/>
            <a:ext cx="2681640" cy="520435"/>
          </a:xfrm>
          <a:custGeom>
            <a:avLst/>
            <a:gdLst>
              <a:gd name="connsiteX0" fmla="*/ 2660474 w 2660474"/>
              <a:gd name="connsiteY0" fmla="*/ 0 h 618942"/>
              <a:gd name="connsiteX1" fmla="*/ 2376695 w 2660474"/>
              <a:gd name="connsiteY1" fmla="*/ 210207 h 618942"/>
              <a:gd name="connsiteX2" fmla="*/ 2103426 w 2660474"/>
              <a:gd name="connsiteY2" fmla="*/ 315310 h 618942"/>
              <a:gd name="connsiteX3" fmla="*/ 1830157 w 2660474"/>
              <a:gd name="connsiteY3" fmla="*/ 483476 h 618942"/>
              <a:gd name="connsiteX4" fmla="*/ 1462295 w 2660474"/>
              <a:gd name="connsiteY4" fmla="*/ 609600 h 618942"/>
              <a:gd name="connsiteX5" fmla="*/ 1073412 w 2660474"/>
              <a:gd name="connsiteY5" fmla="*/ 609600 h 618942"/>
              <a:gd name="connsiteX6" fmla="*/ 800143 w 2660474"/>
              <a:gd name="connsiteY6" fmla="*/ 609600 h 618942"/>
              <a:gd name="connsiteX7" fmla="*/ 463812 w 2660474"/>
              <a:gd name="connsiteY7" fmla="*/ 546538 h 618942"/>
              <a:gd name="connsiteX8" fmla="*/ 222074 w 2660474"/>
              <a:gd name="connsiteY8" fmla="*/ 536027 h 618942"/>
              <a:gd name="connsiteX9" fmla="*/ 32888 w 2660474"/>
              <a:gd name="connsiteY9" fmla="*/ 483476 h 618942"/>
              <a:gd name="connsiteX10" fmla="*/ 1357 w 2660474"/>
              <a:gd name="connsiteY10" fmla="*/ 504496 h 618942"/>
              <a:gd name="connsiteX0" fmla="*/ 2670985 w 2670985"/>
              <a:gd name="connsiteY0" fmla="*/ 0 h 629453"/>
              <a:gd name="connsiteX1" fmla="*/ 2376695 w 2670985"/>
              <a:gd name="connsiteY1" fmla="*/ 220718 h 629453"/>
              <a:gd name="connsiteX2" fmla="*/ 2103426 w 2670985"/>
              <a:gd name="connsiteY2" fmla="*/ 325821 h 629453"/>
              <a:gd name="connsiteX3" fmla="*/ 1830157 w 2670985"/>
              <a:gd name="connsiteY3" fmla="*/ 493987 h 629453"/>
              <a:gd name="connsiteX4" fmla="*/ 1462295 w 2670985"/>
              <a:gd name="connsiteY4" fmla="*/ 620111 h 629453"/>
              <a:gd name="connsiteX5" fmla="*/ 1073412 w 2670985"/>
              <a:gd name="connsiteY5" fmla="*/ 620111 h 629453"/>
              <a:gd name="connsiteX6" fmla="*/ 800143 w 2670985"/>
              <a:gd name="connsiteY6" fmla="*/ 620111 h 629453"/>
              <a:gd name="connsiteX7" fmla="*/ 463812 w 2670985"/>
              <a:gd name="connsiteY7" fmla="*/ 557049 h 629453"/>
              <a:gd name="connsiteX8" fmla="*/ 222074 w 2670985"/>
              <a:gd name="connsiteY8" fmla="*/ 546538 h 629453"/>
              <a:gd name="connsiteX9" fmla="*/ 32888 w 2670985"/>
              <a:gd name="connsiteY9" fmla="*/ 493987 h 629453"/>
              <a:gd name="connsiteX10" fmla="*/ 1357 w 2670985"/>
              <a:gd name="connsiteY10" fmla="*/ 515007 h 629453"/>
              <a:gd name="connsiteX0" fmla="*/ 2670985 w 2670985"/>
              <a:gd name="connsiteY0" fmla="*/ 0 h 628976"/>
              <a:gd name="connsiteX1" fmla="*/ 2376695 w 2670985"/>
              <a:gd name="connsiteY1" fmla="*/ 220718 h 628976"/>
              <a:gd name="connsiteX2" fmla="*/ 2103426 w 2670985"/>
              <a:gd name="connsiteY2" fmla="*/ 325821 h 628976"/>
              <a:gd name="connsiteX3" fmla="*/ 1830157 w 2670985"/>
              <a:gd name="connsiteY3" fmla="*/ 493987 h 628976"/>
              <a:gd name="connsiteX4" fmla="*/ 1462295 w 2670985"/>
              <a:gd name="connsiteY4" fmla="*/ 541734 h 628976"/>
              <a:gd name="connsiteX5" fmla="*/ 1073412 w 2670985"/>
              <a:gd name="connsiteY5" fmla="*/ 620111 h 628976"/>
              <a:gd name="connsiteX6" fmla="*/ 800143 w 2670985"/>
              <a:gd name="connsiteY6" fmla="*/ 620111 h 628976"/>
              <a:gd name="connsiteX7" fmla="*/ 463812 w 2670985"/>
              <a:gd name="connsiteY7" fmla="*/ 557049 h 628976"/>
              <a:gd name="connsiteX8" fmla="*/ 222074 w 2670985"/>
              <a:gd name="connsiteY8" fmla="*/ 546538 h 628976"/>
              <a:gd name="connsiteX9" fmla="*/ 32888 w 2670985"/>
              <a:gd name="connsiteY9" fmla="*/ 493987 h 628976"/>
              <a:gd name="connsiteX10" fmla="*/ 1357 w 2670985"/>
              <a:gd name="connsiteY10" fmla="*/ 515007 h 628976"/>
              <a:gd name="connsiteX0" fmla="*/ 2670985 w 2670985"/>
              <a:gd name="connsiteY0" fmla="*/ 0 h 628976"/>
              <a:gd name="connsiteX1" fmla="*/ 2376695 w 2670985"/>
              <a:gd name="connsiteY1" fmla="*/ 220718 h 628976"/>
              <a:gd name="connsiteX2" fmla="*/ 2103426 w 2670985"/>
              <a:gd name="connsiteY2" fmla="*/ 325821 h 628976"/>
              <a:gd name="connsiteX3" fmla="*/ 1812739 w 2670985"/>
              <a:gd name="connsiteY3" fmla="*/ 450444 h 628976"/>
              <a:gd name="connsiteX4" fmla="*/ 1462295 w 2670985"/>
              <a:gd name="connsiteY4" fmla="*/ 541734 h 628976"/>
              <a:gd name="connsiteX5" fmla="*/ 1073412 w 2670985"/>
              <a:gd name="connsiteY5" fmla="*/ 620111 h 628976"/>
              <a:gd name="connsiteX6" fmla="*/ 800143 w 2670985"/>
              <a:gd name="connsiteY6" fmla="*/ 620111 h 628976"/>
              <a:gd name="connsiteX7" fmla="*/ 463812 w 2670985"/>
              <a:gd name="connsiteY7" fmla="*/ 557049 h 628976"/>
              <a:gd name="connsiteX8" fmla="*/ 222074 w 2670985"/>
              <a:gd name="connsiteY8" fmla="*/ 546538 h 628976"/>
              <a:gd name="connsiteX9" fmla="*/ 32888 w 2670985"/>
              <a:gd name="connsiteY9" fmla="*/ 493987 h 628976"/>
              <a:gd name="connsiteX10" fmla="*/ 1357 w 2670985"/>
              <a:gd name="connsiteY10" fmla="*/ 515007 h 628976"/>
              <a:gd name="connsiteX0" fmla="*/ 2670985 w 2670985"/>
              <a:gd name="connsiteY0" fmla="*/ 0 h 620112"/>
              <a:gd name="connsiteX1" fmla="*/ 2376695 w 2670985"/>
              <a:gd name="connsiteY1" fmla="*/ 220718 h 620112"/>
              <a:gd name="connsiteX2" fmla="*/ 2103426 w 2670985"/>
              <a:gd name="connsiteY2" fmla="*/ 325821 h 620112"/>
              <a:gd name="connsiteX3" fmla="*/ 1812739 w 2670985"/>
              <a:gd name="connsiteY3" fmla="*/ 450444 h 620112"/>
              <a:gd name="connsiteX4" fmla="*/ 1462295 w 2670985"/>
              <a:gd name="connsiteY4" fmla="*/ 541734 h 620112"/>
              <a:gd name="connsiteX5" fmla="*/ 1082121 w 2670985"/>
              <a:gd name="connsiteY5" fmla="*/ 559151 h 620112"/>
              <a:gd name="connsiteX6" fmla="*/ 800143 w 2670985"/>
              <a:gd name="connsiteY6" fmla="*/ 620111 h 620112"/>
              <a:gd name="connsiteX7" fmla="*/ 463812 w 2670985"/>
              <a:gd name="connsiteY7" fmla="*/ 557049 h 620112"/>
              <a:gd name="connsiteX8" fmla="*/ 222074 w 2670985"/>
              <a:gd name="connsiteY8" fmla="*/ 546538 h 620112"/>
              <a:gd name="connsiteX9" fmla="*/ 32888 w 2670985"/>
              <a:gd name="connsiteY9" fmla="*/ 493987 h 620112"/>
              <a:gd name="connsiteX10" fmla="*/ 1357 w 2670985"/>
              <a:gd name="connsiteY10" fmla="*/ 515007 h 620112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63812 w 2670985"/>
              <a:gd name="connsiteY7" fmla="*/ 557049 h 560814"/>
              <a:gd name="connsiteX8" fmla="*/ 222074 w 2670985"/>
              <a:gd name="connsiteY8" fmla="*/ 54653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54653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48557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48557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38097 w 2638097"/>
              <a:gd name="connsiteY0" fmla="*/ 0 h 560814"/>
              <a:gd name="connsiteX1" fmla="*/ 2343807 w 2638097"/>
              <a:gd name="connsiteY1" fmla="*/ 220718 h 560814"/>
              <a:gd name="connsiteX2" fmla="*/ 2070538 w 2638097"/>
              <a:gd name="connsiteY2" fmla="*/ 325821 h 560814"/>
              <a:gd name="connsiteX3" fmla="*/ 1779851 w 2638097"/>
              <a:gd name="connsiteY3" fmla="*/ 450444 h 560814"/>
              <a:gd name="connsiteX4" fmla="*/ 1429407 w 2638097"/>
              <a:gd name="connsiteY4" fmla="*/ 541734 h 560814"/>
              <a:gd name="connsiteX5" fmla="*/ 1049233 w 2638097"/>
              <a:gd name="connsiteY5" fmla="*/ 559151 h 560814"/>
              <a:gd name="connsiteX6" fmla="*/ 758546 w 2638097"/>
              <a:gd name="connsiteY6" fmla="*/ 515609 h 560814"/>
              <a:gd name="connsiteX7" fmla="*/ 378673 w 2638097"/>
              <a:gd name="connsiteY7" fmla="*/ 496089 h 560814"/>
              <a:gd name="connsiteX8" fmla="*/ 189186 w 2638097"/>
              <a:gd name="connsiteY8" fmla="*/ 485578 h 560814"/>
              <a:gd name="connsiteX9" fmla="*/ 0 w 2638097"/>
              <a:gd name="connsiteY9" fmla="*/ 493987 h 560814"/>
              <a:gd name="connsiteX0" fmla="*/ 2681640 w 2681640"/>
              <a:gd name="connsiteY0" fmla="*/ 0 h 560814"/>
              <a:gd name="connsiteX1" fmla="*/ 2387350 w 2681640"/>
              <a:gd name="connsiteY1" fmla="*/ 220718 h 560814"/>
              <a:gd name="connsiteX2" fmla="*/ 2114081 w 2681640"/>
              <a:gd name="connsiteY2" fmla="*/ 325821 h 560814"/>
              <a:gd name="connsiteX3" fmla="*/ 1823394 w 2681640"/>
              <a:gd name="connsiteY3" fmla="*/ 450444 h 560814"/>
              <a:gd name="connsiteX4" fmla="*/ 1472950 w 2681640"/>
              <a:gd name="connsiteY4" fmla="*/ 541734 h 560814"/>
              <a:gd name="connsiteX5" fmla="*/ 1092776 w 2681640"/>
              <a:gd name="connsiteY5" fmla="*/ 559151 h 560814"/>
              <a:gd name="connsiteX6" fmla="*/ 802089 w 2681640"/>
              <a:gd name="connsiteY6" fmla="*/ 515609 h 560814"/>
              <a:gd name="connsiteX7" fmla="*/ 422216 w 2681640"/>
              <a:gd name="connsiteY7" fmla="*/ 496089 h 560814"/>
              <a:gd name="connsiteX8" fmla="*/ 232729 w 2681640"/>
              <a:gd name="connsiteY8" fmla="*/ 485578 h 560814"/>
              <a:gd name="connsiteX9" fmla="*/ 0 w 2681640"/>
              <a:gd name="connsiteY9" fmla="*/ 441735 h 560814"/>
              <a:gd name="connsiteX0" fmla="*/ 2681640 w 2681640"/>
              <a:gd name="connsiteY0" fmla="*/ 0 h 543935"/>
              <a:gd name="connsiteX1" fmla="*/ 2387350 w 2681640"/>
              <a:gd name="connsiteY1" fmla="*/ 220718 h 543935"/>
              <a:gd name="connsiteX2" fmla="*/ 2114081 w 2681640"/>
              <a:gd name="connsiteY2" fmla="*/ 325821 h 543935"/>
              <a:gd name="connsiteX3" fmla="*/ 1823394 w 2681640"/>
              <a:gd name="connsiteY3" fmla="*/ 450444 h 543935"/>
              <a:gd name="connsiteX4" fmla="*/ 1472950 w 2681640"/>
              <a:gd name="connsiteY4" fmla="*/ 541734 h 543935"/>
              <a:gd name="connsiteX5" fmla="*/ 1118901 w 2681640"/>
              <a:gd name="connsiteY5" fmla="*/ 515608 h 543935"/>
              <a:gd name="connsiteX6" fmla="*/ 802089 w 2681640"/>
              <a:gd name="connsiteY6" fmla="*/ 515609 h 543935"/>
              <a:gd name="connsiteX7" fmla="*/ 422216 w 2681640"/>
              <a:gd name="connsiteY7" fmla="*/ 496089 h 543935"/>
              <a:gd name="connsiteX8" fmla="*/ 232729 w 2681640"/>
              <a:gd name="connsiteY8" fmla="*/ 485578 h 543935"/>
              <a:gd name="connsiteX9" fmla="*/ 0 w 2681640"/>
              <a:gd name="connsiteY9" fmla="*/ 441735 h 543935"/>
              <a:gd name="connsiteX0" fmla="*/ 2681640 w 2681640"/>
              <a:gd name="connsiteY0" fmla="*/ 0 h 520435"/>
              <a:gd name="connsiteX1" fmla="*/ 2387350 w 2681640"/>
              <a:gd name="connsiteY1" fmla="*/ 220718 h 520435"/>
              <a:gd name="connsiteX2" fmla="*/ 2114081 w 2681640"/>
              <a:gd name="connsiteY2" fmla="*/ 325821 h 520435"/>
              <a:gd name="connsiteX3" fmla="*/ 1823394 w 2681640"/>
              <a:gd name="connsiteY3" fmla="*/ 450444 h 520435"/>
              <a:gd name="connsiteX4" fmla="*/ 1472950 w 2681640"/>
              <a:gd name="connsiteY4" fmla="*/ 515608 h 520435"/>
              <a:gd name="connsiteX5" fmla="*/ 1118901 w 2681640"/>
              <a:gd name="connsiteY5" fmla="*/ 515608 h 520435"/>
              <a:gd name="connsiteX6" fmla="*/ 802089 w 2681640"/>
              <a:gd name="connsiteY6" fmla="*/ 515609 h 520435"/>
              <a:gd name="connsiteX7" fmla="*/ 422216 w 2681640"/>
              <a:gd name="connsiteY7" fmla="*/ 496089 h 520435"/>
              <a:gd name="connsiteX8" fmla="*/ 232729 w 2681640"/>
              <a:gd name="connsiteY8" fmla="*/ 485578 h 520435"/>
              <a:gd name="connsiteX9" fmla="*/ 0 w 2681640"/>
              <a:gd name="connsiteY9" fmla="*/ 441735 h 52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1640" h="520435">
                <a:moveTo>
                  <a:pt x="2681640" y="0"/>
                </a:moveTo>
                <a:cubicBezTo>
                  <a:pt x="2586171" y="78827"/>
                  <a:pt x="2481943" y="166415"/>
                  <a:pt x="2387350" y="220718"/>
                </a:cubicBezTo>
                <a:cubicBezTo>
                  <a:pt x="2292757" y="275022"/>
                  <a:pt x="2208073" y="287533"/>
                  <a:pt x="2114081" y="325821"/>
                </a:cubicBezTo>
                <a:cubicBezTo>
                  <a:pt x="2020089" y="364109"/>
                  <a:pt x="1930249" y="418813"/>
                  <a:pt x="1823394" y="450444"/>
                </a:cubicBezTo>
                <a:cubicBezTo>
                  <a:pt x="1716539" y="482075"/>
                  <a:pt x="1590366" y="504747"/>
                  <a:pt x="1472950" y="515608"/>
                </a:cubicBezTo>
                <a:cubicBezTo>
                  <a:pt x="1355535" y="526469"/>
                  <a:pt x="1230711" y="515608"/>
                  <a:pt x="1118901" y="515608"/>
                </a:cubicBezTo>
                <a:cubicBezTo>
                  <a:pt x="1007091" y="515608"/>
                  <a:pt x="918203" y="518862"/>
                  <a:pt x="802089" y="515609"/>
                </a:cubicBezTo>
                <a:cubicBezTo>
                  <a:pt x="685975" y="512356"/>
                  <a:pt x="517109" y="501094"/>
                  <a:pt x="422216" y="496089"/>
                </a:cubicBezTo>
                <a:cubicBezTo>
                  <a:pt x="327323" y="491084"/>
                  <a:pt x="303098" y="494637"/>
                  <a:pt x="232729" y="485578"/>
                </a:cubicBezTo>
                <a:cubicBezTo>
                  <a:pt x="162360" y="476519"/>
                  <a:pt x="0" y="441735"/>
                  <a:pt x="0" y="44173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/>
          <p:cNvSpPr txBox="1"/>
          <p:nvPr/>
        </p:nvSpPr>
        <p:spPr>
          <a:xfrm>
            <a:off x="5783555" y="5615515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광주</a:t>
            </a:r>
            <a:endParaRPr lang="ko-KR" altLang="en-US" sz="1000" dirty="0"/>
          </a:p>
        </p:txBody>
      </p:sp>
      <p:sp>
        <p:nvSpPr>
          <p:cNvPr id="254" name="자유형 253"/>
          <p:cNvSpPr/>
          <p:nvPr/>
        </p:nvSpPr>
        <p:spPr>
          <a:xfrm>
            <a:off x="3256011" y="2596055"/>
            <a:ext cx="1800846" cy="1053370"/>
          </a:xfrm>
          <a:custGeom>
            <a:avLst/>
            <a:gdLst>
              <a:gd name="connsiteX0" fmla="*/ 0 w 1853398"/>
              <a:gd name="connsiteY0" fmla="*/ 0 h 1021839"/>
              <a:gd name="connsiteX1" fmla="*/ 409904 w 1853398"/>
              <a:gd name="connsiteY1" fmla="*/ 105104 h 1021839"/>
              <a:gd name="connsiteX2" fmla="*/ 557049 w 1853398"/>
              <a:gd name="connsiteY2" fmla="*/ 220717 h 1021839"/>
              <a:gd name="connsiteX3" fmla="*/ 662152 w 1853398"/>
              <a:gd name="connsiteY3" fmla="*/ 294290 h 1021839"/>
              <a:gd name="connsiteX4" fmla="*/ 977462 w 1853398"/>
              <a:gd name="connsiteY4" fmla="*/ 451945 h 1021839"/>
              <a:gd name="connsiteX5" fmla="*/ 1250731 w 1853398"/>
              <a:gd name="connsiteY5" fmla="*/ 578069 h 1021839"/>
              <a:gd name="connsiteX6" fmla="*/ 1460938 w 1853398"/>
              <a:gd name="connsiteY6" fmla="*/ 777766 h 1021839"/>
              <a:gd name="connsiteX7" fmla="*/ 1660635 w 1853398"/>
              <a:gd name="connsiteY7" fmla="*/ 851338 h 1021839"/>
              <a:gd name="connsiteX8" fmla="*/ 1839311 w 1853398"/>
              <a:gd name="connsiteY8" fmla="*/ 998483 h 1021839"/>
              <a:gd name="connsiteX9" fmla="*/ 1828800 w 1853398"/>
              <a:gd name="connsiteY9" fmla="*/ 1019504 h 1021839"/>
              <a:gd name="connsiteX0" fmla="*/ 0 w 1863908"/>
              <a:gd name="connsiteY0" fmla="*/ 0 h 1063880"/>
              <a:gd name="connsiteX1" fmla="*/ 420414 w 1863908"/>
              <a:gd name="connsiteY1" fmla="*/ 147145 h 1063880"/>
              <a:gd name="connsiteX2" fmla="*/ 567559 w 1863908"/>
              <a:gd name="connsiteY2" fmla="*/ 262758 h 1063880"/>
              <a:gd name="connsiteX3" fmla="*/ 672662 w 1863908"/>
              <a:gd name="connsiteY3" fmla="*/ 336331 h 1063880"/>
              <a:gd name="connsiteX4" fmla="*/ 987972 w 1863908"/>
              <a:gd name="connsiteY4" fmla="*/ 493986 h 1063880"/>
              <a:gd name="connsiteX5" fmla="*/ 1261241 w 1863908"/>
              <a:gd name="connsiteY5" fmla="*/ 620110 h 1063880"/>
              <a:gd name="connsiteX6" fmla="*/ 1471448 w 1863908"/>
              <a:gd name="connsiteY6" fmla="*/ 819807 h 1063880"/>
              <a:gd name="connsiteX7" fmla="*/ 1671145 w 1863908"/>
              <a:gd name="connsiteY7" fmla="*/ 893379 h 1063880"/>
              <a:gd name="connsiteX8" fmla="*/ 1849821 w 1863908"/>
              <a:gd name="connsiteY8" fmla="*/ 1040524 h 1063880"/>
              <a:gd name="connsiteX9" fmla="*/ 1839310 w 1863908"/>
              <a:gd name="connsiteY9" fmla="*/ 1061545 h 1063880"/>
              <a:gd name="connsiteX0" fmla="*/ 0 w 1800846"/>
              <a:gd name="connsiteY0" fmla="*/ 0 h 1053370"/>
              <a:gd name="connsiteX1" fmla="*/ 357352 w 1800846"/>
              <a:gd name="connsiteY1" fmla="*/ 136635 h 1053370"/>
              <a:gd name="connsiteX2" fmla="*/ 504497 w 1800846"/>
              <a:gd name="connsiteY2" fmla="*/ 252248 h 1053370"/>
              <a:gd name="connsiteX3" fmla="*/ 609600 w 1800846"/>
              <a:gd name="connsiteY3" fmla="*/ 325821 h 1053370"/>
              <a:gd name="connsiteX4" fmla="*/ 924910 w 1800846"/>
              <a:gd name="connsiteY4" fmla="*/ 483476 h 1053370"/>
              <a:gd name="connsiteX5" fmla="*/ 1198179 w 1800846"/>
              <a:gd name="connsiteY5" fmla="*/ 609600 h 1053370"/>
              <a:gd name="connsiteX6" fmla="*/ 1408386 w 1800846"/>
              <a:gd name="connsiteY6" fmla="*/ 809297 h 1053370"/>
              <a:gd name="connsiteX7" fmla="*/ 1608083 w 1800846"/>
              <a:gd name="connsiteY7" fmla="*/ 882869 h 1053370"/>
              <a:gd name="connsiteX8" fmla="*/ 1786759 w 1800846"/>
              <a:gd name="connsiteY8" fmla="*/ 1030014 h 1053370"/>
              <a:gd name="connsiteX9" fmla="*/ 1776248 w 1800846"/>
              <a:gd name="connsiteY9" fmla="*/ 1051035 h 105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846" h="1053370">
                <a:moveTo>
                  <a:pt x="0" y="0"/>
                </a:moveTo>
                <a:cubicBezTo>
                  <a:pt x="158531" y="34159"/>
                  <a:pt x="273269" y="94594"/>
                  <a:pt x="357352" y="136635"/>
                </a:cubicBezTo>
                <a:cubicBezTo>
                  <a:pt x="441435" y="178676"/>
                  <a:pt x="462456" y="220717"/>
                  <a:pt x="504497" y="252248"/>
                </a:cubicBezTo>
                <a:cubicBezTo>
                  <a:pt x="546538" y="283779"/>
                  <a:pt x="539531" y="287283"/>
                  <a:pt x="609600" y="325821"/>
                </a:cubicBezTo>
                <a:cubicBezTo>
                  <a:pt x="679669" y="364359"/>
                  <a:pt x="826814" y="436180"/>
                  <a:pt x="924910" y="483476"/>
                </a:cubicBezTo>
                <a:cubicBezTo>
                  <a:pt x="1023006" y="530772"/>
                  <a:pt x="1117600" y="555297"/>
                  <a:pt x="1198179" y="609600"/>
                </a:cubicBezTo>
                <a:cubicBezTo>
                  <a:pt x="1278758" y="663903"/>
                  <a:pt x="1340069" y="763752"/>
                  <a:pt x="1408386" y="809297"/>
                </a:cubicBezTo>
                <a:cubicBezTo>
                  <a:pt x="1476703" y="854842"/>
                  <a:pt x="1545021" y="846083"/>
                  <a:pt x="1608083" y="882869"/>
                </a:cubicBezTo>
                <a:cubicBezTo>
                  <a:pt x="1671145" y="919655"/>
                  <a:pt x="1758732" y="1001986"/>
                  <a:pt x="1786759" y="1030014"/>
                </a:cubicBezTo>
                <a:cubicBezTo>
                  <a:pt x="1814786" y="1058042"/>
                  <a:pt x="1795517" y="1054538"/>
                  <a:pt x="1776248" y="105103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1035458" y="2612506"/>
            <a:ext cx="1204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solidFill>
                  <a:srgbClr val="C00000"/>
                </a:solidFill>
              </a:rPr>
              <a:t>타클라마칸 사막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431666" y="5026118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인도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24973" y="6217926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베트남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327716" y="6237245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라오스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617611" y="5860495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미얀마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4078327" y="725491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몽골</a:t>
            </a:r>
            <a:endParaRPr lang="ko-KR" alt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8535989" y="227155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러시아</a:t>
            </a:r>
          </a:p>
        </p:txBody>
      </p:sp>
      <p:sp>
        <p:nvSpPr>
          <p:cNvPr id="262" name="타원 261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64" name="TextBox 263"/>
          <p:cNvSpPr txBox="1"/>
          <p:nvPr/>
        </p:nvSpPr>
        <p:spPr>
          <a:xfrm>
            <a:off x="7707557" y="2509980"/>
            <a:ext cx="833663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대한민국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777937" y="5755561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대만</a:t>
            </a:r>
          </a:p>
        </p:txBody>
      </p:sp>
      <p:cxnSp>
        <p:nvCxnSpPr>
          <p:cNvPr id="267" name="직선 연결선 266"/>
          <p:cNvCxnSpPr/>
          <p:nvPr/>
        </p:nvCxnSpPr>
        <p:spPr>
          <a:xfrm>
            <a:off x="534390" y="627080"/>
            <a:ext cx="579677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8" name="TextBox 267"/>
          <p:cNvSpPr txBox="1"/>
          <p:nvPr/>
        </p:nvSpPr>
        <p:spPr>
          <a:xfrm>
            <a:off x="1169743" y="452245"/>
            <a:ext cx="549313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비단길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차마고도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798398" y="5269680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smtClean="0">
                <a:solidFill>
                  <a:schemeClr val="accent5">
                    <a:lumMod val="75000"/>
                  </a:schemeClr>
                </a:solidFill>
              </a:rPr>
              <a:t>부탄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066671" y="5022235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smtClean="0">
                <a:solidFill>
                  <a:schemeClr val="accent5">
                    <a:lumMod val="75000"/>
                  </a:schemeClr>
                </a:solidFill>
              </a:rPr>
              <a:t>네팔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410919" y="5382975"/>
            <a:ext cx="78660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방글라데시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722195" y="406600"/>
            <a:ext cx="1364543" cy="1295175"/>
          </a:xfrm>
          <a:custGeom>
            <a:avLst/>
            <a:gdLst>
              <a:gd name="connsiteX0" fmla="*/ 0 w 1198179"/>
              <a:gd name="connsiteY0" fmla="*/ 0 h 1282263"/>
              <a:gd name="connsiteX1" fmla="*/ 315310 w 1198179"/>
              <a:gd name="connsiteY1" fmla="*/ 283780 h 1282263"/>
              <a:gd name="connsiteX2" fmla="*/ 735724 w 1198179"/>
              <a:gd name="connsiteY2" fmla="*/ 662152 h 1282263"/>
              <a:gd name="connsiteX3" fmla="*/ 1103586 w 1198179"/>
              <a:gd name="connsiteY3" fmla="*/ 1030014 h 1282263"/>
              <a:gd name="connsiteX4" fmla="*/ 1198179 w 1198179"/>
              <a:gd name="connsiteY4" fmla="*/ 1282263 h 1282263"/>
              <a:gd name="connsiteX5" fmla="*/ 1198179 w 1198179"/>
              <a:gd name="connsiteY5" fmla="*/ 1282263 h 1282263"/>
              <a:gd name="connsiteX0" fmla="*/ 0 w 1198179"/>
              <a:gd name="connsiteY0" fmla="*/ 0 h 1282263"/>
              <a:gd name="connsiteX1" fmla="*/ 315310 w 1198179"/>
              <a:gd name="connsiteY1" fmla="*/ 283780 h 1282263"/>
              <a:gd name="connsiteX2" fmla="*/ 641131 w 1198179"/>
              <a:gd name="connsiteY2" fmla="*/ 630621 h 1282263"/>
              <a:gd name="connsiteX3" fmla="*/ 1103586 w 1198179"/>
              <a:gd name="connsiteY3" fmla="*/ 1030014 h 1282263"/>
              <a:gd name="connsiteX4" fmla="*/ 1198179 w 1198179"/>
              <a:gd name="connsiteY4" fmla="*/ 1282263 h 1282263"/>
              <a:gd name="connsiteX5" fmla="*/ 1198179 w 1198179"/>
              <a:gd name="connsiteY5" fmla="*/ 1282263 h 1282263"/>
              <a:gd name="connsiteX0" fmla="*/ 0 w 1203448"/>
              <a:gd name="connsiteY0" fmla="*/ 0 h 1282263"/>
              <a:gd name="connsiteX1" fmla="*/ 315310 w 1203448"/>
              <a:gd name="connsiteY1" fmla="*/ 283780 h 1282263"/>
              <a:gd name="connsiteX2" fmla="*/ 641131 w 1203448"/>
              <a:gd name="connsiteY2" fmla="*/ 630621 h 1282263"/>
              <a:gd name="connsiteX3" fmla="*/ 1145628 w 1203448"/>
              <a:gd name="connsiteY3" fmla="*/ 956442 h 1282263"/>
              <a:gd name="connsiteX4" fmla="*/ 1198179 w 1203448"/>
              <a:gd name="connsiteY4" fmla="*/ 1282263 h 1282263"/>
              <a:gd name="connsiteX5" fmla="*/ 1198179 w 1203448"/>
              <a:gd name="connsiteY5" fmla="*/ 1282263 h 1282263"/>
              <a:gd name="connsiteX0" fmla="*/ 0 w 1355834"/>
              <a:gd name="connsiteY0" fmla="*/ 0 h 1285052"/>
              <a:gd name="connsiteX1" fmla="*/ 315310 w 1355834"/>
              <a:gd name="connsiteY1" fmla="*/ 283780 h 1285052"/>
              <a:gd name="connsiteX2" fmla="*/ 641131 w 1355834"/>
              <a:gd name="connsiteY2" fmla="*/ 630621 h 1285052"/>
              <a:gd name="connsiteX3" fmla="*/ 1145628 w 1355834"/>
              <a:gd name="connsiteY3" fmla="*/ 956442 h 1285052"/>
              <a:gd name="connsiteX4" fmla="*/ 1198179 w 1355834"/>
              <a:gd name="connsiteY4" fmla="*/ 1282263 h 1285052"/>
              <a:gd name="connsiteX5" fmla="*/ 1355834 w 1355834"/>
              <a:gd name="connsiteY5" fmla="*/ 1103587 h 1285052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641131 w 1355834"/>
              <a:gd name="connsiteY2" fmla="*/ 630621 h 1103587"/>
              <a:gd name="connsiteX3" fmla="*/ 1145628 w 1355834"/>
              <a:gd name="connsiteY3" fmla="*/ 956442 h 1103587"/>
              <a:gd name="connsiteX4" fmla="*/ 1355834 w 1355834"/>
              <a:gd name="connsiteY4" fmla="*/ 1103587 h 1103587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728216 w 1355834"/>
              <a:gd name="connsiteY2" fmla="*/ 595787 h 1103587"/>
              <a:gd name="connsiteX3" fmla="*/ 1145628 w 1355834"/>
              <a:gd name="connsiteY3" fmla="*/ 956442 h 1103587"/>
              <a:gd name="connsiteX4" fmla="*/ 1355834 w 1355834"/>
              <a:gd name="connsiteY4" fmla="*/ 1103587 h 1103587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728216 w 1355834"/>
              <a:gd name="connsiteY2" fmla="*/ 595787 h 1103587"/>
              <a:gd name="connsiteX3" fmla="*/ 1145628 w 1355834"/>
              <a:gd name="connsiteY3" fmla="*/ 956442 h 1103587"/>
              <a:gd name="connsiteX4" fmla="*/ 1355834 w 1355834"/>
              <a:gd name="connsiteY4" fmla="*/ 1103587 h 1103587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728216 w 1355834"/>
              <a:gd name="connsiteY2" fmla="*/ 595787 h 1103587"/>
              <a:gd name="connsiteX3" fmla="*/ 1136919 w 1355834"/>
              <a:gd name="connsiteY3" fmla="*/ 999985 h 1103587"/>
              <a:gd name="connsiteX4" fmla="*/ 1355834 w 1355834"/>
              <a:gd name="connsiteY4" fmla="*/ 1103587 h 1103587"/>
              <a:gd name="connsiteX0" fmla="*/ 0 w 1321000"/>
              <a:gd name="connsiteY0" fmla="*/ 0 h 1260341"/>
              <a:gd name="connsiteX1" fmla="*/ 315310 w 1321000"/>
              <a:gd name="connsiteY1" fmla="*/ 283780 h 1260341"/>
              <a:gd name="connsiteX2" fmla="*/ 728216 w 1321000"/>
              <a:gd name="connsiteY2" fmla="*/ 595787 h 1260341"/>
              <a:gd name="connsiteX3" fmla="*/ 1136919 w 1321000"/>
              <a:gd name="connsiteY3" fmla="*/ 999985 h 1260341"/>
              <a:gd name="connsiteX4" fmla="*/ 1321000 w 1321000"/>
              <a:gd name="connsiteY4" fmla="*/ 1260341 h 1260341"/>
              <a:gd name="connsiteX0" fmla="*/ 0 w 1364543"/>
              <a:gd name="connsiteY0" fmla="*/ 0 h 1295175"/>
              <a:gd name="connsiteX1" fmla="*/ 358853 w 1364543"/>
              <a:gd name="connsiteY1" fmla="*/ 318614 h 1295175"/>
              <a:gd name="connsiteX2" fmla="*/ 771759 w 1364543"/>
              <a:gd name="connsiteY2" fmla="*/ 630621 h 1295175"/>
              <a:gd name="connsiteX3" fmla="*/ 1180462 w 1364543"/>
              <a:gd name="connsiteY3" fmla="*/ 1034819 h 1295175"/>
              <a:gd name="connsiteX4" fmla="*/ 1364543 w 1364543"/>
              <a:gd name="connsiteY4" fmla="*/ 1295175 h 129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4543" h="1295175">
                <a:moveTo>
                  <a:pt x="0" y="0"/>
                </a:moveTo>
                <a:cubicBezTo>
                  <a:pt x="105103" y="94593"/>
                  <a:pt x="230227" y="213511"/>
                  <a:pt x="358853" y="318614"/>
                </a:cubicBezTo>
                <a:cubicBezTo>
                  <a:pt x="487479" y="423717"/>
                  <a:pt x="634824" y="511254"/>
                  <a:pt x="771759" y="630621"/>
                </a:cubicBezTo>
                <a:cubicBezTo>
                  <a:pt x="908694" y="749988"/>
                  <a:pt x="1081665" y="924060"/>
                  <a:pt x="1180462" y="1034819"/>
                </a:cubicBezTo>
                <a:cubicBezTo>
                  <a:pt x="1279259" y="1145578"/>
                  <a:pt x="1320750" y="1264520"/>
                  <a:pt x="1364543" y="1295175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 rot="2329696">
            <a:off x="2011065" y="739090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smtClean="0"/>
              <a:t>알타이</a:t>
            </a:r>
            <a:r>
              <a:rPr lang="ko-KR" altLang="en-US" sz="1200" b="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132" name="타원 131"/>
          <p:cNvSpPr/>
          <p:nvPr/>
        </p:nvSpPr>
        <p:spPr>
          <a:xfrm>
            <a:off x="2377174" y="1862085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144092" y="1622831"/>
            <a:ext cx="54931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b="0" dirty="0"/>
              <a:t>우루무치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633038" y="1290439"/>
            <a:ext cx="1190874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rgbClr val="C00000"/>
                </a:solidFill>
              </a:rPr>
              <a:t>준가르분지</a:t>
            </a:r>
            <a:endParaRPr lang="en-US" altLang="ko-KR" sz="1100" dirty="0">
              <a:solidFill>
                <a:srgbClr val="C0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88693" y="1045639"/>
            <a:ext cx="78660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카자흐스탄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02482" y="4302537"/>
            <a:ext cx="65836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파키스탄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7" name="이등변 삼각형 136"/>
          <p:cNvSpPr/>
          <p:nvPr/>
        </p:nvSpPr>
        <p:spPr>
          <a:xfrm>
            <a:off x="1609805" y="4616652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536678" y="4445601"/>
            <a:ext cx="70532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에베레스트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701877" y="2874880"/>
            <a:ext cx="523664" cy="367822"/>
            <a:chOff x="5701877" y="2917747"/>
            <a:chExt cx="523664" cy="367822"/>
          </a:xfrm>
        </p:grpSpPr>
        <p:sp>
          <p:nvSpPr>
            <p:cNvPr id="191" name="TextBox 190"/>
            <p:cNvSpPr txBox="1"/>
            <p:nvPr/>
          </p:nvSpPr>
          <p:spPr>
            <a:xfrm>
              <a:off x="5705473" y="2917747"/>
              <a:ext cx="421072" cy="190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dirty="0" err="1" smtClean="0"/>
                <a:t>하북성</a:t>
              </a:r>
              <a:endParaRPr lang="en-US" altLang="ko-KR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701877" y="3110718"/>
              <a:ext cx="523664" cy="1748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sz="900" b="0" dirty="0" smtClean="0">
                  <a:solidFill>
                    <a:schemeClr val="accent2">
                      <a:lumMod val="75000"/>
                    </a:schemeClr>
                  </a:solidFill>
                </a:rPr>
                <a:t>하의 </a:t>
              </a:r>
              <a:r>
                <a:rPr lang="ko-KR" altLang="en-US" sz="900" b="0" dirty="0">
                  <a:solidFill>
                    <a:schemeClr val="accent2">
                      <a:lumMod val="75000"/>
                    </a:schemeClr>
                  </a:solidFill>
                </a:rPr>
                <a:t>북쪽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684924" y="3797385"/>
            <a:ext cx="523664" cy="327503"/>
            <a:chOff x="5684924" y="3797385"/>
            <a:chExt cx="523664" cy="327503"/>
          </a:xfrm>
        </p:grpSpPr>
        <p:sp>
          <p:nvSpPr>
            <p:cNvPr id="192" name="TextBox 191"/>
            <p:cNvSpPr txBox="1"/>
            <p:nvPr/>
          </p:nvSpPr>
          <p:spPr>
            <a:xfrm>
              <a:off x="5738252" y="3797385"/>
              <a:ext cx="421072" cy="190240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dirty="0" err="1" smtClean="0"/>
                <a:t>하남성</a:t>
              </a:r>
              <a:endParaRPr lang="en-US" altLang="ko-KR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684924" y="3950037"/>
              <a:ext cx="523664" cy="174851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sz="900" b="0" dirty="0" smtClean="0">
                  <a:solidFill>
                    <a:schemeClr val="accent2">
                      <a:lumMod val="75000"/>
                    </a:schemeClr>
                  </a:solidFill>
                </a:rPr>
                <a:t>하의 남쪽</a:t>
              </a:r>
              <a:endParaRPr lang="ko-KR" altLang="en-US" sz="900" b="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263763" y="3270576"/>
            <a:ext cx="523664" cy="342594"/>
            <a:chOff x="5263763" y="3270576"/>
            <a:chExt cx="523664" cy="342594"/>
          </a:xfrm>
        </p:grpSpPr>
        <p:sp>
          <p:nvSpPr>
            <p:cNvPr id="180" name="TextBox 179"/>
            <p:cNvSpPr txBox="1"/>
            <p:nvPr/>
          </p:nvSpPr>
          <p:spPr>
            <a:xfrm>
              <a:off x="5315059" y="3270576"/>
              <a:ext cx="421072" cy="190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산서성</a:t>
              </a:r>
              <a:endParaRPr lang="en-US" altLang="ko-KR" sz="1000" b="1" dirty="0" smtClean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263763" y="3456495"/>
              <a:ext cx="523664" cy="1566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0" rIns="18000" bIns="18000" rtlCol="0">
              <a:sp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accent2">
                      <a:lumMod val="75000"/>
                    </a:schemeClr>
                  </a:solidFill>
                </a:rPr>
                <a:t>산의 서쪽</a:t>
              </a:r>
              <a:endParaRPr lang="ko-KR" altLang="en-US" sz="9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244080" y="4252604"/>
            <a:ext cx="523664" cy="344690"/>
            <a:chOff x="5244080" y="4252604"/>
            <a:chExt cx="523664" cy="344690"/>
          </a:xfrm>
        </p:grpSpPr>
        <p:sp>
          <p:nvSpPr>
            <p:cNvPr id="168" name="TextBox 167"/>
            <p:cNvSpPr txBox="1"/>
            <p:nvPr/>
          </p:nvSpPr>
          <p:spPr>
            <a:xfrm>
              <a:off x="5291441" y="4252604"/>
              <a:ext cx="421072" cy="190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dirty="0" err="1" smtClean="0"/>
                <a:t>호북성</a:t>
              </a:r>
              <a:endParaRPr lang="en-US" altLang="ko-KR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244080" y="4440619"/>
              <a:ext cx="523664" cy="1566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sz="900" b="0" dirty="0" smtClean="0">
                  <a:solidFill>
                    <a:schemeClr val="accent2">
                      <a:lumMod val="75000"/>
                    </a:schemeClr>
                  </a:solidFill>
                </a:rPr>
                <a:t>호수 </a:t>
              </a:r>
              <a:r>
                <a:rPr lang="ko-KR" altLang="en-US" sz="900" b="0" dirty="0">
                  <a:solidFill>
                    <a:schemeClr val="accent2">
                      <a:lumMod val="75000"/>
                    </a:schemeClr>
                  </a:solidFill>
                </a:rPr>
                <a:t>북쪽</a:t>
              </a:r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2818147" y="3162211"/>
            <a:ext cx="42107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청해성</a:t>
            </a:r>
            <a:endParaRPr lang="en-US" altLang="ko-KR" dirty="0"/>
          </a:p>
        </p:txBody>
      </p:sp>
      <p:sp>
        <p:nvSpPr>
          <p:cNvPr id="272" name="TextBox 271"/>
          <p:cNvSpPr txBox="1"/>
          <p:nvPr/>
        </p:nvSpPr>
        <p:spPr>
          <a:xfrm>
            <a:off x="2360894" y="2388183"/>
            <a:ext cx="29283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신장</a:t>
            </a:r>
            <a:endParaRPr lang="en-US" altLang="ko-KR" dirty="0"/>
          </a:p>
        </p:txBody>
      </p:sp>
      <p:sp>
        <p:nvSpPr>
          <p:cNvPr id="273" name="타원 272"/>
          <p:cNvSpPr/>
          <p:nvPr/>
        </p:nvSpPr>
        <p:spPr>
          <a:xfrm>
            <a:off x="6714012" y="41466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6612495" y="3984248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난징</a:t>
            </a:r>
            <a:endParaRPr lang="ko-KR" altLang="en-US" sz="1000" dirty="0"/>
          </a:p>
        </p:txBody>
      </p:sp>
      <p:sp>
        <p:nvSpPr>
          <p:cNvPr id="275" name="TextBox 274"/>
          <p:cNvSpPr txBox="1"/>
          <p:nvPr/>
        </p:nvSpPr>
        <p:spPr>
          <a:xfrm rot="1588866">
            <a:off x="3824710" y="2717399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비단길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3653997" y="5662413"/>
            <a:ext cx="523665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/>
              <a:t>운</a:t>
            </a:r>
            <a:r>
              <a:rPr lang="ko-KR" altLang="en-US" dirty="0" err="1" smtClean="0"/>
              <a:t>남성</a:t>
            </a:r>
            <a:endParaRPr lang="en-US" altLang="ko-KR" dirty="0"/>
          </a:p>
          <a:p>
            <a:r>
              <a:rPr lang="ko-KR" altLang="en-US" sz="900" b="0" smtClean="0">
                <a:solidFill>
                  <a:schemeClr val="accent2">
                    <a:lumMod val="75000"/>
                  </a:schemeClr>
                </a:solidFill>
              </a:rPr>
              <a:t>구름 남쪽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7" name="타원 276"/>
          <p:cNvSpPr/>
          <p:nvPr/>
        </p:nvSpPr>
        <p:spPr>
          <a:xfrm>
            <a:off x="3481377" y="4962636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TextBox 277"/>
          <p:cNvSpPr txBox="1"/>
          <p:nvPr/>
        </p:nvSpPr>
        <p:spPr>
          <a:xfrm>
            <a:off x="3109737" y="5048709"/>
            <a:ext cx="469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리장</a:t>
            </a:r>
            <a:endParaRPr lang="ko-KR" altLang="en-US" sz="1000" dirty="0"/>
          </a:p>
        </p:txBody>
      </p:sp>
      <p:sp>
        <p:nvSpPr>
          <p:cNvPr id="279" name="자유형 278"/>
          <p:cNvSpPr/>
          <p:nvPr/>
        </p:nvSpPr>
        <p:spPr>
          <a:xfrm>
            <a:off x="291439" y="3346349"/>
            <a:ext cx="3175416" cy="1648517"/>
          </a:xfrm>
          <a:custGeom>
            <a:avLst/>
            <a:gdLst>
              <a:gd name="connsiteX0" fmla="*/ 2660474 w 2660474"/>
              <a:gd name="connsiteY0" fmla="*/ 0 h 618942"/>
              <a:gd name="connsiteX1" fmla="*/ 2376695 w 2660474"/>
              <a:gd name="connsiteY1" fmla="*/ 210207 h 618942"/>
              <a:gd name="connsiteX2" fmla="*/ 2103426 w 2660474"/>
              <a:gd name="connsiteY2" fmla="*/ 315310 h 618942"/>
              <a:gd name="connsiteX3" fmla="*/ 1830157 w 2660474"/>
              <a:gd name="connsiteY3" fmla="*/ 483476 h 618942"/>
              <a:gd name="connsiteX4" fmla="*/ 1462295 w 2660474"/>
              <a:gd name="connsiteY4" fmla="*/ 609600 h 618942"/>
              <a:gd name="connsiteX5" fmla="*/ 1073412 w 2660474"/>
              <a:gd name="connsiteY5" fmla="*/ 609600 h 618942"/>
              <a:gd name="connsiteX6" fmla="*/ 800143 w 2660474"/>
              <a:gd name="connsiteY6" fmla="*/ 609600 h 618942"/>
              <a:gd name="connsiteX7" fmla="*/ 463812 w 2660474"/>
              <a:gd name="connsiteY7" fmla="*/ 546538 h 618942"/>
              <a:gd name="connsiteX8" fmla="*/ 222074 w 2660474"/>
              <a:gd name="connsiteY8" fmla="*/ 536027 h 618942"/>
              <a:gd name="connsiteX9" fmla="*/ 32888 w 2660474"/>
              <a:gd name="connsiteY9" fmla="*/ 483476 h 618942"/>
              <a:gd name="connsiteX10" fmla="*/ 1357 w 2660474"/>
              <a:gd name="connsiteY10" fmla="*/ 504496 h 618942"/>
              <a:gd name="connsiteX0" fmla="*/ 2670985 w 2670985"/>
              <a:gd name="connsiteY0" fmla="*/ 0 h 629453"/>
              <a:gd name="connsiteX1" fmla="*/ 2376695 w 2670985"/>
              <a:gd name="connsiteY1" fmla="*/ 220718 h 629453"/>
              <a:gd name="connsiteX2" fmla="*/ 2103426 w 2670985"/>
              <a:gd name="connsiteY2" fmla="*/ 325821 h 629453"/>
              <a:gd name="connsiteX3" fmla="*/ 1830157 w 2670985"/>
              <a:gd name="connsiteY3" fmla="*/ 493987 h 629453"/>
              <a:gd name="connsiteX4" fmla="*/ 1462295 w 2670985"/>
              <a:gd name="connsiteY4" fmla="*/ 620111 h 629453"/>
              <a:gd name="connsiteX5" fmla="*/ 1073412 w 2670985"/>
              <a:gd name="connsiteY5" fmla="*/ 620111 h 629453"/>
              <a:gd name="connsiteX6" fmla="*/ 800143 w 2670985"/>
              <a:gd name="connsiteY6" fmla="*/ 620111 h 629453"/>
              <a:gd name="connsiteX7" fmla="*/ 463812 w 2670985"/>
              <a:gd name="connsiteY7" fmla="*/ 557049 h 629453"/>
              <a:gd name="connsiteX8" fmla="*/ 222074 w 2670985"/>
              <a:gd name="connsiteY8" fmla="*/ 546538 h 629453"/>
              <a:gd name="connsiteX9" fmla="*/ 32888 w 2670985"/>
              <a:gd name="connsiteY9" fmla="*/ 493987 h 629453"/>
              <a:gd name="connsiteX10" fmla="*/ 1357 w 2670985"/>
              <a:gd name="connsiteY10" fmla="*/ 515007 h 629453"/>
              <a:gd name="connsiteX0" fmla="*/ 2670985 w 2670985"/>
              <a:gd name="connsiteY0" fmla="*/ 0 h 628976"/>
              <a:gd name="connsiteX1" fmla="*/ 2376695 w 2670985"/>
              <a:gd name="connsiteY1" fmla="*/ 220718 h 628976"/>
              <a:gd name="connsiteX2" fmla="*/ 2103426 w 2670985"/>
              <a:gd name="connsiteY2" fmla="*/ 325821 h 628976"/>
              <a:gd name="connsiteX3" fmla="*/ 1830157 w 2670985"/>
              <a:gd name="connsiteY3" fmla="*/ 493987 h 628976"/>
              <a:gd name="connsiteX4" fmla="*/ 1462295 w 2670985"/>
              <a:gd name="connsiteY4" fmla="*/ 541734 h 628976"/>
              <a:gd name="connsiteX5" fmla="*/ 1073412 w 2670985"/>
              <a:gd name="connsiteY5" fmla="*/ 620111 h 628976"/>
              <a:gd name="connsiteX6" fmla="*/ 800143 w 2670985"/>
              <a:gd name="connsiteY6" fmla="*/ 620111 h 628976"/>
              <a:gd name="connsiteX7" fmla="*/ 463812 w 2670985"/>
              <a:gd name="connsiteY7" fmla="*/ 557049 h 628976"/>
              <a:gd name="connsiteX8" fmla="*/ 222074 w 2670985"/>
              <a:gd name="connsiteY8" fmla="*/ 546538 h 628976"/>
              <a:gd name="connsiteX9" fmla="*/ 32888 w 2670985"/>
              <a:gd name="connsiteY9" fmla="*/ 493987 h 628976"/>
              <a:gd name="connsiteX10" fmla="*/ 1357 w 2670985"/>
              <a:gd name="connsiteY10" fmla="*/ 515007 h 628976"/>
              <a:gd name="connsiteX0" fmla="*/ 2670985 w 2670985"/>
              <a:gd name="connsiteY0" fmla="*/ 0 h 628976"/>
              <a:gd name="connsiteX1" fmla="*/ 2376695 w 2670985"/>
              <a:gd name="connsiteY1" fmla="*/ 220718 h 628976"/>
              <a:gd name="connsiteX2" fmla="*/ 2103426 w 2670985"/>
              <a:gd name="connsiteY2" fmla="*/ 325821 h 628976"/>
              <a:gd name="connsiteX3" fmla="*/ 1812739 w 2670985"/>
              <a:gd name="connsiteY3" fmla="*/ 450444 h 628976"/>
              <a:gd name="connsiteX4" fmla="*/ 1462295 w 2670985"/>
              <a:gd name="connsiteY4" fmla="*/ 541734 h 628976"/>
              <a:gd name="connsiteX5" fmla="*/ 1073412 w 2670985"/>
              <a:gd name="connsiteY5" fmla="*/ 620111 h 628976"/>
              <a:gd name="connsiteX6" fmla="*/ 800143 w 2670985"/>
              <a:gd name="connsiteY6" fmla="*/ 620111 h 628976"/>
              <a:gd name="connsiteX7" fmla="*/ 463812 w 2670985"/>
              <a:gd name="connsiteY7" fmla="*/ 557049 h 628976"/>
              <a:gd name="connsiteX8" fmla="*/ 222074 w 2670985"/>
              <a:gd name="connsiteY8" fmla="*/ 546538 h 628976"/>
              <a:gd name="connsiteX9" fmla="*/ 32888 w 2670985"/>
              <a:gd name="connsiteY9" fmla="*/ 493987 h 628976"/>
              <a:gd name="connsiteX10" fmla="*/ 1357 w 2670985"/>
              <a:gd name="connsiteY10" fmla="*/ 515007 h 628976"/>
              <a:gd name="connsiteX0" fmla="*/ 2670985 w 2670985"/>
              <a:gd name="connsiteY0" fmla="*/ 0 h 620112"/>
              <a:gd name="connsiteX1" fmla="*/ 2376695 w 2670985"/>
              <a:gd name="connsiteY1" fmla="*/ 220718 h 620112"/>
              <a:gd name="connsiteX2" fmla="*/ 2103426 w 2670985"/>
              <a:gd name="connsiteY2" fmla="*/ 325821 h 620112"/>
              <a:gd name="connsiteX3" fmla="*/ 1812739 w 2670985"/>
              <a:gd name="connsiteY3" fmla="*/ 450444 h 620112"/>
              <a:gd name="connsiteX4" fmla="*/ 1462295 w 2670985"/>
              <a:gd name="connsiteY4" fmla="*/ 541734 h 620112"/>
              <a:gd name="connsiteX5" fmla="*/ 1082121 w 2670985"/>
              <a:gd name="connsiteY5" fmla="*/ 559151 h 620112"/>
              <a:gd name="connsiteX6" fmla="*/ 800143 w 2670985"/>
              <a:gd name="connsiteY6" fmla="*/ 620111 h 620112"/>
              <a:gd name="connsiteX7" fmla="*/ 463812 w 2670985"/>
              <a:gd name="connsiteY7" fmla="*/ 557049 h 620112"/>
              <a:gd name="connsiteX8" fmla="*/ 222074 w 2670985"/>
              <a:gd name="connsiteY8" fmla="*/ 546538 h 620112"/>
              <a:gd name="connsiteX9" fmla="*/ 32888 w 2670985"/>
              <a:gd name="connsiteY9" fmla="*/ 493987 h 620112"/>
              <a:gd name="connsiteX10" fmla="*/ 1357 w 2670985"/>
              <a:gd name="connsiteY10" fmla="*/ 515007 h 620112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63812 w 2670985"/>
              <a:gd name="connsiteY7" fmla="*/ 557049 h 560814"/>
              <a:gd name="connsiteX8" fmla="*/ 222074 w 2670985"/>
              <a:gd name="connsiteY8" fmla="*/ 54653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54653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48557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48557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38097 w 2638097"/>
              <a:gd name="connsiteY0" fmla="*/ 0 h 560814"/>
              <a:gd name="connsiteX1" fmla="*/ 2343807 w 2638097"/>
              <a:gd name="connsiteY1" fmla="*/ 220718 h 560814"/>
              <a:gd name="connsiteX2" fmla="*/ 2070538 w 2638097"/>
              <a:gd name="connsiteY2" fmla="*/ 325821 h 560814"/>
              <a:gd name="connsiteX3" fmla="*/ 1779851 w 2638097"/>
              <a:gd name="connsiteY3" fmla="*/ 450444 h 560814"/>
              <a:gd name="connsiteX4" fmla="*/ 1429407 w 2638097"/>
              <a:gd name="connsiteY4" fmla="*/ 541734 h 560814"/>
              <a:gd name="connsiteX5" fmla="*/ 1049233 w 2638097"/>
              <a:gd name="connsiteY5" fmla="*/ 559151 h 560814"/>
              <a:gd name="connsiteX6" fmla="*/ 758546 w 2638097"/>
              <a:gd name="connsiteY6" fmla="*/ 515609 h 560814"/>
              <a:gd name="connsiteX7" fmla="*/ 378673 w 2638097"/>
              <a:gd name="connsiteY7" fmla="*/ 496089 h 560814"/>
              <a:gd name="connsiteX8" fmla="*/ 189186 w 2638097"/>
              <a:gd name="connsiteY8" fmla="*/ 485578 h 560814"/>
              <a:gd name="connsiteX9" fmla="*/ 0 w 2638097"/>
              <a:gd name="connsiteY9" fmla="*/ 493987 h 560814"/>
              <a:gd name="connsiteX0" fmla="*/ 2681640 w 2681640"/>
              <a:gd name="connsiteY0" fmla="*/ 0 h 560814"/>
              <a:gd name="connsiteX1" fmla="*/ 2387350 w 2681640"/>
              <a:gd name="connsiteY1" fmla="*/ 220718 h 560814"/>
              <a:gd name="connsiteX2" fmla="*/ 2114081 w 2681640"/>
              <a:gd name="connsiteY2" fmla="*/ 325821 h 560814"/>
              <a:gd name="connsiteX3" fmla="*/ 1823394 w 2681640"/>
              <a:gd name="connsiteY3" fmla="*/ 450444 h 560814"/>
              <a:gd name="connsiteX4" fmla="*/ 1472950 w 2681640"/>
              <a:gd name="connsiteY4" fmla="*/ 541734 h 560814"/>
              <a:gd name="connsiteX5" fmla="*/ 1092776 w 2681640"/>
              <a:gd name="connsiteY5" fmla="*/ 559151 h 560814"/>
              <a:gd name="connsiteX6" fmla="*/ 802089 w 2681640"/>
              <a:gd name="connsiteY6" fmla="*/ 515609 h 560814"/>
              <a:gd name="connsiteX7" fmla="*/ 422216 w 2681640"/>
              <a:gd name="connsiteY7" fmla="*/ 496089 h 560814"/>
              <a:gd name="connsiteX8" fmla="*/ 232729 w 2681640"/>
              <a:gd name="connsiteY8" fmla="*/ 485578 h 560814"/>
              <a:gd name="connsiteX9" fmla="*/ 0 w 2681640"/>
              <a:gd name="connsiteY9" fmla="*/ 441735 h 560814"/>
              <a:gd name="connsiteX0" fmla="*/ 2681640 w 2681640"/>
              <a:gd name="connsiteY0" fmla="*/ 0 h 543935"/>
              <a:gd name="connsiteX1" fmla="*/ 2387350 w 2681640"/>
              <a:gd name="connsiteY1" fmla="*/ 220718 h 543935"/>
              <a:gd name="connsiteX2" fmla="*/ 2114081 w 2681640"/>
              <a:gd name="connsiteY2" fmla="*/ 325821 h 543935"/>
              <a:gd name="connsiteX3" fmla="*/ 1823394 w 2681640"/>
              <a:gd name="connsiteY3" fmla="*/ 450444 h 543935"/>
              <a:gd name="connsiteX4" fmla="*/ 1472950 w 2681640"/>
              <a:gd name="connsiteY4" fmla="*/ 541734 h 543935"/>
              <a:gd name="connsiteX5" fmla="*/ 1118901 w 2681640"/>
              <a:gd name="connsiteY5" fmla="*/ 515608 h 543935"/>
              <a:gd name="connsiteX6" fmla="*/ 802089 w 2681640"/>
              <a:gd name="connsiteY6" fmla="*/ 515609 h 543935"/>
              <a:gd name="connsiteX7" fmla="*/ 422216 w 2681640"/>
              <a:gd name="connsiteY7" fmla="*/ 496089 h 543935"/>
              <a:gd name="connsiteX8" fmla="*/ 232729 w 2681640"/>
              <a:gd name="connsiteY8" fmla="*/ 485578 h 543935"/>
              <a:gd name="connsiteX9" fmla="*/ 0 w 2681640"/>
              <a:gd name="connsiteY9" fmla="*/ 441735 h 543935"/>
              <a:gd name="connsiteX0" fmla="*/ 2681640 w 2681640"/>
              <a:gd name="connsiteY0" fmla="*/ 0 h 520435"/>
              <a:gd name="connsiteX1" fmla="*/ 2387350 w 2681640"/>
              <a:gd name="connsiteY1" fmla="*/ 220718 h 520435"/>
              <a:gd name="connsiteX2" fmla="*/ 2114081 w 2681640"/>
              <a:gd name="connsiteY2" fmla="*/ 325821 h 520435"/>
              <a:gd name="connsiteX3" fmla="*/ 1823394 w 2681640"/>
              <a:gd name="connsiteY3" fmla="*/ 450444 h 520435"/>
              <a:gd name="connsiteX4" fmla="*/ 1472950 w 2681640"/>
              <a:gd name="connsiteY4" fmla="*/ 515608 h 520435"/>
              <a:gd name="connsiteX5" fmla="*/ 1118901 w 2681640"/>
              <a:gd name="connsiteY5" fmla="*/ 515608 h 520435"/>
              <a:gd name="connsiteX6" fmla="*/ 802089 w 2681640"/>
              <a:gd name="connsiteY6" fmla="*/ 515609 h 520435"/>
              <a:gd name="connsiteX7" fmla="*/ 422216 w 2681640"/>
              <a:gd name="connsiteY7" fmla="*/ 496089 h 520435"/>
              <a:gd name="connsiteX8" fmla="*/ 232729 w 2681640"/>
              <a:gd name="connsiteY8" fmla="*/ 485578 h 520435"/>
              <a:gd name="connsiteX9" fmla="*/ 0 w 2681640"/>
              <a:gd name="connsiteY9" fmla="*/ 441735 h 520435"/>
              <a:gd name="connsiteX0" fmla="*/ 2681640 w 2681640"/>
              <a:gd name="connsiteY0" fmla="*/ 116501 h 636936"/>
              <a:gd name="connsiteX1" fmla="*/ 2323342 w 2681640"/>
              <a:gd name="connsiteY1" fmla="*/ 8035 h 636936"/>
              <a:gd name="connsiteX2" fmla="*/ 2114081 w 2681640"/>
              <a:gd name="connsiteY2" fmla="*/ 442322 h 636936"/>
              <a:gd name="connsiteX3" fmla="*/ 1823394 w 2681640"/>
              <a:gd name="connsiteY3" fmla="*/ 566945 h 636936"/>
              <a:gd name="connsiteX4" fmla="*/ 1472950 w 2681640"/>
              <a:gd name="connsiteY4" fmla="*/ 632109 h 636936"/>
              <a:gd name="connsiteX5" fmla="*/ 1118901 w 2681640"/>
              <a:gd name="connsiteY5" fmla="*/ 632109 h 636936"/>
              <a:gd name="connsiteX6" fmla="*/ 802089 w 2681640"/>
              <a:gd name="connsiteY6" fmla="*/ 632110 h 636936"/>
              <a:gd name="connsiteX7" fmla="*/ 422216 w 2681640"/>
              <a:gd name="connsiteY7" fmla="*/ 612590 h 636936"/>
              <a:gd name="connsiteX8" fmla="*/ 232729 w 2681640"/>
              <a:gd name="connsiteY8" fmla="*/ 602079 h 636936"/>
              <a:gd name="connsiteX9" fmla="*/ 0 w 2681640"/>
              <a:gd name="connsiteY9" fmla="*/ 558236 h 636936"/>
              <a:gd name="connsiteX0" fmla="*/ 2681640 w 2681640"/>
              <a:gd name="connsiteY0" fmla="*/ 209829 h 732090"/>
              <a:gd name="connsiteX1" fmla="*/ 2323342 w 2681640"/>
              <a:gd name="connsiteY1" fmla="*/ 101363 h 732090"/>
              <a:gd name="connsiteX2" fmla="*/ 1995209 w 2681640"/>
              <a:gd name="connsiteY2" fmla="*/ 32730 h 732090"/>
              <a:gd name="connsiteX3" fmla="*/ 1823394 w 2681640"/>
              <a:gd name="connsiteY3" fmla="*/ 660273 h 732090"/>
              <a:gd name="connsiteX4" fmla="*/ 1472950 w 2681640"/>
              <a:gd name="connsiteY4" fmla="*/ 725437 h 732090"/>
              <a:gd name="connsiteX5" fmla="*/ 1118901 w 2681640"/>
              <a:gd name="connsiteY5" fmla="*/ 725437 h 732090"/>
              <a:gd name="connsiteX6" fmla="*/ 802089 w 2681640"/>
              <a:gd name="connsiteY6" fmla="*/ 725438 h 732090"/>
              <a:gd name="connsiteX7" fmla="*/ 422216 w 2681640"/>
              <a:gd name="connsiteY7" fmla="*/ 705918 h 732090"/>
              <a:gd name="connsiteX8" fmla="*/ 232729 w 2681640"/>
              <a:gd name="connsiteY8" fmla="*/ 695407 h 732090"/>
              <a:gd name="connsiteX9" fmla="*/ 0 w 2681640"/>
              <a:gd name="connsiteY9" fmla="*/ 651564 h 732090"/>
              <a:gd name="connsiteX0" fmla="*/ 2681640 w 2681640"/>
              <a:gd name="connsiteY0" fmla="*/ 350724 h 928055"/>
              <a:gd name="connsiteX1" fmla="*/ 2323342 w 2681640"/>
              <a:gd name="connsiteY1" fmla="*/ 242258 h 928055"/>
              <a:gd name="connsiteX2" fmla="*/ 1995209 w 2681640"/>
              <a:gd name="connsiteY2" fmla="*/ 173625 h 928055"/>
              <a:gd name="connsiteX3" fmla="*/ 1713666 w 2681640"/>
              <a:gd name="connsiteY3" fmla="*/ 33072 h 928055"/>
              <a:gd name="connsiteX4" fmla="*/ 1472950 w 2681640"/>
              <a:gd name="connsiteY4" fmla="*/ 866332 h 928055"/>
              <a:gd name="connsiteX5" fmla="*/ 1118901 w 2681640"/>
              <a:gd name="connsiteY5" fmla="*/ 866332 h 928055"/>
              <a:gd name="connsiteX6" fmla="*/ 802089 w 2681640"/>
              <a:gd name="connsiteY6" fmla="*/ 866333 h 928055"/>
              <a:gd name="connsiteX7" fmla="*/ 422216 w 2681640"/>
              <a:gd name="connsiteY7" fmla="*/ 846813 h 928055"/>
              <a:gd name="connsiteX8" fmla="*/ 232729 w 2681640"/>
              <a:gd name="connsiteY8" fmla="*/ 836302 h 928055"/>
              <a:gd name="connsiteX9" fmla="*/ 0 w 2681640"/>
              <a:gd name="connsiteY9" fmla="*/ 792459 h 928055"/>
              <a:gd name="connsiteX0" fmla="*/ 2681640 w 2681640"/>
              <a:gd name="connsiteY0" fmla="*/ 473697 h 1059799"/>
              <a:gd name="connsiteX1" fmla="*/ 2323342 w 2681640"/>
              <a:gd name="connsiteY1" fmla="*/ 365231 h 1059799"/>
              <a:gd name="connsiteX2" fmla="*/ 1995209 w 2681640"/>
              <a:gd name="connsiteY2" fmla="*/ 296598 h 1059799"/>
              <a:gd name="connsiteX3" fmla="*/ 1713666 w 2681640"/>
              <a:gd name="connsiteY3" fmla="*/ 156045 h 1059799"/>
              <a:gd name="connsiteX4" fmla="*/ 1427230 w 2681640"/>
              <a:gd name="connsiteY4" fmla="*/ 47473 h 1059799"/>
              <a:gd name="connsiteX5" fmla="*/ 1118901 w 2681640"/>
              <a:gd name="connsiteY5" fmla="*/ 989305 h 1059799"/>
              <a:gd name="connsiteX6" fmla="*/ 802089 w 2681640"/>
              <a:gd name="connsiteY6" fmla="*/ 989306 h 1059799"/>
              <a:gd name="connsiteX7" fmla="*/ 422216 w 2681640"/>
              <a:gd name="connsiteY7" fmla="*/ 969786 h 1059799"/>
              <a:gd name="connsiteX8" fmla="*/ 232729 w 2681640"/>
              <a:gd name="connsiteY8" fmla="*/ 959275 h 1059799"/>
              <a:gd name="connsiteX9" fmla="*/ 0 w 2681640"/>
              <a:gd name="connsiteY9" fmla="*/ 915432 h 1059799"/>
              <a:gd name="connsiteX0" fmla="*/ 2681640 w 2681640"/>
              <a:gd name="connsiteY0" fmla="*/ 551222 h 1136154"/>
              <a:gd name="connsiteX1" fmla="*/ 2323342 w 2681640"/>
              <a:gd name="connsiteY1" fmla="*/ 442756 h 1136154"/>
              <a:gd name="connsiteX2" fmla="*/ 1995209 w 2681640"/>
              <a:gd name="connsiteY2" fmla="*/ 374123 h 1136154"/>
              <a:gd name="connsiteX3" fmla="*/ 1713666 w 2681640"/>
              <a:gd name="connsiteY3" fmla="*/ 233570 h 1136154"/>
              <a:gd name="connsiteX4" fmla="*/ 1427230 w 2681640"/>
              <a:gd name="connsiteY4" fmla="*/ 124998 h 1136154"/>
              <a:gd name="connsiteX5" fmla="*/ 1100613 w 2681640"/>
              <a:gd name="connsiteY5" fmla="*/ 60990 h 1136154"/>
              <a:gd name="connsiteX6" fmla="*/ 802089 w 2681640"/>
              <a:gd name="connsiteY6" fmla="*/ 1066831 h 1136154"/>
              <a:gd name="connsiteX7" fmla="*/ 422216 w 2681640"/>
              <a:gd name="connsiteY7" fmla="*/ 1047311 h 1136154"/>
              <a:gd name="connsiteX8" fmla="*/ 232729 w 2681640"/>
              <a:gd name="connsiteY8" fmla="*/ 1036800 h 1136154"/>
              <a:gd name="connsiteX9" fmla="*/ 0 w 2681640"/>
              <a:gd name="connsiteY9" fmla="*/ 992957 h 1136154"/>
              <a:gd name="connsiteX0" fmla="*/ 2681640 w 2681640"/>
              <a:gd name="connsiteY0" fmla="*/ 672242 h 1249394"/>
              <a:gd name="connsiteX1" fmla="*/ 2323342 w 2681640"/>
              <a:gd name="connsiteY1" fmla="*/ 563776 h 1249394"/>
              <a:gd name="connsiteX2" fmla="*/ 1995209 w 2681640"/>
              <a:gd name="connsiteY2" fmla="*/ 495143 h 1249394"/>
              <a:gd name="connsiteX3" fmla="*/ 1713666 w 2681640"/>
              <a:gd name="connsiteY3" fmla="*/ 354590 h 1249394"/>
              <a:gd name="connsiteX4" fmla="*/ 1427230 w 2681640"/>
              <a:gd name="connsiteY4" fmla="*/ 246018 h 1249394"/>
              <a:gd name="connsiteX5" fmla="*/ 1100613 w 2681640"/>
              <a:gd name="connsiteY5" fmla="*/ 182010 h 1249394"/>
              <a:gd name="connsiteX6" fmla="*/ 719793 w 2681640"/>
              <a:gd name="connsiteY6" fmla="*/ 53995 h 1249394"/>
              <a:gd name="connsiteX7" fmla="*/ 422216 w 2681640"/>
              <a:gd name="connsiteY7" fmla="*/ 1168331 h 1249394"/>
              <a:gd name="connsiteX8" fmla="*/ 232729 w 2681640"/>
              <a:gd name="connsiteY8" fmla="*/ 1157820 h 1249394"/>
              <a:gd name="connsiteX9" fmla="*/ 0 w 2681640"/>
              <a:gd name="connsiteY9" fmla="*/ 1113977 h 1249394"/>
              <a:gd name="connsiteX0" fmla="*/ 2681640 w 2681640"/>
              <a:gd name="connsiteY0" fmla="*/ 859312 h 1344944"/>
              <a:gd name="connsiteX1" fmla="*/ 2323342 w 2681640"/>
              <a:gd name="connsiteY1" fmla="*/ 750846 h 1344944"/>
              <a:gd name="connsiteX2" fmla="*/ 1995209 w 2681640"/>
              <a:gd name="connsiteY2" fmla="*/ 682213 h 1344944"/>
              <a:gd name="connsiteX3" fmla="*/ 1713666 w 2681640"/>
              <a:gd name="connsiteY3" fmla="*/ 541660 h 1344944"/>
              <a:gd name="connsiteX4" fmla="*/ 1427230 w 2681640"/>
              <a:gd name="connsiteY4" fmla="*/ 433088 h 1344944"/>
              <a:gd name="connsiteX5" fmla="*/ 1100613 w 2681640"/>
              <a:gd name="connsiteY5" fmla="*/ 369080 h 1344944"/>
              <a:gd name="connsiteX6" fmla="*/ 719793 w 2681640"/>
              <a:gd name="connsiteY6" fmla="*/ 241065 h 1344944"/>
              <a:gd name="connsiteX7" fmla="*/ 422216 w 2681640"/>
              <a:gd name="connsiteY7" fmla="*/ 56953 h 1344944"/>
              <a:gd name="connsiteX8" fmla="*/ 232729 w 2681640"/>
              <a:gd name="connsiteY8" fmla="*/ 1344890 h 1344944"/>
              <a:gd name="connsiteX9" fmla="*/ 0 w 2681640"/>
              <a:gd name="connsiteY9" fmla="*/ 1301047 h 1344944"/>
              <a:gd name="connsiteX0" fmla="*/ 2681640 w 2681640"/>
              <a:gd name="connsiteY0" fmla="*/ 1050654 h 1492389"/>
              <a:gd name="connsiteX1" fmla="*/ 2323342 w 2681640"/>
              <a:gd name="connsiteY1" fmla="*/ 942188 h 1492389"/>
              <a:gd name="connsiteX2" fmla="*/ 1995209 w 2681640"/>
              <a:gd name="connsiteY2" fmla="*/ 873555 h 1492389"/>
              <a:gd name="connsiteX3" fmla="*/ 1713666 w 2681640"/>
              <a:gd name="connsiteY3" fmla="*/ 733002 h 1492389"/>
              <a:gd name="connsiteX4" fmla="*/ 1427230 w 2681640"/>
              <a:gd name="connsiteY4" fmla="*/ 624430 h 1492389"/>
              <a:gd name="connsiteX5" fmla="*/ 1100613 w 2681640"/>
              <a:gd name="connsiteY5" fmla="*/ 560422 h 1492389"/>
              <a:gd name="connsiteX6" fmla="*/ 719793 w 2681640"/>
              <a:gd name="connsiteY6" fmla="*/ 432407 h 1492389"/>
              <a:gd name="connsiteX7" fmla="*/ 422216 w 2681640"/>
              <a:gd name="connsiteY7" fmla="*/ 248295 h 1492389"/>
              <a:gd name="connsiteX8" fmla="*/ 168721 w 2681640"/>
              <a:gd name="connsiteY8" fmla="*/ 40 h 1492389"/>
              <a:gd name="connsiteX9" fmla="*/ 0 w 2681640"/>
              <a:gd name="connsiteY9" fmla="*/ 1492389 h 1492389"/>
              <a:gd name="connsiteX0" fmla="*/ 3010824 w 3010824"/>
              <a:gd name="connsiteY0" fmla="*/ 1451073 h 1472902"/>
              <a:gd name="connsiteX1" fmla="*/ 2652526 w 3010824"/>
              <a:gd name="connsiteY1" fmla="*/ 1342607 h 1472902"/>
              <a:gd name="connsiteX2" fmla="*/ 2324393 w 3010824"/>
              <a:gd name="connsiteY2" fmla="*/ 1273974 h 1472902"/>
              <a:gd name="connsiteX3" fmla="*/ 2042850 w 3010824"/>
              <a:gd name="connsiteY3" fmla="*/ 1133421 h 1472902"/>
              <a:gd name="connsiteX4" fmla="*/ 1756414 w 3010824"/>
              <a:gd name="connsiteY4" fmla="*/ 1024849 h 1472902"/>
              <a:gd name="connsiteX5" fmla="*/ 1429797 w 3010824"/>
              <a:gd name="connsiteY5" fmla="*/ 960841 h 1472902"/>
              <a:gd name="connsiteX6" fmla="*/ 1048977 w 3010824"/>
              <a:gd name="connsiteY6" fmla="*/ 832826 h 1472902"/>
              <a:gd name="connsiteX7" fmla="*/ 751400 w 3010824"/>
              <a:gd name="connsiteY7" fmla="*/ 648714 h 1472902"/>
              <a:gd name="connsiteX8" fmla="*/ 497905 w 3010824"/>
              <a:gd name="connsiteY8" fmla="*/ 400459 h 1472902"/>
              <a:gd name="connsiteX9" fmla="*/ 0 w 3010824"/>
              <a:gd name="connsiteY9" fmla="*/ 0 h 1472902"/>
              <a:gd name="connsiteX0" fmla="*/ 3175416 w 3175416"/>
              <a:gd name="connsiteY0" fmla="*/ 1633953 h 1655782"/>
              <a:gd name="connsiteX1" fmla="*/ 2817118 w 3175416"/>
              <a:gd name="connsiteY1" fmla="*/ 1525487 h 1655782"/>
              <a:gd name="connsiteX2" fmla="*/ 2488985 w 3175416"/>
              <a:gd name="connsiteY2" fmla="*/ 1456854 h 1655782"/>
              <a:gd name="connsiteX3" fmla="*/ 2207442 w 3175416"/>
              <a:gd name="connsiteY3" fmla="*/ 1316301 h 1655782"/>
              <a:gd name="connsiteX4" fmla="*/ 1921006 w 3175416"/>
              <a:gd name="connsiteY4" fmla="*/ 1207729 h 1655782"/>
              <a:gd name="connsiteX5" fmla="*/ 1594389 w 3175416"/>
              <a:gd name="connsiteY5" fmla="*/ 1143721 h 1655782"/>
              <a:gd name="connsiteX6" fmla="*/ 1213569 w 3175416"/>
              <a:gd name="connsiteY6" fmla="*/ 1015706 h 1655782"/>
              <a:gd name="connsiteX7" fmla="*/ 915992 w 3175416"/>
              <a:gd name="connsiteY7" fmla="*/ 831594 h 1655782"/>
              <a:gd name="connsiteX8" fmla="*/ 662497 w 3175416"/>
              <a:gd name="connsiteY8" fmla="*/ 583339 h 1655782"/>
              <a:gd name="connsiteX9" fmla="*/ 0 w 3175416"/>
              <a:gd name="connsiteY9" fmla="*/ 0 h 1655782"/>
              <a:gd name="connsiteX0" fmla="*/ 3175416 w 3175416"/>
              <a:gd name="connsiteY0" fmla="*/ 1633953 h 1655782"/>
              <a:gd name="connsiteX1" fmla="*/ 2817118 w 3175416"/>
              <a:gd name="connsiteY1" fmla="*/ 1525487 h 1655782"/>
              <a:gd name="connsiteX2" fmla="*/ 2488985 w 3175416"/>
              <a:gd name="connsiteY2" fmla="*/ 1456854 h 1655782"/>
              <a:gd name="connsiteX3" fmla="*/ 2207442 w 3175416"/>
              <a:gd name="connsiteY3" fmla="*/ 1316301 h 1655782"/>
              <a:gd name="connsiteX4" fmla="*/ 1921006 w 3175416"/>
              <a:gd name="connsiteY4" fmla="*/ 1207729 h 1655782"/>
              <a:gd name="connsiteX5" fmla="*/ 1594389 w 3175416"/>
              <a:gd name="connsiteY5" fmla="*/ 1143721 h 1655782"/>
              <a:gd name="connsiteX6" fmla="*/ 1213569 w 3175416"/>
              <a:gd name="connsiteY6" fmla="*/ 1015706 h 1655782"/>
              <a:gd name="connsiteX7" fmla="*/ 915992 w 3175416"/>
              <a:gd name="connsiteY7" fmla="*/ 831594 h 1655782"/>
              <a:gd name="connsiteX8" fmla="*/ 552769 w 3175416"/>
              <a:gd name="connsiteY8" fmla="*/ 464467 h 1655782"/>
              <a:gd name="connsiteX9" fmla="*/ 0 w 3175416"/>
              <a:gd name="connsiteY9" fmla="*/ 0 h 1655782"/>
              <a:gd name="connsiteX0" fmla="*/ 3175416 w 3175416"/>
              <a:gd name="connsiteY0" fmla="*/ 1633953 h 1655782"/>
              <a:gd name="connsiteX1" fmla="*/ 2817118 w 3175416"/>
              <a:gd name="connsiteY1" fmla="*/ 1525487 h 1655782"/>
              <a:gd name="connsiteX2" fmla="*/ 2488985 w 3175416"/>
              <a:gd name="connsiteY2" fmla="*/ 1456854 h 1655782"/>
              <a:gd name="connsiteX3" fmla="*/ 2207442 w 3175416"/>
              <a:gd name="connsiteY3" fmla="*/ 1316301 h 1655782"/>
              <a:gd name="connsiteX4" fmla="*/ 1921006 w 3175416"/>
              <a:gd name="connsiteY4" fmla="*/ 1207729 h 1655782"/>
              <a:gd name="connsiteX5" fmla="*/ 1594389 w 3175416"/>
              <a:gd name="connsiteY5" fmla="*/ 1143721 h 1655782"/>
              <a:gd name="connsiteX6" fmla="*/ 1213569 w 3175416"/>
              <a:gd name="connsiteY6" fmla="*/ 1015706 h 1655782"/>
              <a:gd name="connsiteX7" fmla="*/ 870272 w 3175416"/>
              <a:gd name="connsiteY7" fmla="*/ 776730 h 1655782"/>
              <a:gd name="connsiteX8" fmla="*/ 552769 w 3175416"/>
              <a:gd name="connsiteY8" fmla="*/ 464467 h 1655782"/>
              <a:gd name="connsiteX9" fmla="*/ 0 w 3175416"/>
              <a:gd name="connsiteY9" fmla="*/ 0 h 1655782"/>
              <a:gd name="connsiteX0" fmla="*/ 3175416 w 3175416"/>
              <a:gd name="connsiteY0" fmla="*/ 1633953 h 1655782"/>
              <a:gd name="connsiteX1" fmla="*/ 2817118 w 3175416"/>
              <a:gd name="connsiteY1" fmla="*/ 1525487 h 1655782"/>
              <a:gd name="connsiteX2" fmla="*/ 2488985 w 3175416"/>
              <a:gd name="connsiteY2" fmla="*/ 1456854 h 1655782"/>
              <a:gd name="connsiteX3" fmla="*/ 2207442 w 3175416"/>
              <a:gd name="connsiteY3" fmla="*/ 1316301 h 1655782"/>
              <a:gd name="connsiteX4" fmla="*/ 1921006 w 3175416"/>
              <a:gd name="connsiteY4" fmla="*/ 1207729 h 1655782"/>
              <a:gd name="connsiteX5" fmla="*/ 1594389 w 3175416"/>
              <a:gd name="connsiteY5" fmla="*/ 1143721 h 1655782"/>
              <a:gd name="connsiteX6" fmla="*/ 1222713 w 3175416"/>
              <a:gd name="connsiteY6" fmla="*/ 924266 h 1655782"/>
              <a:gd name="connsiteX7" fmla="*/ 870272 w 3175416"/>
              <a:gd name="connsiteY7" fmla="*/ 776730 h 1655782"/>
              <a:gd name="connsiteX8" fmla="*/ 552769 w 3175416"/>
              <a:gd name="connsiteY8" fmla="*/ 464467 h 1655782"/>
              <a:gd name="connsiteX9" fmla="*/ 0 w 3175416"/>
              <a:gd name="connsiteY9" fmla="*/ 0 h 1655782"/>
              <a:gd name="connsiteX0" fmla="*/ 3175416 w 3175416"/>
              <a:gd name="connsiteY0" fmla="*/ 1633953 h 1655782"/>
              <a:gd name="connsiteX1" fmla="*/ 2817118 w 3175416"/>
              <a:gd name="connsiteY1" fmla="*/ 1525487 h 1655782"/>
              <a:gd name="connsiteX2" fmla="*/ 2488985 w 3175416"/>
              <a:gd name="connsiteY2" fmla="*/ 1456854 h 1655782"/>
              <a:gd name="connsiteX3" fmla="*/ 2207442 w 3175416"/>
              <a:gd name="connsiteY3" fmla="*/ 1316301 h 1655782"/>
              <a:gd name="connsiteX4" fmla="*/ 1921006 w 3175416"/>
              <a:gd name="connsiteY4" fmla="*/ 1207729 h 1655782"/>
              <a:gd name="connsiteX5" fmla="*/ 1658397 w 3175416"/>
              <a:gd name="connsiteY5" fmla="*/ 1024849 h 1655782"/>
              <a:gd name="connsiteX6" fmla="*/ 1222713 w 3175416"/>
              <a:gd name="connsiteY6" fmla="*/ 924266 h 1655782"/>
              <a:gd name="connsiteX7" fmla="*/ 870272 w 3175416"/>
              <a:gd name="connsiteY7" fmla="*/ 776730 h 1655782"/>
              <a:gd name="connsiteX8" fmla="*/ 552769 w 3175416"/>
              <a:gd name="connsiteY8" fmla="*/ 464467 h 1655782"/>
              <a:gd name="connsiteX9" fmla="*/ 0 w 3175416"/>
              <a:gd name="connsiteY9" fmla="*/ 0 h 1655782"/>
              <a:gd name="connsiteX0" fmla="*/ 3175416 w 3175416"/>
              <a:gd name="connsiteY0" fmla="*/ 1633953 h 1655782"/>
              <a:gd name="connsiteX1" fmla="*/ 2817118 w 3175416"/>
              <a:gd name="connsiteY1" fmla="*/ 1525487 h 1655782"/>
              <a:gd name="connsiteX2" fmla="*/ 2488985 w 3175416"/>
              <a:gd name="connsiteY2" fmla="*/ 1456854 h 1655782"/>
              <a:gd name="connsiteX3" fmla="*/ 2207442 w 3175416"/>
              <a:gd name="connsiteY3" fmla="*/ 1316301 h 1655782"/>
              <a:gd name="connsiteX4" fmla="*/ 1994158 w 3175416"/>
              <a:gd name="connsiteY4" fmla="*/ 1152865 h 1655782"/>
              <a:gd name="connsiteX5" fmla="*/ 1658397 w 3175416"/>
              <a:gd name="connsiteY5" fmla="*/ 1024849 h 1655782"/>
              <a:gd name="connsiteX6" fmla="*/ 1222713 w 3175416"/>
              <a:gd name="connsiteY6" fmla="*/ 924266 h 1655782"/>
              <a:gd name="connsiteX7" fmla="*/ 870272 w 3175416"/>
              <a:gd name="connsiteY7" fmla="*/ 776730 h 1655782"/>
              <a:gd name="connsiteX8" fmla="*/ 552769 w 3175416"/>
              <a:gd name="connsiteY8" fmla="*/ 464467 h 1655782"/>
              <a:gd name="connsiteX9" fmla="*/ 0 w 3175416"/>
              <a:gd name="connsiteY9" fmla="*/ 0 h 1655782"/>
              <a:gd name="connsiteX0" fmla="*/ 3175416 w 3175416"/>
              <a:gd name="connsiteY0" fmla="*/ 1633953 h 1655782"/>
              <a:gd name="connsiteX1" fmla="*/ 2817118 w 3175416"/>
              <a:gd name="connsiteY1" fmla="*/ 1525487 h 1655782"/>
              <a:gd name="connsiteX2" fmla="*/ 2488985 w 3175416"/>
              <a:gd name="connsiteY2" fmla="*/ 1456854 h 1655782"/>
              <a:gd name="connsiteX3" fmla="*/ 2298882 w 3175416"/>
              <a:gd name="connsiteY3" fmla="*/ 1279725 h 1655782"/>
              <a:gd name="connsiteX4" fmla="*/ 1994158 w 3175416"/>
              <a:gd name="connsiteY4" fmla="*/ 1152865 h 1655782"/>
              <a:gd name="connsiteX5" fmla="*/ 1658397 w 3175416"/>
              <a:gd name="connsiteY5" fmla="*/ 1024849 h 1655782"/>
              <a:gd name="connsiteX6" fmla="*/ 1222713 w 3175416"/>
              <a:gd name="connsiteY6" fmla="*/ 924266 h 1655782"/>
              <a:gd name="connsiteX7" fmla="*/ 870272 w 3175416"/>
              <a:gd name="connsiteY7" fmla="*/ 776730 h 1655782"/>
              <a:gd name="connsiteX8" fmla="*/ 552769 w 3175416"/>
              <a:gd name="connsiteY8" fmla="*/ 464467 h 1655782"/>
              <a:gd name="connsiteX9" fmla="*/ 0 w 3175416"/>
              <a:gd name="connsiteY9" fmla="*/ 0 h 1655782"/>
              <a:gd name="connsiteX0" fmla="*/ 3175416 w 3175416"/>
              <a:gd name="connsiteY0" fmla="*/ 1633953 h 1657443"/>
              <a:gd name="connsiteX1" fmla="*/ 2817118 w 3175416"/>
              <a:gd name="connsiteY1" fmla="*/ 1525487 h 1657443"/>
              <a:gd name="connsiteX2" fmla="*/ 2571281 w 3175416"/>
              <a:gd name="connsiteY2" fmla="*/ 1356270 h 1657443"/>
              <a:gd name="connsiteX3" fmla="*/ 2298882 w 3175416"/>
              <a:gd name="connsiteY3" fmla="*/ 1279725 h 1657443"/>
              <a:gd name="connsiteX4" fmla="*/ 1994158 w 3175416"/>
              <a:gd name="connsiteY4" fmla="*/ 1152865 h 1657443"/>
              <a:gd name="connsiteX5" fmla="*/ 1658397 w 3175416"/>
              <a:gd name="connsiteY5" fmla="*/ 1024849 h 1657443"/>
              <a:gd name="connsiteX6" fmla="*/ 1222713 w 3175416"/>
              <a:gd name="connsiteY6" fmla="*/ 924266 h 1657443"/>
              <a:gd name="connsiteX7" fmla="*/ 870272 w 3175416"/>
              <a:gd name="connsiteY7" fmla="*/ 776730 h 1657443"/>
              <a:gd name="connsiteX8" fmla="*/ 552769 w 3175416"/>
              <a:gd name="connsiteY8" fmla="*/ 464467 h 1657443"/>
              <a:gd name="connsiteX9" fmla="*/ 0 w 3175416"/>
              <a:gd name="connsiteY9" fmla="*/ 0 h 1657443"/>
              <a:gd name="connsiteX0" fmla="*/ 3175416 w 3175416"/>
              <a:gd name="connsiteY0" fmla="*/ 1633953 h 1657443"/>
              <a:gd name="connsiteX1" fmla="*/ 2817118 w 3175416"/>
              <a:gd name="connsiteY1" fmla="*/ 1525487 h 1657443"/>
              <a:gd name="connsiteX2" fmla="*/ 2571281 w 3175416"/>
              <a:gd name="connsiteY2" fmla="*/ 1356270 h 1657443"/>
              <a:gd name="connsiteX3" fmla="*/ 2298882 w 3175416"/>
              <a:gd name="connsiteY3" fmla="*/ 1279725 h 1657443"/>
              <a:gd name="connsiteX4" fmla="*/ 1994158 w 3175416"/>
              <a:gd name="connsiteY4" fmla="*/ 1107145 h 1657443"/>
              <a:gd name="connsiteX5" fmla="*/ 1658397 w 3175416"/>
              <a:gd name="connsiteY5" fmla="*/ 1024849 h 1657443"/>
              <a:gd name="connsiteX6" fmla="*/ 1222713 w 3175416"/>
              <a:gd name="connsiteY6" fmla="*/ 924266 h 1657443"/>
              <a:gd name="connsiteX7" fmla="*/ 870272 w 3175416"/>
              <a:gd name="connsiteY7" fmla="*/ 776730 h 1657443"/>
              <a:gd name="connsiteX8" fmla="*/ 552769 w 3175416"/>
              <a:gd name="connsiteY8" fmla="*/ 464467 h 1657443"/>
              <a:gd name="connsiteX9" fmla="*/ 0 w 3175416"/>
              <a:gd name="connsiteY9" fmla="*/ 0 h 1657443"/>
              <a:gd name="connsiteX0" fmla="*/ 3175416 w 3175416"/>
              <a:gd name="connsiteY0" fmla="*/ 1633953 h 1657443"/>
              <a:gd name="connsiteX1" fmla="*/ 2817118 w 3175416"/>
              <a:gd name="connsiteY1" fmla="*/ 1525487 h 1657443"/>
              <a:gd name="connsiteX2" fmla="*/ 2571281 w 3175416"/>
              <a:gd name="connsiteY2" fmla="*/ 1356270 h 1657443"/>
              <a:gd name="connsiteX3" fmla="*/ 2280594 w 3175416"/>
              <a:gd name="connsiteY3" fmla="*/ 1215717 h 1657443"/>
              <a:gd name="connsiteX4" fmla="*/ 1994158 w 3175416"/>
              <a:gd name="connsiteY4" fmla="*/ 1107145 h 1657443"/>
              <a:gd name="connsiteX5" fmla="*/ 1658397 w 3175416"/>
              <a:gd name="connsiteY5" fmla="*/ 1024849 h 1657443"/>
              <a:gd name="connsiteX6" fmla="*/ 1222713 w 3175416"/>
              <a:gd name="connsiteY6" fmla="*/ 924266 h 1657443"/>
              <a:gd name="connsiteX7" fmla="*/ 870272 w 3175416"/>
              <a:gd name="connsiteY7" fmla="*/ 776730 h 1657443"/>
              <a:gd name="connsiteX8" fmla="*/ 552769 w 3175416"/>
              <a:gd name="connsiteY8" fmla="*/ 464467 h 1657443"/>
              <a:gd name="connsiteX9" fmla="*/ 0 w 3175416"/>
              <a:gd name="connsiteY9" fmla="*/ 0 h 1657443"/>
              <a:gd name="connsiteX0" fmla="*/ 3175416 w 3175416"/>
              <a:gd name="connsiteY0" fmla="*/ 1633953 h 1648323"/>
              <a:gd name="connsiteX1" fmla="*/ 3118870 w 3175416"/>
              <a:gd name="connsiteY1" fmla="*/ 1397471 h 1648323"/>
              <a:gd name="connsiteX2" fmla="*/ 2571281 w 3175416"/>
              <a:gd name="connsiteY2" fmla="*/ 1356270 h 1648323"/>
              <a:gd name="connsiteX3" fmla="*/ 2280594 w 3175416"/>
              <a:gd name="connsiteY3" fmla="*/ 1215717 h 1648323"/>
              <a:gd name="connsiteX4" fmla="*/ 1994158 w 3175416"/>
              <a:gd name="connsiteY4" fmla="*/ 1107145 h 1648323"/>
              <a:gd name="connsiteX5" fmla="*/ 1658397 w 3175416"/>
              <a:gd name="connsiteY5" fmla="*/ 1024849 h 1648323"/>
              <a:gd name="connsiteX6" fmla="*/ 1222713 w 3175416"/>
              <a:gd name="connsiteY6" fmla="*/ 924266 h 1648323"/>
              <a:gd name="connsiteX7" fmla="*/ 870272 w 3175416"/>
              <a:gd name="connsiteY7" fmla="*/ 776730 h 1648323"/>
              <a:gd name="connsiteX8" fmla="*/ 552769 w 3175416"/>
              <a:gd name="connsiteY8" fmla="*/ 464467 h 1648323"/>
              <a:gd name="connsiteX9" fmla="*/ 0 w 3175416"/>
              <a:gd name="connsiteY9" fmla="*/ 0 h 1648323"/>
              <a:gd name="connsiteX0" fmla="*/ 3175416 w 3175416"/>
              <a:gd name="connsiteY0" fmla="*/ 1633953 h 1648517"/>
              <a:gd name="connsiteX1" fmla="*/ 3118870 w 3175416"/>
              <a:gd name="connsiteY1" fmla="*/ 1397471 h 1648517"/>
              <a:gd name="connsiteX2" fmla="*/ 2626145 w 3175416"/>
              <a:gd name="connsiteY2" fmla="*/ 1328838 h 1648517"/>
              <a:gd name="connsiteX3" fmla="*/ 2280594 w 3175416"/>
              <a:gd name="connsiteY3" fmla="*/ 1215717 h 1648517"/>
              <a:gd name="connsiteX4" fmla="*/ 1994158 w 3175416"/>
              <a:gd name="connsiteY4" fmla="*/ 1107145 h 1648517"/>
              <a:gd name="connsiteX5" fmla="*/ 1658397 w 3175416"/>
              <a:gd name="connsiteY5" fmla="*/ 1024849 h 1648517"/>
              <a:gd name="connsiteX6" fmla="*/ 1222713 w 3175416"/>
              <a:gd name="connsiteY6" fmla="*/ 924266 h 1648517"/>
              <a:gd name="connsiteX7" fmla="*/ 870272 w 3175416"/>
              <a:gd name="connsiteY7" fmla="*/ 776730 h 1648517"/>
              <a:gd name="connsiteX8" fmla="*/ 552769 w 3175416"/>
              <a:gd name="connsiteY8" fmla="*/ 464467 h 1648517"/>
              <a:gd name="connsiteX9" fmla="*/ 0 w 3175416"/>
              <a:gd name="connsiteY9" fmla="*/ 0 h 16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5416" h="1648517">
                <a:moveTo>
                  <a:pt x="3175416" y="1633953"/>
                </a:moveTo>
                <a:cubicBezTo>
                  <a:pt x="3079947" y="1712780"/>
                  <a:pt x="3210415" y="1448323"/>
                  <a:pt x="3118870" y="1397471"/>
                </a:cubicBezTo>
                <a:cubicBezTo>
                  <a:pt x="3027325" y="1346619"/>
                  <a:pt x="2765858" y="1359130"/>
                  <a:pt x="2626145" y="1328838"/>
                </a:cubicBezTo>
                <a:cubicBezTo>
                  <a:pt x="2486432" y="1298546"/>
                  <a:pt x="2385925" y="1252666"/>
                  <a:pt x="2280594" y="1215717"/>
                </a:cubicBezTo>
                <a:cubicBezTo>
                  <a:pt x="2175263" y="1178768"/>
                  <a:pt x="2097858" y="1138956"/>
                  <a:pt x="1994158" y="1107145"/>
                </a:cubicBezTo>
                <a:cubicBezTo>
                  <a:pt x="1890458" y="1075334"/>
                  <a:pt x="1786971" y="1055329"/>
                  <a:pt x="1658397" y="1024849"/>
                </a:cubicBezTo>
                <a:cubicBezTo>
                  <a:pt x="1529823" y="994369"/>
                  <a:pt x="1354067" y="965619"/>
                  <a:pt x="1222713" y="924266"/>
                </a:cubicBezTo>
                <a:cubicBezTo>
                  <a:pt x="1091359" y="882913"/>
                  <a:pt x="981929" y="853363"/>
                  <a:pt x="870272" y="776730"/>
                </a:cubicBezTo>
                <a:cubicBezTo>
                  <a:pt x="758615" y="700097"/>
                  <a:pt x="623138" y="473526"/>
                  <a:pt x="552769" y="464467"/>
                </a:cubicBezTo>
                <a:cubicBezTo>
                  <a:pt x="482400" y="455408"/>
                  <a:pt x="0" y="0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TextBox 279"/>
          <p:cNvSpPr txBox="1"/>
          <p:nvPr/>
        </p:nvSpPr>
        <p:spPr>
          <a:xfrm>
            <a:off x="555740" y="2806779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비단길</a:t>
            </a:r>
            <a:endParaRPr lang="ko-KR" altLang="en-US" sz="1000" dirty="0"/>
          </a:p>
        </p:txBody>
      </p:sp>
      <p:sp>
        <p:nvSpPr>
          <p:cNvPr id="281" name="TextBox 280"/>
          <p:cNvSpPr txBox="1"/>
          <p:nvPr/>
        </p:nvSpPr>
        <p:spPr>
          <a:xfrm>
            <a:off x="133454" y="3665533"/>
            <a:ext cx="549313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err="1" smtClean="0"/>
              <a:t>차마고도</a:t>
            </a:r>
            <a:endParaRPr lang="ko-KR" altLang="en-US" sz="1000" dirty="0"/>
          </a:p>
        </p:txBody>
      </p:sp>
      <p:sp>
        <p:nvSpPr>
          <p:cNvPr id="282" name="자유형 281"/>
          <p:cNvSpPr/>
          <p:nvPr/>
        </p:nvSpPr>
        <p:spPr>
          <a:xfrm>
            <a:off x="3434745" y="4669000"/>
            <a:ext cx="369889" cy="84793"/>
          </a:xfrm>
          <a:custGeom>
            <a:avLst/>
            <a:gdLst>
              <a:gd name="connsiteX0" fmla="*/ 2660474 w 2660474"/>
              <a:gd name="connsiteY0" fmla="*/ 0 h 618942"/>
              <a:gd name="connsiteX1" fmla="*/ 2376695 w 2660474"/>
              <a:gd name="connsiteY1" fmla="*/ 210207 h 618942"/>
              <a:gd name="connsiteX2" fmla="*/ 2103426 w 2660474"/>
              <a:gd name="connsiteY2" fmla="*/ 315310 h 618942"/>
              <a:gd name="connsiteX3" fmla="*/ 1830157 w 2660474"/>
              <a:gd name="connsiteY3" fmla="*/ 483476 h 618942"/>
              <a:gd name="connsiteX4" fmla="*/ 1462295 w 2660474"/>
              <a:gd name="connsiteY4" fmla="*/ 609600 h 618942"/>
              <a:gd name="connsiteX5" fmla="*/ 1073412 w 2660474"/>
              <a:gd name="connsiteY5" fmla="*/ 609600 h 618942"/>
              <a:gd name="connsiteX6" fmla="*/ 800143 w 2660474"/>
              <a:gd name="connsiteY6" fmla="*/ 609600 h 618942"/>
              <a:gd name="connsiteX7" fmla="*/ 463812 w 2660474"/>
              <a:gd name="connsiteY7" fmla="*/ 546538 h 618942"/>
              <a:gd name="connsiteX8" fmla="*/ 222074 w 2660474"/>
              <a:gd name="connsiteY8" fmla="*/ 536027 h 618942"/>
              <a:gd name="connsiteX9" fmla="*/ 32888 w 2660474"/>
              <a:gd name="connsiteY9" fmla="*/ 483476 h 618942"/>
              <a:gd name="connsiteX10" fmla="*/ 1357 w 2660474"/>
              <a:gd name="connsiteY10" fmla="*/ 504496 h 618942"/>
              <a:gd name="connsiteX0" fmla="*/ 2670985 w 2670985"/>
              <a:gd name="connsiteY0" fmla="*/ 0 h 629453"/>
              <a:gd name="connsiteX1" fmla="*/ 2376695 w 2670985"/>
              <a:gd name="connsiteY1" fmla="*/ 220718 h 629453"/>
              <a:gd name="connsiteX2" fmla="*/ 2103426 w 2670985"/>
              <a:gd name="connsiteY2" fmla="*/ 325821 h 629453"/>
              <a:gd name="connsiteX3" fmla="*/ 1830157 w 2670985"/>
              <a:gd name="connsiteY3" fmla="*/ 493987 h 629453"/>
              <a:gd name="connsiteX4" fmla="*/ 1462295 w 2670985"/>
              <a:gd name="connsiteY4" fmla="*/ 620111 h 629453"/>
              <a:gd name="connsiteX5" fmla="*/ 1073412 w 2670985"/>
              <a:gd name="connsiteY5" fmla="*/ 620111 h 629453"/>
              <a:gd name="connsiteX6" fmla="*/ 800143 w 2670985"/>
              <a:gd name="connsiteY6" fmla="*/ 620111 h 629453"/>
              <a:gd name="connsiteX7" fmla="*/ 463812 w 2670985"/>
              <a:gd name="connsiteY7" fmla="*/ 557049 h 629453"/>
              <a:gd name="connsiteX8" fmla="*/ 222074 w 2670985"/>
              <a:gd name="connsiteY8" fmla="*/ 546538 h 629453"/>
              <a:gd name="connsiteX9" fmla="*/ 32888 w 2670985"/>
              <a:gd name="connsiteY9" fmla="*/ 493987 h 629453"/>
              <a:gd name="connsiteX10" fmla="*/ 1357 w 2670985"/>
              <a:gd name="connsiteY10" fmla="*/ 515007 h 629453"/>
              <a:gd name="connsiteX0" fmla="*/ 2670985 w 2670985"/>
              <a:gd name="connsiteY0" fmla="*/ 0 h 628976"/>
              <a:gd name="connsiteX1" fmla="*/ 2376695 w 2670985"/>
              <a:gd name="connsiteY1" fmla="*/ 220718 h 628976"/>
              <a:gd name="connsiteX2" fmla="*/ 2103426 w 2670985"/>
              <a:gd name="connsiteY2" fmla="*/ 325821 h 628976"/>
              <a:gd name="connsiteX3" fmla="*/ 1830157 w 2670985"/>
              <a:gd name="connsiteY3" fmla="*/ 493987 h 628976"/>
              <a:gd name="connsiteX4" fmla="*/ 1462295 w 2670985"/>
              <a:gd name="connsiteY4" fmla="*/ 541734 h 628976"/>
              <a:gd name="connsiteX5" fmla="*/ 1073412 w 2670985"/>
              <a:gd name="connsiteY5" fmla="*/ 620111 h 628976"/>
              <a:gd name="connsiteX6" fmla="*/ 800143 w 2670985"/>
              <a:gd name="connsiteY6" fmla="*/ 620111 h 628976"/>
              <a:gd name="connsiteX7" fmla="*/ 463812 w 2670985"/>
              <a:gd name="connsiteY7" fmla="*/ 557049 h 628976"/>
              <a:gd name="connsiteX8" fmla="*/ 222074 w 2670985"/>
              <a:gd name="connsiteY8" fmla="*/ 546538 h 628976"/>
              <a:gd name="connsiteX9" fmla="*/ 32888 w 2670985"/>
              <a:gd name="connsiteY9" fmla="*/ 493987 h 628976"/>
              <a:gd name="connsiteX10" fmla="*/ 1357 w 2670985"/>
              <a:gd name="connsiteY10" fmla="*/ 515007 h 628976"/>
              <a:gd name="connsiteX0" fmla="*/ 2670985 w 2670985"/>
              <a:gd name="connsiteY0" fmla="*/ 0 h 628976"/>
              <a:gd name="connsiteX1" fmla="*/ 2376695 w 2670985"/>
              <a:gd name="connsiteY1" fmla="*/ 220718 h 628976"/>
              <a:gd name="connsiteX2" fmla="*/ 2103426 w 2670985"/>
              <a:gd name="connsiteY2" fmla="*/ 325821 h 628976"/>
              <a:gd name="connsiteX3" fmla="*/ 1812739 w 2670985"/>
              <a:gd name="connsiteY3" fmla="*/ 450444 h 628976"/>
              <a:gd name="connsiteX4" fmla="*/ 1462295 w 2670985"/>
              <a:gd name="connsiteY4" fmla="*/ 541734 h 628976"/>
              <a:gd name="connsiteX5" fmla="*/ 1073412 w 2670985"/>
              <a:gd name="connsiteY5" fmla="*/ 620111 h 628976"/>
              <a:gd name="connsiteX6" fmla="*/ 800143 w 2670985"/>
              <a:gd name="connsiteY6" fmla="*/ 620111 h 628976"/>
              <a:gd name="connsiteX7" fmla="*/ 463812 w 2670985"/>
              <a:gd name="connsiteY7" fmla="*/ 557049 h 628976"/>
              <a:gd name="connsiteX8" fmla="*/ 222074 w 2670985"/>
              <a:gd name="connsiteY8" fmla="*/ 546538 h 628976"/>
              <a:gd name="connsiteX9" fmla="*/ 32888 w 2670985"/>
              <a:gd name="connsiteY9" fmla="*/ 493987 h 628976"/>
              <a:gd name="connsiteX10" fmla="*/ 1357 w 2670985"/>
              <a:gd name="connsiteY10" fmla="*/ 515007 h 628976"/>
              <a:gd name="connsiteX0" fmla="*/ 2670985 w 2670985"/>
              <a:gd name="connsiteY0" fmla="*/ 0 h 620112"/>
              <a:gd name="connsiteX1" fmla="*/ 2376695 w 2670985"/>
              <a:gd name="connsiteY1" fmla="*/ 220718 h 620112"/>
              <a:gd name="connsiteX2" fmla="*/ 2103426 w 2670985"/>
              <a:gd name="connsiteY2" fmla="*/ 325821 h 620112"/>
              <a:gd name="connsiteX3" fmla="*/ 1812739 w 2670985"/>
              <a:gd name="connsiteY3" fmla="*/ 450444 h 620112"/>
              <a:gd name="connsiteX4" fmla="*/ 1462295 w 2670985"/>
              <a:gd name="connsiteY4" fmla="*/ 541734 h 620112"/>
              <a:gd name="connsiteX5" fmla="*/ 1082121 w 2670985"/>
              <a:gd name="connsiteY5" fmla="*/ 559151 h 620112"/>
              <a:gd name="connsiteX6" fmla="*/ 800143 w 2670985"/>
              <a:gd name="connsiteY6" fmla="*/ 620111 h 620112"/>
              <a:gd name="connsiteX7" fmla="*/ 463812 w 2670985"/>
              <a:gd name="connsiteY7" fmla="*/ 557049 h 620112"/>
              <a:gd name="connsiteX8" fmla="*/ 222074 w 2670985"/>
              <a:gd name="connsiteY8" fmla="*/ 546538 h 620112"/>
              <a:gd name="connsiteX9" fmla="*/ 32888 w 2670985"/>
              <a:gd name="connsiteY9" fmla="*/ 493987 h 620112"/>
              <a:gd name="connsiteX10" fmla="*/ 1357 w 2670985"/>
              <a:gd name="connsiteY10" fmla="*/ 515007 h 620112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63812 w 2670985"/>
              <a:gd name="connsiteY7" fmla="*/ 557049 h 560814"/>
              <a:gd name="connsiteX8" fmla="*/ 222074 w 2670985"/>
              <a:gd name="connsiteY8" fmla="*/ 54653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54653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48557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48557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38097 w 2638097"/>
              <a:gd name="connsiteY0" fmla="*/ 0 h 560814"/>
              <a:gd name="connsiteX1" fmla="*/ 2343807 w 2638097"/>
              <a:gd name="connsiteY1" fmla="*/ 220718 h 560814"/>
              <a:gd name="connsiteX2" fmla="*/ 2070538 w 2638097"/>
              <a:gd name="connsiteY2" fmla="*/ 325821 h 560814"/>
              <a:gd name="connsiteX3" fmla="*/ 1779851 w 2638097"/>
              <a:gd name="connsiteY3" fmla="*/ 450444 h 560814"/>
              <a:gd name="connsiteX4" fmla="*/ 1429407 w 2638097"/>
              <a:gd name="connsiteY4" fmla="*/ 541734 h 560814"/>
              <a:gd name="connsiteX5" fmla="*/ 1049233 w 2638097"/>
              <a:gd name="connsiteY5" fmla="*/ 559151 h 560814"/>
              <a:gd name="connsiteX6" fmla="*/ 758546 w 2638097"/>
              <a:gd name="connsiteY6" fmla="*/ 515609 h 560814"/>
              <a:gd name="connsiteX7" fmla="*/ 378673 w 2638097"/>
              <a:gd name="connsiteY7" fmla="*/ 496089 h 560814"/>
              <a:gd name="connsiteX8" fmla="*/ 189186 w 2638097"/>
              <a:gd name="connsiteY8" fmla="*/ 485578 h 560814"/>
              <a:gd name="connsiteX9" fmla="*/ 0 w 2638097"/>
              <a:gd name="connsiteY9" fmla="*/ 493987 h 560814"/>
              <a:gd name="connsiteX0" fmla="*/ 2681640 w 2681640"/>
              <a:gd name="connsiteY0" fmla="*/ 0 h 560814"/>
              <a:gd name="connsiteX1" fmla="*/ 2387350 w 2681640"/>
              <a:gd name="connsiteY1" fmla="*/ 220718 h 560814"/>
              <a:gd name="connsiteX2" fmla="*/ 2114081 w 2681640"/>
              <a:gd name="connsiteY2" fmla="*/ 325821 h 560814"/>
              <a:gd name="connsiteX3" fmla="*/ 1823394 w 2681640"/>
              <a:gd name="connsiteY3" fmla="*/ 450444 h 560814"/>
              <a:gd name="connsiteX4" fmla="*/ 1472950 w 2681640"/>
              <a:gd name="connsiteY4" fmla="*/ 541734 h 560814"/>
              <a:gd name="connsiteX5" fmla="*/ 1092776 w 2681640"/>
              <a:gd name="connsiteY5" fmla="*/ 559151 h 560814"/>
              <a:gd name="connsiteX6" fmla="*/ 802089 w 2681640"/>
              <a:gd name="connsiteY6" fmla="*/ 515609 h 560814"/>
              <a:gd name="connsiteX7" fmla="*/ 422216 w 2681640"/>
              <a:gd name="connsiteY7" fmla="*/ 496089 h 560814"/>
              <a:gd name="connsiteX8" fmla="*/ 232729 w 2681640"/>
              <a:gd name="connsiteY8" fmla="*/ 485578 h 560814"/>
              <a:gd name="connsiteX9" fmla="*/ 0 w 2681640"/>
              <a:gd name="connsiteY9" fmla="*/ 441735 h 560814"/>
              <a:gd name="connsiteX0" fmla="*/ 2681640 w 2681640"/>
              <a:gd name="connsiteY0" fmla="*/ 0 h 543935"/>
              <a:gd name="connsiteX1" fmla="*/ 2387350 w 2681640"/>
              <a:gd name="connsiteY1" fmla="*/ 220718 h 543935"/>
              <a:gd name="connsiteX2" fmla="*/ 2114081 w 2681640"/>
              <a:gd name="connsiteY2" fmla="*/ 325821 h 543935"/>
              <a:gd name="connsiteX3" fmla="*/ 1823394 w 2681640"/>
              <a:gd name="connsiteY3" fmla="*/ 450444 h 543935"/>
              <a:gd name="connsiteX4" fmla="*/ 1472950 w 2681640"/>
              <a:gd name="connsiteY4" fmla="*/ 541734 h 543935"/>
              <a:gd name="connsiteX5" fmla="*/ 1118901 w 2681640"/>
              <a:gd name="connsiteY5" fmla="*/ 515608 h 543935"/>
              <a:gd name="connsiteX6" fmla="*/ 802089 w 2681640"/>
              <a:gd name="connsiteY6" fmla="*/ 515609 h 543935"/>
              <a:gd name="connsiteX7" fmla="*/ 422216 w 2681640"/>
              <a:gd name="connsiteY7" fmla="*/ 496089 h 543935"/>
              <a:gd name="connsiteX8" fmla="*/ 232729 w 2681640"/>
              <a:gd name="connsiteY8" fmla="*/ 485578 h 543935"/>
              <a:gd name="connsiteX9" fmla="*/ 0 w 2681640"/>
              <a:gd name="connsiteY9" fmla="*/ 441735 h 543935"/>
              <a:gd name="connsiteX0" fmla="*/ 2681640 w 2681640"/>
              <a:gd name="connsiteY0" fmla="*/ 0 h 520435"/>
              <a:gd name="connsiteX1" fmla="*/ 2387350 w 2681640"/>
              <a:gd name="connsiteY1" fmla="*/ 220718 h 520435"/>
              <a:gd name="connsiteX2" fmla="*/ 2114081 w 2681640"/>
              <a:gd name="connsiteY2" fmla="*/ 325821 h 520435"/>
              <a:gd name="connsiteX3" fmla="*/ 1823394 w 2681640"/>
              <a:gd name="connsiteY3" fmla="*/ 450444 h 520435"/>
              <a:gd name="connsiteX4" fmla="*/ 1472950 w 2681640"/>
              <a:gd name="connsiteY4" fmla="*/ 515608 h 520435"/>
              <a:gd name="connsiteX5" fmla="*/ 1118901 w 2681640"/>
              <a:gd name="connsiteY5" fmla="*/ 515608 h 520435"/>
              <a:gd name="connsiteX6" fmla="*/ 802089 w 2681640"/>
              <a:gd name="connsiteY6" fmla="*/ 515609 h 520435"/>
              <a:gd name="connsiteX7" fmla="*/ 422216 w 2681640"/>
              <a:gd name="connsiteY7" fmla="*/ 496089 h 520435"/>
              <a:gd name="connsiteX8" fmla="*/ 232729 w 2681640"/>
              <a:gd name="connsiteY8" fmla="*/ 485578 h 520435"/>
              <a:gd name="connsiteX9" fmla="*/ 0 w 2681640"/>
              <a:gd name="connsiteY9" fmla="*/ 441735 h 520435"/>
              <a:gd name="connsiteX0" fmla="*/ 2681640 w 2681640"/>
              <a:gd name="connsiteY0" fmla="*/ 116501 h 636936"/>
              <a:gd name="connsiteX1" fmla="*/ 2323342 w 2681640"/>
              <a:gd name="connsiteY1" fmla="*/ 8035 h 636936"/>
              <a:gd name="connsiteX2" fmla="*/ 2114081 w 2681640"/>
              <a:gd name="connsiteY2" fmla="*/ 442322 h 636936"/>
              <a:gd name="connsiteX3" fmla="*/ 1823394 w 2681640"/>
              <a:gd name="connsiteY3" fmla="*/ 566945 h 636936"/>
              <a:gd name="connsiteX4" fmla="*/ 1472950 w 2681640"/>
              <a:gd name="connsiteY4" fmla="*/ 632109 h 636936"/>
              <a:gd name="connsiteX5" fmla="*/ 1118901 w 2681640"/>
              <a:gd name="connsiteY5" fmla="*/ 632109 h 636936"/>
              <a:gd name="connsiteX6" fmla="*/ 802089 w 2681640"/>
              <a:gd name="connsiteY6" fmla="*/ 632110 h 636936"/>
              <a:gd name="connsiteX7" fmla="*/ 422216 w 2681640"/>
              <a:gd name="connsiteY7" fmla="*/ 612590 h 636936"/>
              <a:gd name="connsiteX8" fmla="*/ 232729 w 2681640"/>
              <a:gd name="connsiteY8" fmla="*/ 602079 h 636936"/>
              <a:gd name="connsiteX9" fmla="*/ 0 w 2681640"/>
              <a:gd name="connsiteY9" fmla="*/ 558236 h 636936"/>
              <a:gd name="connsiteX0" fmla="*/ 2681640 w 2681640"/>
              <a:gd name="connsiteY0" fmla="*/ 209829 h 732090"/>
              <a:gd name="connsiteX1" fmla="*/ 2323342 w 2681640"/>
              <a:gd name="connsiteY1" fmla="*/ 101363 h 732090"/>
              <a:gd name="connsiteX2" fmla="*/ 1995209 w 2681640"/>
              <a:gd name="connsiteY2" fmla="*/ 32730 h 732090"/>
              <a:gd name="connsiteX3" fmla="*/ 1823394 w 2681640"/>
              <a:gd name="connsiteY3" fmla="*/ 660273 h 732090"/>
              <a:gd name="connsiteX4" fmla="*/ 1472950 w 2681640"/>
              <a:gd name="connsiteY4" fmla="*/ 725437 h 732090"/>
              <a:gd name="connsiteX5" fmla="*/ 1118901 w 2681640"/>
              <a:gd name="connsiteY5" fmla="*/ 725437 h 732090"/>
              <a:gd name="connsiteX6" fmla="*/ 802089 w 2681640"/>
              <a:gd name="connsiteY6" fmla="*/ 725438 h 732090"/>
              <a:gd name="connsiteX7" fmla="*/ 422216 w 2681640"/>
              <a:gd name="connsiteY7" fmla="*/ 705918 h 732090"/>
              <a:gd name="connsiteX8" fmla="*/ 232729 w 2681640"/>
              <a:gd name="connsiteY8" fmla="*/ 695407 h 732090"/>
              <a:gd name="connsiteX9" fmla="*/ 0 w 2681640"/>
              <a:gd name="connsiteY9" fmla="*/ 651564 h 732090"/>
              <a:gd name="connsiteX0" fmla="*/ 2681640 w 2681640"/>
              <a:gd name="connsiteY0" fmla="*/ 350724 h 928055"/>
              <a:gd name="connsiteX1" fmla="*/ 2323342 w 2681640"/>
              <a:gd name="connsiteY1" fmla="*/ 242258 h 928055"/>
              <a:gd name="connsiteX2" fmla="*/ 1995209 w 2681640"/>
              <a:gd name="connsiteY2" fmla="*/ 173625 h 928055"/>
              <a:gd name="connsiteX3" fmla="*/ 1713666 w 2681640"/>
              <a:gd name="connsiteY3" fmla="*/ 33072 h 928055"/>
              <a:gd name="connsiteX4" fmla="*/ 1472950 w 2681640"/>
              <a:gd name="connsiteY4" fmla="*/ 866332 h 928055"/>
              <a:gd name="connsiteX5" fmla="*/ 1118901 w 2681640"/>
              <a:gd name="connsiteY5" fmla="*/ 866332 h 928055"/>
              <a:gd name="connsiteX6" fmla="*/ 802089 w 2681640"/>
              <a:gd name="connsiteY6" fmla="*/ 866333 h 928055"/>
              <a:gd name="connsiteX7" fmla="*/ 422216 w 2681640"/>
              <a:gd name="connsiteY7" fmla="*/ 846813 h 928055"/>
              <a:gd name="connsiteX8" fmla="*/ 232729 w 2681640"/>
              <a:gd name="connsiteY8" fmla="*/ 836302 h 928055"/>
              <a:gd name="connsiteX9" fmla="*/ 0 w 2681640"/>
              <a:gd name="connsiteY9" fmla="*/ 792459 h 928055"/>
              <a:gd name="connsiteX0" fmla="*/ 2681640 w 2681640"/>
              <a:gd name="connsiteY0" fmla="*/ 473697 h 1059799"/>
              <a:gd name="connsiteX1" fmla="*/ 2323342 w 2681640"/>
              <a:gd name="connsiteY1" fmla="*/ 365231 h 1059799"/>
              <a:gd name="connsiteX2" fmla="*/ 1995209 w 2681640"/>
              <a:gd name="connsiteY2" fmla="*/ 296598 h 1059799"/>
              <a:gd name="connsiteX3" fmla="*/ 1713666 w 2681640"/>
              <a:gd name="connsiteY3" fmla="*/ 156045 h 1059799"/>
              <a:gd name="connsiteX4" fmla="*/ 1427230 w 2681640"/>
              <a:gd name="connsiteY4" fmla="*/ 47473 h 1059799"/>
              <a:gd name="connsiteX5" fmla="*/ 1118901 w 2681640"/>
              <a:gd name="connsiteY5" fmla="*/ 989305 h 1059799"/>
              <a:gd name="connsiteX6" fmla="*/ 802089 w 2681640"/>
              <a:gd name="connsiteY6" fmla="*/ 989306 h 1059799"/>
              <a:gd name="connsiteX7" fmla="*/ 422216 w 2681640"/>
              <a:gd name="connsiteY7" fmla="*/ 969786 h 1059799"/>
              <a:gd name="connsiteX8" fmla="*/ 232729 w 2681640"/>
              <a:gd name="connsiteY8" fmla="*/ 959275 h 1059799"/>
              <a:gd name="connsiteX9" fmla="*/ 0 w 2681640"/>
              <a:gd name="connsiteY9" fmla="*/ 915432 h 1059799"/>
              <a:gd name="connsiteX0" fmla="*/ 2681640 w 2681640"/>
              <a:gd name="connsiteY0" fmla="*/ 551222 h 1136154"/>
              <a:gd name="connsiteX1" fmla="*/ 2323342 w 2681640"/>
              <a:gd name="connsiteY1" fmla="*/ 442756 h 1136154"/>
              <a:gd name="connsiteX2" fmla="*/ 1995209 w 2681640"/>
              <a:gd name="connsiteY2" fmla="*/ 374123 h 1136154"/>
              <a:gd name="connsiteX3" fmla="*/ 1713666 w 2681640"/>
              <a:gd name="connsiteY3" fmla="*/ 233570 h 1136154"/>
              <a:gd name="connsiteX4" fmla="*/ 1427230 w 2681640"/>
              <a:gd name="connsiteY4" fmla="*/ 124998 h 1136154"/>
              <a:gd name="connsiteX5" fmla="*/ 1100613 w 2681640"/>
              <a:gd name="connsiteY5" fmla="*/ 60990 h 1136154"/>
              <a:gd name="connsiteX6" fmla="*/ 802089 w 2681640"/>
              <a:gd name="connsiteY6" fmla="*/ 1066831 h 1136154"/>
              <a:gd name="connsiteX7" fmla="*/ 422216 w 2681640"/>
              <a:gd name="connsiteY7" fmla="*/ 1047311 h 1136154"/>
              <a:gd name="connsiteX8" fmla="*/ 232729 w 2681640"/>
              <a:gd name="connsiteY8" fmla="*/ 1036800 h 1136154"/>
              <a:gd name="connsiteX9" fmla="*/ 0 w 2681640"/>
              <a:gd name="connsiteY9" fmla="*/ 992957 h 1136154"/>
              <a:gd name="connsiteX0" fmla="*/ 2681640 w 2681640"/>
              <a:gd name="connsiteY0" fmla="*/ 672242 h 1249394"/>
              <a:gd name="connsiteX1" fmla="*/ 2323342 w 2681640"/>
              <a:gd name="connsiteY1" fmla="*/ 563776 h 1249394"/>
              <a:gd name="connsiteX2" fmla="*/ 1995209 w 2681640"/>
              <a:gd name="connsiteY2" fmla="*/ 495143 h 1249394"/>
              <a:gd name="connsiteX3" fmla="*/ 1713666 w 2681640"/>
              <a:gd name="connsiteY3" fmla="*/ 354590 h 1249394"/>
              <a:gd name="connsiteX4" fmla="*/ 1427230 w 2681640"/>
              <a:gd name="connsiteY4" fmla="*/ 246018 h 1249394"/>
              <a:gd name="connsiteX5" fmla="*/ 1100613 w 2681640"/>
              <a:gd name="connsiteY5" fmla="*/ 182010 h 1249394"/>
              <a:gd name="connsiteX6" fmla="*/ 719793 w 2681640"/>
              <a:gd name="connsiteY6" fmla="*/ 53995 h 1249394"/>
              <a:gd name="connsiteX7" fmla="*/ 422216 w 2681640"/>
              <a:gd name="connsiteY7" fmla="*/ 1168331 h 1249394"/>
              <a:gd name="connsiteX8" fmla="*/ 232729 w 2681640"/>
              <a:gd name="connsiteY8" fmla="*/ 1157820 h 1249394"/>
              <a:gd name="connsiteX9" fmla="*/ 0 w 2681640"/>
              <a:gd name="connsiteY9" fmla="*/ 1113977 h 1249394"/>
              <a:gd name="connsiteX0" fmla="*/ 2681640 w 2681640"/>
              <a:gd name="connsiteY0" fmla="*/ 859312 h 1344944"/>
              <a:gd name="connsiteX1" fmla="*/ 2323342 w 2681640"/>
              <a:gd name="connsiteY1" fmla="*/ 750846 h 1344944"/>
              <a:gd name="connsiteX2" fmla="*/ 1995209 w 2681640"/>
              <a:gd name="connsiteY2" fmla="*/ 682213 h 1344944"/>
              <a:gd name="connsiteX3" fmla="*/ 1713666 w 2681640"/>
              <a:gd name="connsiteY3" fmla="*/ 541660 h 1344944"/>
              <a:gd name="connsiteX4" fmla="*/ 1427230 w 2681640"/>
              <a:gd name="connsiteY4" fmla="*/ 433088 h 1344944"/>
              <a:gd name="connsiteX5" fmla="*/ 1100613 w 2681640"/>
              <a:gd name="connsiteY5" fmla="*/ 369080 h 1344944"/>
              <a:gd name="connsiteX6" fmla="*/ 719793 w 2681640"/>
              <a:gd name="connsiteY6" fmla="*/ 241065 h 1344944"/>
              <a:gd name="connsiteX7" fmla="*/ 422216 w 2681640"/>
              <a:gd name="connsiteY7" fmla="*/ 56953 h 1344944"/>
              <a:gd name="connsiteX8" fmla="*/ 232729 w 2681640"/>
              <a:gd name="connsiteY8" fmla="*/ 1344890 h 1344944"/>
              <a:gd name="connsiteX9" fmla="*/ 0 w 2681640"/>
              <a:gd name="connsiteY9" fmla="*/ 1301047 h 1344944"/>
              <a:gd name="connsiteX0" fmla="*/ 2681640 w 2681640"/>
              <a:gd name="connsiteY0" fmla="*/ 1050654 h 1492389"/>
              <a:gd name="connsiteX1" fmla="*/ 2323342 w 2681640"/>
              <a:gd name="connsiteY1" fmla="*/ 942188 h 1492389"/>
              <a:gd name="connsiteX2" fmla="*/ 1995209 w 2681640"/>
              <a:gd name="connsiteY2" fmla="*/ 873555 h 1492389"/>
              <a:gd name="connsiteX3" fmla="*/ 1713666 w 2681640"/>
              <a:gd name="connsiteY3" fmla="*/ 733002 h 1492389"/>
              <a:gd name="connsiteX4" fmla="*/ 1427230 w 2681640"/>
              <a:gd name="connsiteY4" fmla="*/ 624430 h 1492389"/>
              <a:gd name="connsiteX5" fmla="*/ 1100613 w 2681640"/>
              <a:gd name="connsiteY5" fmla="*/ 560422 h 1492389"/>
              <a:gd name="connsiteX6" fmla="*/ 719793 w 2681640"/>
              <a:gd name="connsiteY6" fmla="*/ 432407 h 1492389"/>
              <a:gd name="connsiteX7" fmla="*/ 422216 w 2681640"/>
              <a:gd name="connsiteY7" fmla="*/ 248295 h 1492389"/>
              <a:gd name="connsiteX8" fmla="*/ 168721 w 2681640"/>
              <a:gd name="connsiteY8" fmla="*/ 40 h 1492389"/>
              <a:gd name="connsiteX9" fmla="*/ 0 w 2681640"/>
              <a:gd name="connsiteY9" fmla="*/ 1492389 h 1492389"/>
              <a:gd name="connsiteX0" fmla="*/ 3010824 w 3010824"/>
              <a:gd name="connsiteY0" fmla="*/ 1451073 h 1472902"/>
              <a:gd name="connsiteX1" fmla="*/ 2652526 w 3010824"/>
              <a:gd name="connsiteY1" fmla="*/ 1342607 h 1472902"/>
              <a:gd name="connsiteX2" fmla="*/ 2324393 w 3010824"/>
              <a:gd name="connsiteY2" fmla="*/ 1273974 h 1472902"/>
              <a:gd name="connsiteX3" fmla="*/ 2042850 w 3010824"/>
              <a:gd name="connsiteY3" fmla="*/ 1133421 h 1472902"/>
              <a:gd name="connsiteX4" fmla="*/ 1756414 w 3010824"/>
              <a:gd name="connsiteY4" fmla="*/ 1024849 h 1472902"/>
              <a:gd name="connsiteX5" fmla="*/ 1429797 w 3010824"/>
              <a:gd name="connsiteY5" fmla="*/ 960841 h 1472902"/>
              <a:gd name="connsiteX6" fmla="*/ 1048977 w 3010824"/>
              <a:gd name="connsiteY6" fmla="*/ 832826 h 1472902"/>
              <a:gd name="connsiteX7" fmla="*/ 751400 w 3010824"/>
              <a:gd name="connsiteY7" fmla="*/ 648714 h 1472902"/>
              <a:gd name="connsiteX8" fmla="*/ 497905 w 3010824"/>
              <a:gd name="connsiteY8" fmla="*/ 400459 h 1472902"/>
              <a:gd name="connsiteX9" fmla="*/ 0 w 3010824"/>
              <a:gd name="connsiteY9" fmla="*/ 0 h 1472902"/>
              <a:gd name="connsiteX0" fmla="*/ 3175416 w 3175416"/>
              <a:gd name="connsiteY0" fmla="*/ 1633953 h 1655782"/>
              <a:gd name="connsiteX1" fmla="*/ 2817118 w 3175416"/>
              <a:gd name="connsiteY1" fmla="*/ 1525487 h 1655782"/>
              <a:gd name="connsiteX2" fmla="*/ 2488985 w 3175416"/>
              <a:gd name="connsiteY2" fmla="*/ 1456854 h 1655782"/>
              <a:gd name="connsiteX3" fmla="*/ 2207442 w 3175416"/>
              <a:gd name="connsiteY3" fmla="*/ 1316301 h 1655782"/>
              <a:gd name="connsiteX4" fmla="*/ 1921006 w 3175416"/>
              <a:gd name="connsiteY4" fmla="*/ 1207729 h 1655782"/>
              <a:gd name="connsiteX5" fmla="*/ 1594389 w 3175416"/>
              <a:gd name="connsiteY5" fmla="*/ 1143721 h 1655782"/>
              <a:gd name="connsiteX6" fmla="*/ 1213569 w 3175416"/>
              <a:gd name="connsiteY6" fmla="*/ 1015706 h 1655782"/>
              <a:gd name="connsiteX7" fmla="*/ 915992 w 3175416"/>
              <a:gd name="connsiteY7" fmla="*/ 831594 h 1655782"/>
              <a:gd name="connsiteX8" fmla="*/ 662497 w 3175416"/>
              <a:gd name="connsiteY8" fmla="*/ 583339 h 1655782"/>
              <a:gd name="connsiteX9" fmla="*/ 0 w 3175416"/>
              <a:gd name="connsiteY9" fmla="*/ 0 h 1655782"/>
              <a:gd name="connsiteX0" fmla="*/ 3175416 w 3175416"/>
              <a:gd name="connsiteY0" fmla="*/ 1633953 h 1655782"/>
              <a:gd name="connsiteX1" fmla="*/ 2817118 w 3175416"/>
              <a:gd name="connsiteY1" fmla="*/ 1525487 h 1655782"/>
              <a:gd name="connsiteX2" fmla="*/ 2488985 w 3175416"/>
              <a:gd name="connsiteY2" fmla="*/ 1456854 h 1655782"/>
              <a:gd name="connsiteX3" fmla="*/ 2207442 w 3175416"/>
              <a:gd name="connsiteY3" fmla="*/ 1316301 h 1655782"/>
              <a:gd name="connsiteX4" fmla="*/ 1921006 w 3175416"/>
              <a:gd name="connsiteY4" fmla="*/ 1207729 h 1655782"/>
              <a:gd name="connsiteX5" fmla="*/ 1594389 w 3175416"/>
              <a:gd name="connsiteY5" fmla="*/ 1143721 h 1655782"/>
              <a:gd name="connsiteX6" fmla="*/ 1213569 w 3175416"/>
              <a:gd name="connsiteY6" fmla="*/ 1015706 h 1655782"/>
              <a:gd name="connsiteX7" fmla="*/ 915992 w 3175416"/>
              <a:gd name="connsiteY7" fmla="*/ 831594 h 1655782"/>
              <a:gd name="connsiteX8" fmla="*/ 552769 w 3175416"/>
              <a:gd name="connsiteY8" fmla="*/ 464467 h 1655782"/>
              <a:gd name="connsiteX9" fmla="*/ 0 w 3175416"/>
              <a:gd name="connsiteY9" fmla="*/ 0 h 1655782"/>
              <a:gd name="connsiteX0" fmla="*/ 3175416 w 3175416"/>
              <a:gd name="connsiteY0" fmla="*/ 1633953 h 1655782"/>
              <a:gd name="connsiteX1" fmla="*/ 2817118 w 3175416"/>
              <a:gd name="connsiteY1" fmla="*/ 1525487 h 1655782"/>
              <a:gd name="connsiteX2" fmla="*/ 2488985 w 3175416"/>
              <a:gd name="connsiteY2" fmla="*/ 1456854 h 1655782"/>
              <a:gd name="connsiteX3" fmla="*/ 2207442 w 3175416"/>
              <a:gd name="connsiteY3" fmla="*/ 1316301 h 1655782"/>
              <a:gd name="connsiteX4" fmla="*/ 1921006 w 3175416"/>
              <a:gd name="connsiteY4" fmla="*/ 1207729 h 1655782"/>
              <a:gd name="connsiteX5" fmla="*/ 1594389 w 3175416"/>
              <a:gd name="connsiteY5" fmla="*/ 1143721 h 1655782"/>
              <a:gd name="connsiteX6" fmla="*/ 1213569 w 3175416"/>
              <a:gd name="connsiteY6" fmla="*/ 1015706 h 1655782"/>
              <a:gd name="connsiteX7" fmla="*/ 870272 w 3175416"/>
              <a:gd name="connsiteY7" fmla="*/ 776730 h 1655782"/>
              <a:gd name="connsiteX8" fmla="*/ 552769 w 3175416"/>
              <a:gd name="connsiteY8" fmla="*/ 464467 h 1655782"/>
              <a:gd name="connsiteX9" fmla="*/ 0 w 3175416"/>
              <a:gd name="connsiteY9" fmla="*/ 0 h 1655782"/>
              <a:gd name="connsiteX0" fmla="*/ 3175416 w 3175416"/>
              <a:gd name="connsiteY0" fmla="*/ 1633953 h 1655782"/>
              <a:gd name="connsiteX1" fmla="*/ 2817118 w 3175416"/>
              <a:gd name="connsiteY1" fmla="*/ 1525487 h 1655782"/>
              <a:gd name="connsiteX2" fmla="*/ 2488985 w 3175416"/>
              <a:gd name="connsiteY2" fmla="*/ 1456854 h 1655782"/>
              <a:gd name="connsiteX3" fmla="*/ 2207442 w 3175416"/>
              <a:gd name="connsiteY3" fmla="*/ 1316301 h 1655782"/>
              <a:gd name="connsiteX4" fmla="*/ 1921006 w 3175416"/>
              <a:gd name="connsiteY4" fmla="*/ 1207729 h 1655782"/>
              <a:gd name="connsiteX5" fmla="*/ 1594389 w 3175416"/>
              <a:gd name="connsiteY5" fmla="*/ 1143721 h 1655782"/>
              <a:gd name="connsiteX6" fmla="*/ 1222713 w 3175416"/>
              <a:gd name="connsiteY6" fmla="*/ 924266 h 1655782"/>
              <a:gd name="connsiteX7" fmla="*/ 870272 w 3175416"/>
              <a:gd name="connsiteY7" fmla="*/ 776730 h 1655782"/>
              <a:gd name="connsiteX8" fmla="*/ 552769 w 3175416"/>
              <a:gd name="connsiteY8" fmla="*/ 464467 h 1655782"/>
              <a:gd name="connsiteX9" fmla="*/ 0 w 3175416"/>
              <a:gd name="connsiteY9" fmla="*/ 0 h 1655782"/>
              <a:gd name="connsiteX0" fmla="*/ 3175416 w 3175416"/>
              <a:gd name="connsiteY0" fmla="*/ 1633953 h 1655782"/>
              <a:gd name="connsiteX1" fmla="*/ 2817118 w 3175416"/>
              <a:gd name="connsiteY1" fmla="*/ 1525487 h 1655782"/>
              <a:gd name="connsiteX2" fmla="*/ 2488985 w 3175416"/>
              <a:gd name="connsiteY2" fmla="*/ 1456854 h 1655782"/>
              <a:gd name="connsiteX3" fmla="*/ 2207442 w 3175416"/>
              <a:gd name="connsiteY3" fmla="*/ 1316301 h 1655782"/>
              <a:gd name="connsiteX4" fmla="*/ 1921006 w 3175416"/>
              <a:gd name="connsiteY4" fmla="*/ 1207729 h 1655782"/>
              <a:gd name="connsiteX5" fmla="*/ 1658397 w 3175416"/>
              <a:gd name="connsiteY5" fmla="*/ 1024849 h 1655782"/>
              <a:gd name="connsiteX6" fmla="*/ 1222713 w 3175416"/>
              <a:gd name="connsiteY6" fmla="*/ 924266 h 1655782"/>
              <a:gd name="connsiteX7" fmla="*/ 870272 w 3175416"/>
              <a:gd name="connsiteY7" fmla="*/ 776730 h 1655782"/>
              <a:gd name="connsiteX8" fmla="*/ 552769 w 3175416"/>
              <a:gd name="connsiteY8" fmla="*/ 464467 h 1655782"/>
              <a:gd name="connsiteX9" fmla="*/ 0 w 3175416"/>
              <a:gd name="connsiteY9" fmla="*/ 0 h 1655782"/>
              <a:gd name="connsiteX0" fmla="*/ 3175416 w 3175416"/>
              <a:gd name="connsiteY0" fmla="*/ 1633953 h 1655782"/>
              <a:gd name="connsiteX1" fmla="*/ 2817118 w 3175416"/>
              <a:gd name="connsiteY1" fmla="*/ 1525487 h 1655782"/>
              <a:gd name="connsiteX2" fmla="*/ 2488985 w 3175416"/>
              <a:gd name="connsiteY2" fmla="*/ 1456854 h 1655782"/>
              <a:gd name="connsiteX3" fmla="*/ 2207442 w 3175416"/>
              <a:gd name="connsiteY3" fmla="*/ 1316301 h 1655782"/>
              <a:gd name="connsiteX4" fmla="*/ 1994158 w 3175416"/>
              <a:gd name="connsiteY4" fmla="*/ 1152865 h 1655782"/>
              <a:gd name="connsiteX5" fmla="*/ 1658397 w 3175416"/>
              <a:gd name="connsiteY5" fmla="*/ 1024849 h 1655782"/>
              <a:gd name="connsiteX6" fmla="*/ 1222713 w 3175416"/>
              <a:gd name="connsiteY6" fmla="*/ 924266 h 1655782"/>
              <a:gd name="connsiteX7" fmla="*/ 870272 w 3175416"/>
              <a:gd name="connsiteY7" fmla="*/ 776730 h 1655782"/>
              <a:gd name="connsiteX8" fmla="*/ 552769 w 3175416"/>
              <a:gd name="connsiteY8" fmla="*/ 464467 h 1655782"/>
              <a:gd name="connsiteX9" fmla="*/ 0 w 3175416"/>
              <a:gd name="connsiteY9" fmla="*/ 0 h 1655782"/>
              <a:gd name="connsiteX0" fmla="*/ 3175416 w 3175416"/>
              <a:gd name="connsiteY0" fmla="*/ 1633953 h 1655782"/>
              <a:gd name="connsiteX1" fmla="*/ 2817118 w 3175416"/>
              <a:gd name="connsiteY1" fmla="*/ 1525487 h 1655782"/>
              <a:gd name="connsiteX2" fmla="*/ 2488985 w 3175416"/>
              <a:gd name="connsiteY2" fmla="*/ 1456854 h 1655782"/>
              <a:gd name="connsiteX3" fmla="*/ 2298882 w 3175416"/>
              <a:gd name="connsiteY3" fmla="*/ 1279725 h 1655782"/>
              <a:gd name="connsiteX4" fmla="*/ 1994158 w 3175416"/>
              <a:gd name="connsiteY4" fmla="*/ 1152865 h 1655782"/>
              <a:gd name="connsiteX5" fmla="*/ 1658397 w 3175416"/>
              <a:gd name="connsiteY5" fmla="*/ 1024849 h 1655782"/>
              <a:gd name="connsiteX6" fmla="*/ 1222713 w 3175416"/>
              <a:gd name="connsiteY6" fmla="*/ 924266 h 1655782"/>
              <a:gd name="connsiteX7" fmla="*/ 870272 w 3175416"/>
              <a:gd name="connsiteY7" fmla="*/ 776730 h 1655782"/>
              <a:gd name="connsiteX8" fmla="*/ 552769 w 3175416"/>
              <a:gd name="connsiteY8" fmla="*/ 464467 h 1655782"/>
              <a:gd name="connsiteX9" fmla="*/ 0 w 3175416"/>
              <a:gd name="connsiteY9" fmla="*/ 0 h 1655782"/>
              <a:gd name="connsiteX0" fmla="*/ 3175416 w 3175416"/>
              <a:gd name="connsiteY0" fmla="*/ 1633953 h 1657443"/>
              <a:gd name="connsiteX1" fmla="*/ 2817118 w 3175416"/>
              <a:gd name="connsiteY1" fmla="*/ 1525487 h 1657443"/>
              <a:gd name="connsiteX2" fmla="*/ 2571281 w 3175416"/>
              <a:gd name="connsiteY2" fmla="*/ 1356270 h 1657443"/>
              <a:gd name="connsiteX3" fmla="*/ 2298882 w 3175416"/>
              <a:gd name="connsiteY3" fmla="*/ 1279725 h 1657443"/>
              <a:gd name="connsiteX4" fmla="*/ 1994158 w 3175416"/>
              <a:gd name="connsiteY4" fmla="*/ 1152865 h 1657443"/>
              <a:gd name="connsiteX5" fmla="*/ 1658397 w 3175416"/>
              <a:gd name="connsiteY5" fmla="*/ 1024849 h 1657443"/>
              <a:gd name="connsiteX6" fmla="*/ 1222713 w 3175416"/>
              <a:gd name="connsiteY6" fmla="*/ 924266 h 1657443"/>
              <a:gd name="connsiteX7" fmla="*/ 870272 w 3175416"/>
              <a:gd name="connsiteY7" fmla="*/ 776730 h 1657443"/>
              <a:gd name="connsiteX8" fmla="*/ 552769 w 3175416"/>
              <a:gd name="connsiteY8" fmla="*/ 464467 h 1657443"/>
              <a:gd name="connsiteX9" fmla="*/ 0 w 3175416"/>
              <a:gd name="connsiteY9" fmla="*/ 0 h 1657443"/>
              <a:gd name="connsiteX0" fmla="*/ 3175416 w 3175416"/>
              <a:gd name="connsiteY0" fmla="*/ 1633953 h 1657443"/>
              <a:gd name="connsiteX1" fmla="*/ 2817118 w 3175416"/>
              <a:gd name="connsiteY1" fmla="*/ 1525487 h 1657443"/>
              <a:gd name="connsiteX2" fmla="*/ 2571281 w 3175416"/>
              <a:gd name="connsiteY2" fmla="*/ 1356270 h 1657443"/>
              <a:gd name="connsiteX3" fmla="*/ 2298882 w 3175416"/>
              <a:gd name="connsiteY3" fmla="*/ 1279725 h 1657443"/>
              <a:gd name="connsiteX4" fmla="*/ 1994158 w 3175416"/>
              <a:gd name="connsiteY4" fmla="*/ 1107145 h 1657443"/>
              <a:gd name="connsiteX5" fmla="*/ 1658397 w 3175416"/>
              <a:gd name="connsiteY5" fmla="*/ 1024849 h 1657443"/>
              <a:gd name="connsiteX6" fmla="*/ 1222713 w 3175416"/>
              <a:gd name="connsiteY6" fmla="*/ 924266 h 1657443"/>
              <a:gd name="connsiteX7" fmla="*/ 870272 w 3175416"/>
              <a:gd name="connsiteY7" fmla="*/ 776730 h 1657443"/>
              <a:gd name="connsiteX8" fmla="*/ 552769 w 3175416"/>
              <a:gd name="connsiteY8" fmla="*/ 464467 h 1657443"/>
              <a:gd name="connsiteX9" fmla="*/ 0 w 3175416"/>
              <a:gd name="connsiteY9" fmla="*/ 0 h 1657443"/>
              <a:gd name="connsiteX0" fmla="*/ 3175416 w 3175416"/>
              <a:gd name="connsiteY0" fmla="*/ 1633953 h 1657443"/>
              <a:gd name="connsiteX1" fmla="*/ 2817118 w 3175416"/>
              <a:gd name="connsiteY1" fmla="*/ 1525487 h 1657443"/>
              <a:gd name="connsiteX2" fmla="*/ 2571281 w 3175416"/>
              <a:gd name="connsiteY2" fmla="*/ 1356270 h 1657443"/>
              <a:gd name="connsiteX3" fmla="*/ 2280594 w 3175416"/>
              <a:gd name="connsiteY3" fmla="*/ 1215717 h 1657443"/>
              <a:gd name="connsiteX4" fmla="*/ 1994158 w 3175416"/>
              <a:gd name="connsiteY4" fmla="*/ 1107145 h 1657443"/>
              <a:gd name="connsiteX5" fmla="*/ 1658397 w 3175416"/>
              <a:gd name="connsiteY5" fmla="*/ 1024849 h 1657443"/>
              <a:gd name="connsiteX6" fmla="*/ 1222713 w 3175416"/>
              <a:gd name="connsiteY6" fmla="*/ 924266 h 1657443"/>
              <a:gd name="connsiteX7" fmla="*/ 870272 w 3175416"/>
              <a:gd name="connsiteY7" fmla="*/ 776730 h 1657443"/>
              <a:gd name="connsiteX8" fmla="*/ 552769 w 3175416"/>
              <a:gd name="connsiteY8" fmla="*/ 464467 h 1657443"/>
              <a:gd name="connsiteX9" fmla="*/ 0 w 3175416"/>
              <a:gd name="connsiteY9" fmla="*/ 0 h 1657443"/>
              <a:gd name="connsiteX0" fmla="*/ 3175416 w 3175416"/>
              <a:gd name="connsiteY0" fmla="*/ 1633953 h 1648323"/>
              <a:gd name="connsiteX1" fmla="*/ 3118870 w 3175416"/>
              <a:gd name="connsiteY1" fmla="*/ 1397471 h 1648323"/>
              <a:gd name="connsiteX2" fmla="*/ 2571281 w 3175416"/>
              <a:gd name="connsiteY2" fmla="*/ 1356270 h 1648323"/>
              <a:gd name="connsiteX3" fmla="*/ 2280594 w 3175416"/>
              <a:gd name="connsiteY3" fmla="*/ 1215717 h 1648323"/>
              <a:gd name="connsiteX4" fmla="*/ 1994158 w 3175416"/>
              <a:gd name="connsiteY4" fmla="*/ 1107145 h 1648323"/>
              <a:gd name="connsiteX5" fmla="*/ 1658397 w 3175416"/>
              <a:gd name="connsiteY5" fmla="*/ 1024849 h 1648323"/>
              <a:gd name="connsiteX6" fmla="*/ 1222713 w 3175416"/>
              <a:gd name="connsiteY6" fmla="*/ 924266 h 1648323"/>
              <a:gd name="connsiteX7" fmla="*/ 870272 w 3175416"/>
              <a:gd name="connsiteY7" fmla="*/ 776730 h 1648323"/>
              <a:gd name="connsiteX8" fmla="*/ 552769 w 3175416"/>
              <a:gd name="connsiteY8" fmla="*/ 464467 h 1648323"/>
              <a:gd name="connsiteX9" fmla="*/ 0 w 3175416"/>
              <a:gd name="connsiteY9" fmla="*/ 0 h 1648323"/>
              <a:gd name="connsiteX0" fmla="*/ 3175416 w 3175416"/>
              <a:gd name="connsiteY0" fmla="*/ 1633953 h 1648517"/>
              <a:gd name="connsiteX1" fmla="*/ 3118870 w 3175416"/>
              <a:gd name="connsiteY1" fmla="*/ 1397471 h 1648517"/>
              <a:gd name="connsiteX2" fmla="*/ 2626145 w 3175416"/>
              <a:gd name="connsiteY2" fmla="*/ 1328838 h 1648517"/>
              <a:gd name="connsiteX3" fmla="*/ 2280594 w 3175416"/>
              <a:gd name="connsiteY3" fmla="*/ 1215717 h 1648517"/>
              <a:gd name="connsiteX4" fmla="*/ 1994158 w 3175416"/>
              <a:gd name="connsiteY4" fmla="*/ 1107145 h 1648517"/>
              <a:gd name="connsiteX5" fmla="*/ 1658397 w 3175416"/>
              <a:gd name="connsiteY5" fmla="*/ 1024849 h 1648517"/>
              <a:gd name="connsiteX6" fmla="*/ 1222713 w 3175416"/>
              <a:gd name="connsiteY6" fmla="*/ 924266 h 1648517"/>
              <a:gd name="connsiteX7" fmla="*/ 870272 w 3175416"/>
              <a:gd name="connsiteY7" fmla="*/ 776730 h 1648517"/>
              <a:gd name="connsiteX8" fmla="*/ 552769 w 3175416"/>
              <a:gd name="connsiteY8" fmla="*/ 464467 h 1648517"/>
              <a:gd name="connsiteX9" fmla="*/ 0 w 3175416"/>
              <a:gd name="connsiteY9" fmla="*/ 0 h 1648517"/>
              <a:gd name="connsiteX0" fmla="*/ 3175416 w 3175416"/>
              <a:gd name="connsiteY0" fmla="*/ 1746043 h 1760607"/>
              <a:gd name="connsiteX1" fmla="*/ 3118870 w 3175416"/>
              <a:gd name="connsiteY1" fmla="*/ 1509561 h 1760607"/>
              <a:gd name="connsiteX2" fmla="*/ 2626145 w 3175416"/>
              <a:gd name="connsiteY2" fmla="*/ 1440928 h 1760607"/>
              <a:gd name="connsiteX3" fmla="*/ 2280594 w 3175416"/>
              <a:gd name="connsiteY3" fmla="*/ 1327807 h 1760607"/>
              <a:gd name="connsiteX4" fmla="*/ 1994158 w 3175416"/>
              <a:gd name="connsiteY4" fmla="*/ 1219235 h 1760607"/>
              <a:gd name="connsiteX5" fmla="*/ 1658397 w 3175416"/>
              <a:gd name="connsiteY5" fmla="*/ 1136939 h 1760607"/>
              <a:gd name="connsiteX6" fmla="*/ 1222713 w 3175416"/>
              <a:gd name="connsiteY6" fmla="*/ 1036356 h 1760607"/>
              <a:gd name="connsiteX7" fmla="*/ 870272 w 3175416"/>
              <a:gd name="connsiteY7" fmla="*/ 888820 h 1760607"/>
              <a:gd name="connsiteX8" fmla="*/ 461329 w 3175416"/>
              <a:gd name="connsiteY8" fmla="*/ 485 h 1760607"/>
              <a:gd name="connsiteX9" fmla="*/ 0 w 3175416"/>
              <a:gd name="connsiteY9" fmla="*/ 112090 h 1760607"/>
              <a:gd name="connsiteX0" fmla="*/ 3175416 w 3175416"/>
              <a:gd name="connsiteY0" fmla="*/ 1752389 h 1766953"/>
              <a:gd name="connsiteX1" fmla="*/ 3118870 w 3175416"/>
              <a:gd name="connsiteY1" fmla="*/ 1515907 h 1766953"/>
              <a:gd name="connsiteX2" fmla="*/ 2626145 w 3175416"/>
              <a:gd name="connsiteY2" fmla="*/ 1447274 h 1766953"/>
              <a:gd name="connsiteX3" fmla="*/ 2280594 w 3175416"/>
              <a:gd name="connsiteY3" fmla="*/ 1334153 h 1766953"/>
              <a:gd name="connsiteX4" fmla="*/ 1994158 w 3175416"/>
              <a:gd name="connsiteY4" fmla="*/ 1225581 h 1766953"/>
              <a:gd name="connsiteX5" fmla="*/ 1658397 w 3175416"/>
              <a:gd name="connsiteY5" fmla="*/ 1143285 h 1766953"/>
              <a:gd name="connsiteX6" fmla="*/ 1222713 w 3175416"/>
              <a:gd name="connsiteY6" fmla="*/ 1042702 h 1766953"/>
              <a:gd name="connsiteX7" fmla="*/ 952568 w 3175416"/>
              <a:gd name="connsiteY7" fmla="*/ 117926 h 1766953"/>
              <a:gd name="connsiteX8" fmla="*/ 461329 w 3175416"/>
              <a:gd name="connsiteY8" fmla="*/ 6831 h 1766953"/>
              <a:gd name="connsiteX9" fmla="*/ 0 w 3175416"/>
              <a:gd name="connsiteY9" fmla="*/ 118436 h 1766953"/>
              <a:gd name="connsiteX0" fmla="*/ 3175416 w 3175416"/>
              <a:gd name="connsiteY0" fmla="*/ 1746044 h 1760608"/>
              <a:gd name="connsiteX1" fmla="*/ 3118870 w 3175416"/>
              <a:gd name="connsiteY1" fmla="*/ 1509562 h 1760608"/>
              <a:gd name="connsiteX2" fmla="*/ 2626145 w 3175416"/>
              <a:gd name="connsiteY2" fmla="*/ 1440929 h 1760608"/>
              <a:gd name="connsiteX3" fmla="*/ 2280594 w 3175416"/>
              <a:gd name="connsiteY3" fmla="*/ 1327808 h 1760608"/>
              <a:gd name="connsiteX4" fmla="*/ 1994158 w 3175416"/>
              <a:gd name="connsiteY4" fmla="*/ 1219236 h 1760608"/>
              <a:gd name="connsiteX5" fmla="*/ 1658397 w 3175416"/>
              <a:gd name="connsiteY5" fmla="*/ 1136940 h 1760608"/>
              <a:gd name="connsiteX6" fmla="*/ 1222713 w 3175416"/>
              <a:gd name="connsiteY6" fmla="*/ 1036357 h 1760608"/>
              <a:gd name="connsiteX7" fmla="*/ 461329 w 3175416"/>
              <a:gd name="connsiteY7" fmla="*/ 486 h 1760608"/>
              <a:gd name="connsiteX8" fmla="*/ 0 w 3175416"/>
              <a:gd name="connsiteY8" fmla="*/ 112091 h 1760608"/>
              <a:gd name="connsiteX0" fmla="*/ 3175416 w 3175416"/>
              <a:gd name="connsiteY0" fmla="*/ 1746044 h 1760608"/>
              <a:gd name="connsiteX1" fmla="*/ 3118870 w 3175416"/>
              <a:gd name="connsiteY1" fmla="*/ 1509562 h 1760608"/>
              <a:gd name="connsiteX2" fmla="*/ 2626145 w 3175416"/>
              <a:gd name="connsiteY2" fmla="*/ 1440929 h 1760608"/>
              <a:gd name="connsiteX3" fmla="*/ 2280594 w 3175416"/>
              <a:gd name="connsiteY3" fmla="*/ 1327808 h 1760608"/>
              <a:gd name="connsiteX4" fmla="*/ 1994158 w 3175416"/>
              <a:gd name="connsiteY4" fmla="*/ 1219236 h 1760608"/>
              <a:gd name="connsiteX5" fmla="*/ 1658397 w 3175416"/>
              <a:gd name="connsiteY5" fmla="*/ 1136940 h 1760608"/>
              <a:gd name="connsiteX6" fmla="*/ 461329 w 3175416"/>
              <a:gd name="connsiteY6" fmla="*/ 486 h 1760608"/>
              <a:gd name="connsiteX7" fmla="*/ 0 w 3175416"/>
              <a:gd name="connsiteY7" fmla="*/ 112091 h 1760608"/>
              <a:gd name="connsiteX0" fmla="*/ 3175416 w 3175416"/>
              <a:gd name="connsiteY0" fmla="*/ 1746044 h 1760608"/>
              <a:gd name="connsiteX1" fmla="*/ 3118870 w 3175416"/>
              <a:gd name="connsiteY1" fmla="*/ 1509562 h 1760608"/>
              <a:gd name="connsiteX2" fmla="*/ 2626145 w 3175416"/>
              <a:gd name="connsiteY2" fmla="*/ 1440929 h 1760608"/>
              <a:gd name="connsiteX3" fmla="*/ 2280594 w 3175416"/>
              <a:gd name="connsiteY3" fmla="*/ 1327808 h 1760608"/>
              <a:gd name="connsiteX4" fmla="*/ 1994158 w 3175416"/>
              <a:gd name="connsiteY4" fmla="*/ 1219236 h 1760608"/>
              <a:gd name="connsiteX5" fmla="*/ 461329 w 3175416"/>
              <a:gd name="connsiteY5" fmla="*/ 486 h 1760608"/>
              <a:gd name="connsiteX6" fmla="*/ 0 w 3175416"/>
              <a:gd name="connsiteY6" fmla="*/ 112091 h 1760608"/>
              <a:gd name="connsiteX0" fmla="*/ 3175416 w 3175416"/>
              <a:gd name="connsiteY0" fmla="*/ 1746044 h 1760608"/>
              <a:gd name="connsiteX1" fmla="*/ 3118870 w 3175416"/>
              <a:gd name="connsiteY1" fmla="*/ 1509562 h 1760608"/>
              <a:gd name="connsiteX2" fmla="*/ 2626145 w 3175416"/>
              <a:gd name="connsiteY2" fmla="*/ 1440929 h 1760608"/>
              <a:gd name="connsiteX3" fmla="*/ 2280594 w 3175416"/>
              <a:gd name="connsiteY3" fmla="*/ 1327808 h 1760608"/>
              <a:gd name="connsiteX4" fmla="*/ 461329 w 3175416"/>
              <a:gd name="connsiteY4" fmla="*/ 486 h 1760608"/>
              <a:gd name="connsiteX5" fmla="*/ 0 w 3175416"/>
              <a:gd name="connsiteY5" fmla="*/ 112091 h 1760608"/>
              <a:gd name="connsiteX0" fmla="*/ 3175416 w 3175416"/>
              <a:gd name="connsiteY0" fmla="*/ 1746044 h 1760608"/>
              <a:gd name="connsiteX1" fmla="*/ 3118870 w 3175416"/>
              <a:gd name="connsiteY1" fmla="*/ 1509562 h 1760608"/>
              <a:gd name="connsiteX2" fmla="*/ 2626145 w 3175416"/>
              <a:gd name="connsiteY2" fmla="*/ 1440929 h 1760608"/>
              <a:gd name="connsiteX3" fmla="*/ 461329 w 3175416"/>
              <a:gd name="connsiteY3" fmla="*/ 486 h 1760608"/>
              <a:gd name="connsiteX4" fmla="*/ 0 w 3175416"/>
              <a:gd name="connsiteY4" fmla="*/ 112091 h 1760608"/>
              <a:gd name="connsiteX0" fmla="*/ 3175416 w 3313435"/>
              <a:gd name="connsiteY0" fmla="*/ 1746044 h 1784735"/>
              <a:gd name="connsiteX1" fmla="*/ 3118870 w 3313435"/>
              <a:gd name="connsiteY1" fmla="*/ 1509562 h 1784735"/>
              <a:gd name="connsiteX2" fmla="*/ 461329 w 3313435"/>
              <a:gd name="connsiteY2" fmla="*/ 486 h 1784735"/>
              <a:gd name="connsiteX3" fmla="*/ 0 w 3313435"/>
              <a:gd name="connsiteY3" fmla="*/ 112091 h 1784735"/>
              <a:gd name="connsiteX0" fmla="*/ 3175416 w 3175416"/>
              <a:gd name="connsiteY0" fmla="*/ 1746044 h 1746044"/>
              <a:gd name="connsiteX1" fmla="*/ 461329 w 3175416"/>
              <a:gd name="connsiteY1" fmla="*/ 486 h 1746044"/>
              <a:gd name="connsiteX2" fmla="*/ 0 w 3175416"/>
              <a:gd name="connsiteY2" fmla="*/ 112091 h 1746044"/>
              <a:gd name="connsiteX0" fmla="*/ 461329 w 461329"/>
              <a:gd name="connsiteY0" fmla="*/ 486 h 112091"/>
              <a:gd name="connsiteX1" fmla="*/ 0 w 461329"/>
              <a:gd name="connsiteY1" fmla="*/ 112091 h 112091"/>
              <a:gd name="connsiteX0" fmla="*/ 369889 w 369889"/>
              <a:gd name="connsiteY0" fmla="*/ 620 h 84793"/>
              <a:gd name="connsiteX1" fmla="*/ 0 w 369889"/>
              <a:gd name="connsiteY1" fmla="*/ 84793 h 8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889" h="84793">
                <a:moveTo>
                  <a:pt x="369889" y="620"/>
                </a:moveTo>
                <a:cubicBezTo>
                  <a:pt x="299520" y="-8439"/>
                  <a:pt x="0" y="84793"/>
                  <a:pt x="0" y="84793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TextBox 282"/>
          <p:cNvSpPr txBox="1"/>
          <p:nvPr/>
        </p:nvSpPr>
        <p:spPr>
          <a:xfrm>
            <a:off x="2763811" y="4450006"/>
            <a:ext cx="549313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err="1" smtClean="0"/>
              <a:t>차마고도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130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401686" y="2353013"/>
            <a:ext cx="1443245" cy="1421535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73" name="타원 272"/>
          <p:cNvSpPr/>
          <p:nvPr/>
        </p:nvSpPr>
        <p:spPr>
          <a:xfrm>
            <a:off x="5670595" y="3730492"/>
            <a:ext cx="1514706" cy="111817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자유형 273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자유형 274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자유형 275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자유형 276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TextBox 277"/>
          <p:cNvSpPr txBox="1"/>
          <p:nvPr/>
        </p:nvSpPr>
        <p:spPr>
          <a:xfrm>
            <a:off x="3821652" y="4535554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사천성</a:t>
            </a:r>
            <a:endParaRPr lang="en-US" altLang="ko-KR" dirty="0" smtClean="0"/>
          </a:p>
        </p:txBody>
      </p:sp>
      <p:sp>
        <p:nvSpPr>
          <p:cNvPr id="288" name="TextBox 287"/>
          <p:cNvSpPr txBox="1"/>
          <p:nvPr/>
        </p:nvSpPr>
        <p:spPr>
          <a:xfrm>
            <a:off x="6267607" y="3239147"/>
            <a:ext cx="827024" cy="2265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산동성</a:t>
            </a:r>
            <a:endParaRPr lang="en-US" altLang="ko-KR" sz="1000" b="1" dirty="0" smtClean="0"/>
          </a:p>
        </p:txBody>
      </p:sp>
      <p:sp>
        <p:nvSpPr>
          <p:cNvPr id="20" name="타원 19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6714012" y="41466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12495" y="3984248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난징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3384331" y="3878325"/>
            <a:ext cx="1559541" cy="1366337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562104" y="4442511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청도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50740" y="2472461"/>
            <a:ext cx="292832" cy="1902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북경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00966" y="264530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ko-KR" altLang="en-US" dirty="0"/>
              <a:t>천진</a:t>
            </a:r>
          </a:p>
        </p:txBody>
      </p:sp>
      <p:sp>
        <p:nvSpPr>
          <p:cNvPr id="31" name="타원 30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83555" y="5615515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광주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4618166" y="505121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313969" y="3540467"/>
            <a:ext cx="3712289" cy="1077218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화이양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100" dirty="0" smtClean="0"/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회</a:t>
            </a:r>
            <a:r>
              <a:rPr lang="ko-KR" altLang="en-US" sz="1100" dirty="0">
                <a:solidFill>
                  <a:prstClr val="black"/>
                </a:solidFill>
              </a:rPr>
              <a:t>수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양</a:t>
            </a:r>
            <a:r>
              <a:rPr lang="ko-KR" altLang="en-US" sz="1100" dirty="0">
                <a:solidFill>
                  <a:prstClr val="black"/>
                </a:solidFill>
              </a:rPr>
              <a:t>자강 하류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상해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난징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 err="1">
                <a:solidFill>
                  <a:prstClr val="black"/>
                </a:solidFill>
              </a:rPr>
              <a:t>양저우</a:t>
            </a:r>
            <a:r>
              <a:rPr lang="ko-KR" altLang="en-US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</a:rPr>
              <a:t>등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명조에 난징에 수도를 정했다가 북경으로 천도하면서 이 지역의 음식문화가 북경과 궁정 요리에 이식됨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 smtClean="0">
                <a:solidFill>
                  <a:srgbClr val="00B050"/>
                </a:solidFill>
              </a:rPr>
              <a:t>둥포러우</a:t>
            </a:r>
            <a:r>
              <a:rPr lang="en-US" altLang="ko-KR" sz="1100" b="1" dirty="0">
                <a:solidFill>
                  <a:srgbClr val="00B050"/>
                </a:solidFill>
              </a:rPr>
              <a:t>(</a:t>
            </a:r>
            <a:r>
              <a:rPr lang="ko-KR" altLang="en-US" sz="1100" b="1" dirty="0" err="1">
                <a:solidFill>
                  <a:srgbClr val="00B050"/>
                </a:solidFill>
              </a:rPr>
              <a:t>동파육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소동파가</a:t>
            </a:r>
            <a:r>
              <a:rPr lang="ko-KR" altLang="en-US" sz="1100" dirty="0" smtClean="0"/>
              <a:t> 만듦</a:t>
            </a:r>
            <a:endParaRPr lang="ko-KR" altLang="en-US" sz="1100" dirty="0"/>
          </a:p>
        </p:txBody>
      </p:sp>
      <p:sp>
        <p:nvSpPr>
          <p:cNvPr id="38" name="직사각형 37"/>
          <p:cNvSpPr/>
          <p:nvPr/>
        </p:nvSpPr>
        <p:spPr>
          <a:xfrm>
            <a:off x="7313969" y="2392097"/>
            <a:ext cx="3984432" cy="1077218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산둥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100" dirty="0" smtClean="0"/>
              <a:t>(</a:t>
            </a:r>
            <a:r>
              <a:rPr lang="ko-KR" altLang="en-US" sz="1100" dirty="0" err="1"/>
              <a:t>황하유역</a:t>
            </a:r>
            <a:r>
              <a:rPr lang="en-US" altLang="ko-KR" sz="1100" dirty="0"/>
              <a:t>, </a:t>
            </a:r>
            <a:r>
              <a:rPr lang="ko-KR" altLang="en-US" sz="1100" dirty="0"/>
              <a:t>북경</a:t>
            </a:r>
            <a:r>
              <a:rPr lang="en-US" altLang="ko-KR" sz="1100" dirty="0"/>
              <a:t>/</a:t>
            </a:r>
            <a:r>
              <a:rPr lang="ko-KR" altLang="en-US" sz="1100" dirty="0"/>
              <a:t>산동반도 등</a:t>
            </a:r>
            <a:r>
              <a:rPr lang="en-US" altLang="ko-KR" sz="1100" dirty="0"/>
              <a:t>)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/>
              <a:t>한국 중화요리의 원조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탕수육의 </a:t>
            </a:r>
            <a:r>
              <a:rPr lang="ko-KR" altLang="en-US" sz="1100" dirty="0"/>
              <a:t>새콤달콤한 </a:t>
            </a:r>
            <a:r>
              <a:rPr lang="ko-KR" altLang="en-US" sz="1100" b="1" dirty="0">
                <a:solidFill>
                  <a:srgbClr val="00B050"/>
                </a:solidFill>
              </a:rPr>
              <a:t>‘</a:t>
            </a:r>
            <a:r>
              <a:rPr lang="ko-KR" altLang="en-US" sz="1100" b="1" dirty="0" err="1" smtClean="0">
                <a:solidFill>
                  <a:srgbClr val="00B050"/>
                </a:solidFill>
              </a:rPr>
              <a:t>탕추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(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설탕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+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식초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’ </a:t>
            </a:r>
            <a:r>
              <a:rPr lang="ko-KR" altLang="en-US" sz="1100" b="1" dirty="0">
                <a:solidFill>
                  <a:srgbClr val="00B050"/>
                </a:solidFill>
              </a:rPr>
              <a:t>조리법을 </a:t>
            </a:r>
            <a:r>
              <a:rPr lang="ko-KR" altLang="en-US" sz="1100" dirty="0"/>
              <a:t>폭넓게 </a:t>
            </a:r>
            <a:r>
              <a:rPr lang="ko-KR" altLang="en-US" sz="1100" dirty="0" smtClean="0"/>
              <a:t>활용함</a:t>
            </a:r>
            <a:endParaRPr lang="ko-KR" altLang="en-US" sz="1100" dirty="0"/>
          </a:p>
        </p:txBody>
      </p:sp>
      <p:sp>
        <p:nvSpPr>
          <p:cNvPr id="39" name="직사각형 38"/>
          <p:cNvSpPr/>
          <p:nvPr/>
        </p:nvSpPr>
        <p:spPr>
          <a:xfrm>
            <a:off x="7313969" y="4906846"/>
            <a:ext cx="3984432" cy="155170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 smtClean="0">
                <a:solidFill>
                  <a:srgbClr val="FF0000"/>
                </a:solidFill>
              </a:rPr>
              <a:t>광둥 요리 </a:t>
            </a:r>
            <a:r>
              <a:rPr lang="en-US" altLang="ko-KR" sz="1100" dirty="0" smtClean="0"/>
              <a:t>(</a:t>
            </a:r>
            <a:r>
              <a:rPr lang="ko-KR" altLang="en-US" sz="1100" dirty="0" err="1"/>
              <a:t>주강유역</a:t>
            </a:r>
            <a:r>
              <a:rPr lang="en-US" altLang="ko-KR" sz="1100" dirty="0"/>
              <a:t>, </a:t>
            </a:r>
            <a:r>
              <a:rPr lang="ko-KR" altLang="en-US" sz="1100" dirty="0"/>
              <a:t>홍콩</a:t>
            </a:r>
            <a:r>
              <a:rPr lang="en-US" altLang="ko-KR" sz="1100" dirty="0"/>
              <a:t>/</a:t>
            </a:r>
            <a:r>
              <a:rPr lang="ko-KR" altLang="en-US" sz="1100" dirty="0"/>
              <a:t>광저우 </a:t>
            </a:r>
            <a:r>
              <a:rPr lang="ko-KR" altLang="en-US" sz="1100" dirty="0" smtClean="0"/>
              <a:t>등</a:t>
            </a:r>
            <a:r>
              <a:rPr lang="en-US" altLang="ko-KR" sz="1100" dirty="0" smtClean="0"/>
              <a:t>)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/>
              <a:t>아열대 </a:t>
            </a:r>
            <a:r>
              <a:rPr lang="ko-KR" altLang="en-US" sz="1100" dirty="0" smtClean="0"/>
              <a:t>기후로 </a:t>
            </a:r>
            <a:r>
              <a:rPr lang="ko-KR" altLang="en-US" sz="1100" dirty="0"/>
              <a:t>물산이 풍부하고</a:t>
            </a:r>
            <a:r>
              <a:rPr lang="en-US" altLang="ko-KR" sz="1100" dirty="0"/>
              <a:t>, </a:t>
            </a:r>
            <a:r>
              <a:rPr lang="ko-KR" altLang="en-US" sz="1100" dirty="0"/>
              <a:t>바다</a:t>
            </a:r>
            <a:r>
              <a:rPr lang="en-US" altLang="ko-KR" sz="1100" dirty="0"/>
              <a:t>, </a:t>
            </a:r>
            <a:r>
              <a:rPr lang="ko-KR" altLang="en-US" sz="1100" dirty="0"/>
              <a:t>민물</a:t>
            </a:r>
            <a:r>
              <a:rPr lang="en-US" altLang="ko-KR" sz="1100" dirty="0"/>
              <a:t>, </a:t>
            </a:r>
            <a:r>
              <a:rPr lang="ko-KR" altLang="en-US" sz="1100" dirty="0"/>
              <a:t>육지의 제반 식재료의 다양함이 있음 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‘</a:t>
            </a:r>
            <a:r>
              <a:rPr lang="ko-KR" altLang="en-US" sz="1100" dirty="0"/>
              <a:t>음식이라면 광저우’ 또는 ‘날짐승은 비행기만 삐고</a:t>
            </a:r>
            <a:r>
              <a:rPr lang="en-US" altLang="ko-KR" sz="1100" dirty="0"/>
              <a:t>, </a:t>
            </a:r>
            <a:r>
              <a:rPr lang="ko-KR" altLang="en-US" sz="1100" dirty="0"/>
              <a:t>네 발 달린 것은 책상만 빼고 모두 </a:t>
            </a:r>
            <a:r>
              <a:rPr lang="ko-KR" altLang="en-US" sz="1100" dirty="0" err="1"/>
              <a:t>먹을수</a:t>
            </a:r>
            <a:r>
              <a:rPr lang="ko-KR" altLang="en-US" sz="1100" dirty="0"/>
              <a:t> 있다’라는 말의 </a:t>
            </a:r>
            <a:r>
              <a:rPr lang="ko-KR" altLang="en-US" sz="1100" dirty="0" smtClean="0"/>
              <a:t>근원지임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rgbClr val="00B050"/>
                </a:solidFill>
              </a:rPr>
              <a:t>상어지느러미</a:t>
            </a:r>
            <a:r>
              <a:rPr lang="en-US" altLang="ko-KR" sz="1100" b="1" dirty="0">
                <a:solidFill>
                  <a:srgbClr val="00B050"/>
                </a:solidFill>
              </a:rPr>
              <a:t>, </a:t>
            </a:r>
            <a:r>
              <a:rPr lang="ko-KR" altLang="en-US" sz="1100" b="1" dirty="0" err="1">
                <a:solidFill>
                  <a:srgbClr val="00B050"/>
                </a:solidFill>
              </a:rPr>
              <a:t>제비집</a:t>
            </a:r>
            <a:r>
              <a:rPr lang="ko-KR" altLang="en-US" sz="1100" dirty="0"/>
              <a:t> </a:t>
            </a:r>
            <a:r>
              <a:rPr lang="ko-KR" altLang="en-US" sz="1100" b="1" dirty="0">
                <a:solidFill>
                  <a:srgbClr val="00B050"/>
                </a:solidFill>
              </a:rPr>
              <a:t>요리</a:t>
            </a:r>
            <a:r>
              <a:rPr lang="ko-KR" altLang="en-US" sz="1100" dirty="0"/>
              <a:t>도 </a:t>
            </a:r>
            <a:r>
              <a:rPr lang="ko-KR" altLang="en-US" sz="1100" dirty="0" smtClean="0"/>
              <a:t>유명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r>
              <a:rPr lang="ko-KR" altLang="en-US" sz="1100" b="1" dirty="0">
                <a:solidFill>
                  <a:srgbClr val="00B050"/>
                </a:solidFill>
              </a:rPr>
              <a:t>차와 </a:t>
            </a:r>
            <a:r>
              <a:rPr lang="ko-KR" altLang="en-US" sz="1100" b="1" dirty="0" err="1">
                <a:solidFill>
                  <a:srgbClr val="00B050"/>
                </a:solidFill>
              </a:rPr>
              <a:t>딤섬</a:t>
            </a:r>
            <a:r>
              <a:rPr lang="ko-KR" altLang="en-US" sz="1100" dirty="0" err="1"/>
              <a:t>을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dirty="0"/>
              <a:t>즐김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5096384" y="4689571"/>
            <a:ext cx="828235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양자강</a:t>
            </a:r>
            <a:r>
              <a:rPr lang="en-US" altLang="ko-KR" sz="1100" dirty="0" smtClean="0"/>
              <a:t>(</a:t>
            </a:r>
            <a:r>
              <a:rPr lang="ko-KR" altLang="en-US" sz="1100" dirty="0"/>
              <a:t>장</a:t>
            </a:r>
            <a:r>
              <a:rPr lang="ko-KR" altLang="en-US" sz="1100" dirty="0" smtClean="0"/>
              <a:t>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5401686" y="4048574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회수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472349" y="2624112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황하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500351" y="4274869"/>
            <a:ext cx="2831877" cy="2028761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Ins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ko-KR" altLang="en-US" sz="1400" b="1" dirty="0" smtClean="0">
                <a:solidFill>
                  <a:srgbClr val="FF0000"/>
                </a:solidFill>
              </a:rPr>
              <a:t>쓰촨 요리 </a:t>
            </a:r>
            <a:r>
              <a:rPr lang="en-US" altLang="ko-KR" sz="1100" dirty="0" smtClean="0"/>
              <a:t>(</a:t>
            </a:r>
            <a:r>
              <a:rPr lang="ko-KR" altLang="en-US" sz="1100" dirty="0"/>
              <a:t>양자강 </a:t>
            </a:r>
            <a:r>
              <a:rPr lang="ko-KR" altLang="en-US" sz="1100" dirty="0" err="1"/>
              <a:t>중상류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청두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충칭등</a:t>
            </a:r>
            <a:r>
              <a:rPr lang="en-US" altLang="ko-KR" sz="1100" dirty="0"/>
              <a:t>)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err="1"/>
              <a:t>분지형</a:t>
            </a:r>
            <a:r>
              <a:rPr lang="ko-KR" altLang="en-US" sz="1100" dirty="0"/>
              <a:t> 기후의 특성상 자주 흐리고 습하기 때문에 땀을 흘려 풍습을 몰아 낼 수 있는 자극적이고 매운 향료와 양념을 사용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 smtClean="0">
                <a:solidFill>
                  <a:srgbClr val="00B050"/>
                </a:solidFill>
              </a:rPr>
              <a:t>쓰촨식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훠궈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en-US" altLang="ko-KR" sz="1100" b="1" dirty="0">
                <a:solidFill>
                  <a:srgbClr val="00B050"/>
                </a:solidFill>
              </a:rPr>
              <a:t>(</a:t>
            </a:r>
            <a:r>
              <a:rPr lang="ko-KR" altLang="en-US" sz="1100" b="1" dirty="0">
                <a:solidFill>
                  <a:srgbClr val="00B050"/>
                </a:solidFill>
              </a:rPr>
              <a:t>샤브샤브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endParaRPr lang="en-US" altLang="ko-KR" sz="1100" dirty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srgbClr val="00B050"/>
                </a:solidFill>
              </a:rPr>
              <a:t>마파두부</a:t>
            </a:r>
            <a:r>
              <a:rPr lang="en-US" altLang="ko-KR" sz="1100" dirty="0"/>
              <a:t>: </a:t>
            </a:r>
            <a:r>
              <a:rPr lang="ko-KR" altLang="en-US" sz="1100" dirty="0"/>
              <a:t>곰보 아주머니가 처음 만들었다는 일화 때문에 붙게 된 이름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srgbClr val="00B050"/>
                </a:solidFill>
              </a:rPr>
              <a:t>싼셴궈바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en-US" altLang="ko-KR" sz="1100" b="1" dirty="0">
                <a:solidFill>
                  <a:srgbClr val="00B050"/>
                </a:solidFill>
              </a:rPr>
              <a:t>(</a:t>
            </a:r>
            <a:r>
              <a:rPr lang="ko-KR" altLang="en-US" sz="1100" b="1" dirty="0" err="1">
                <a:solidFill>
                  <a:srgbClr val="00B050"/>
                </a:solidFill>
              </a:rPr>
              <a:t>삼선누릉지탕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97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105400" y="2353013"/>
            <a:ext cx="1739531" cy="1421535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73" name="타원 272"/>
          <p:cNvSpPr/>
          <p:nvPr/>
        </p:nvSpPr>
        <p:spPr>
          <a:xfrm>
            <a:off x="5670595" y="3730492"/>
            <a:ext cx="1514706" cy="111817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자유형 273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자유형 274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자유형 275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자유형 276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TextBox 277"/>
          <p:cNvSpPr txBox="1"/>
          <p:nvPr/>
        </p:nvSpPr>
        <p:spPr>
          <a:xfrm>
            <a:off x="3821652" y="4535554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사천성</a:t>
            </a:r>
            <a:endParaRPr lang="en-US" altLang="ko-KR" dirty="0" smtClean="0"/>
          </a:p>
        </p:txBody>
      </p:sp>
      <p:sp>
        <p:nvSpPr>
          <p:cNvPr id="288" name="TextBox 287"/>
          <p:cNvSpPr txBox="1"/>
          <p:nvPr/>
        </p:nvSpPr>
        <p:spPr>
          <a:xfrm>
            <a:off x="6267607" y="3239147"/>
            <a:ext cx="827024" cy="2265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산동성</a:t>
            </a:r>
            <a:endParaRPr lang="en-US" altLang="ko-KR" sz="1000" b="1" dirty="0" smtClean="0"/>
          </a:p>
        </p:txBody>
      </p:sp>
      <p:sp>
        <p:nvSpPr>
          <p:cNvPr id="20" name="타원 19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6714012" y="41466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12495" y="3984248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난징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3384331" y="3878325"/>
            <a:ext cx="1559541" cy="1366337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562104" y="4442511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청도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50740" y="2472461"/>
            <a:ext cx="292832" cy="1902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북경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00966" y="264530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ko-KR" altLang="en-US" dirty="0"/>
              <a:t>천진</a:t>
            </a:r>
          </a:p>
        </p:txBody>
      </p:sp>
      <p:sp>
        <p:nvSpPr>
          <p:cNvPr id="31" name="타원 30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83555" y="5615515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광주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4618166" y="505121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313969" y="2890602"/>
            <a:ext cx="3712289" cy="12900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화이양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200" dirty="0" smtClean="0"/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회</a:t>
            </a:r>
            <a:r>
              <a:rPr lang="ko-KR" altLang="en-US" sz="1000" dirty="0">
                <a:solidFill>
                  <a:prstClr val="black"/>
                </a:solidFill>
              </a:rPr>
              <a:t>수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양</a:t>
            </a:r>
            <a:r>
              <a:rPr lang="ko-KR" altLang="en-US" sz="1000" dirty="0">
                <a:solidFill>
                  <a:prstClr val="black"/>
                </a:solidFill>
              </a:rPr>
              <a:t>자강 하류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상해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난징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 err="1">
                <a:solidFill>
                  <a:prstClr val="black"/>
                </a:solidFill>
              </a:rPr>
              <a:t>양저우</a:t>
            </a:r>
            <a:r>
              <a:rPr lang="ko-KR" altLang="en-US" sz="1000" dirty="0">
                <a:solidFill>
                  <a:prstClr val="black"/>
                </a:solidFill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</a:rPr>
              <a:t>등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2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명조에 난징에 수도를 정했다가 북경으로 천도하면서 이 지역의 음식문화가 북경과 궁정 요리에 </a:t>
            </a:r>
            <a:r>
              <a:rPr lang="ko-KR" altLang="en-US" sz="1000" dirty="0" err="1" smtClean="0"/>
              <a:t>이심됨</a:t>
            </a:r>
            <a:endParaRPr lang="ko-KR" altLang="en-US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rgbClr val="00B050"/>
                </a:solidFill>
              </a:rPr>
              <a:t>둥포러우</a:t>
            </a:r>
            <a:r>
              <a:rPr lang="en-US" altLang="ko-KR" sz="1000" b="1" dirty="0">
                <a:solidFill>
                  <a:srgbClr val="00B050"/>
                </a:solidFill>
              </a:rPr>
              <a:t>(</a:t>
            </a:r>
            <a:r>
              <a:rPr lang="ko-KR" altLang="en-US" sz="1000" b="1" dirty="0" err="1">
                <a:solidFill>
                  <a:srgbClr val="00B050"/>
                </a:solidFill>
              </a:rPr>
              <a:t>동파육</a:t>
            </a:r>
            <a:r>
              <a:rPr lang="en-US" altLang="ko-KR" sz="1000" b="1" dirty="0">
                <a:solidFill>
                  <a:srgbClr val="00B050"/>
                </a:solidFill>
              </a:rPr>
              <a:t>): </a:t>
            </a:r>
            <a:r>
              <a:rPr lang="ko-KR" altLang="en-US" sz="1000" dirty="0" err="1"/>
              <a:t>송대의</a:t>
            </a:r>
            <a:r>
              <a:rPr lang="ko-KR" altLang="en-US" sz="1000" dirty="0"/>
              <a:t> 문호 </a:t>
            </a:r>
            <a:r>
              <a:rPr lang="ko-KR" altLang="en-US" sz="1000" dirty="0" err="1"/>
              <a:t>소동파가</a:t>
            </a:r>
            <a:r>
              <a:rPr lang="ko-KR" altLang="en-US" sz="1000" dirty="0"/>
              <a:t> 항저우 지방관으로 부임했을 때 손수 개발한 요리로</a:t>
            </a:r>
            <a:r>
              <a:rPr lang="en-US" altLang="ko-KR" sz="1000" dirty="0"/>
              <a:t>, </a:t>
            </a:r>
            <a:r>
              <a:rPr lang="ko-KR" altLang="en-US" sz="1000" dirty="0"/>
              <a:t>두껍게 썬 돼지 삼겹살을 술</a:t>
            </a:r>
            <a:r>
              <a:rPr lang="en-US" altLang="ko-KR" sz="1000" dirty="0"/>
              <a:t>, </a:t>
            </a:r>
            <a:r>
              <a:rPr lang="ko-KR" altLang="en-US" sz="1000" dirty="0"/>
              <a:t>간장</a:t>
            </a:r>
            <a:r>
              <a:rPr lang="en-US" altLang="ko-KR" sz="1000" dirty="0"/>
              <a:t>, </a:t>
            </a:r>
            <a:r>
              <a:rPr lang="ko-KR" altLang="en-US" sz="1000" dirty="0"/>
              <a:t>식초 등의 양념과 함께 오랜 시간 졸여 완성함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13969" y="1083973"/>
            <a:ext cx="3984432" cy="154657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산둥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000" dirty="0" smtClean="0"/>
              <a:t>(</a:t>
            </a:r>
            <a:r>
              <a:rPr lang="ko-KR" altLang="en-US" sz="1000" dirty="0" err="1"/>
              <a:t>황하유역</a:t>
            </a:r>
            <a:r>
              <a:rPr lang="en-US" altLang="ko-KR" sz="1000" dirty="0"/>
              <a:t>, </a:t>
            </a:r>
            <a:r>
              <a:rPr lang="ko-KR" altLang="en-US" sz="1000" dirty="0"/>
              <a:t>북경</a:t>
            </a:r>
            <a:r>
              <a:rPr lang="en-US" altLang="ko-KR" sz="1000" dirty="0"/>
              <a:t>/</a:t>
            </a:r>
            <a:r>
              <a:rPr lang="ko-KR" altLang="en-US" sz="1000" dirty="0"/>
              <a:t>산동반도 등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한국 중화요리의 원조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자장면은 </a:t>
            </a:r>
            <a:r>
              <a:rPr lang="en-US" altLang="ko-KR" sz="1000" dirty="0"/>
              <a:t>100</a:t>
            </a:r>
            <a:r>
              <a:rPr lang="ko-KR" altLang="en-US" sz="1000" dirty="0"/>
              <a:t>여 년 전 인천에 정착한 </a:t>
            </a:r>
            <a:r>
              <a:rPr lang="ko-KR" altLang="en-US" sz="1000" dirty="0" err="1"/>
              <a:t>산둥성</a:t>
            </a:r>
            <a:r>
              <a:rPr lang="ko-KR" altLang="en-US" sz="1000" dirty="0"/>
              <a:t> 노무자들에 의해 만들어진 </a:t>
            </a:r>
            <a:r>
              <a:rPr lang="ko-KR" altLang="en-US" sz="1000" dirty="0" err="1"/>
              <a:t>음식임</a:t>
            </a:r>
            <a:endParaRPr lang="ko-KR" altLang="en-US" sz="1000" dirty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산둥요리는</a:t>
            </a:r>
            <a:r>
              <a:rPr lang="ko-KR" altLang="en-US" sz="1000" dirty="0"/>
              <a:t> 탕수육의 새콤달콤한 </a:t>
            </a:r>
            <a:r>
              <a:rPr lang="ko-KR" altLang="en-US" sz="1000" b="1" dirty="0">
                <a:solidFill>
                  <a:srgbClr val="00B050"/>
                </a:solidFill>
              </a:rPr>
              <a:t>‘</a:t>
            </a:r>
            <a:r>
              <a:rPr lang="ko-KR" altLang="en-US" sz="1000" b="1" dirty="0" err="1">
                <a:solidFill>
                  <a:srgbClr val="00B050"/>
                </a:solidFill>
              </a:rPr>
              <a:t>탕추</a:t>
            </a:r>
            <a:r>
              <a:rPr lang="ko-KR" altLang="en-US" sz="1000" b="1" dirty="0">
                <a:solidFill>
                  <a:srgbClr val="00B050"/>
                </a:solidFill>
              </a:rPr>
              <a:t>’ 조리법을 </a:t>
            </a:r>
            <a:r>
              <a:rPr lang="ko-KR" altLang="en-US" sz="1000" dirty="0"/>
              <a:t>폭넓게 활용함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일반적으로 중국사람들이 </a:t>
            </a:r>
            <a:r>
              <a:rPr lang="ko-KR" altLang="en-US" sz="1000" dirty="0" err="1"/>
              <a:t>볶음요리를</a:t>
            </a:r>
            <a:r>
              <a:rPr lang="ko-KR" altLang="en-US" sz="1000" dirty="0"/>
              <a:t> 즐기는 것에 반해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산둥사람들은</a:t>
            </a:r>
            <a:r>
              <a:rPr lang="ko-KR" altLang="en-US" sz="1000" dirty="0"/>
              <a:t> 야채를 생식하는 점이 한국과 흡사함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313969" y="4353392"/>
            <a:ext cx="3984432" cy="2123658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smtClean="0">
                <a:solidFill>
                  <a:srgbClr val="FF0000"/>
                </a:solidFill>
              </a:rPr>
              <a:t>광둥 요리 </a:t>
            </a:r>
            <a:r>
              <a:rPr lang="en-US" altLang="ko-KR" sz="1000" dirty="0" smtClean="0"/>
              <a:t>(</a:t>
            </a:r>
            <a:r>
              <a:rPr lang="ko-KR" altLang="en-US" sz="1000" dirty="0" err="1"/>
              <a:t>주강유역</a:t>
            </a:r>
            <a:r>
              <a:rPr lang="en-US" altLang="ko-KR" sz="1000" dirty="0"/>
              <a:t>, </a:t>
            </a:r>
            <a:r>
              <a:rPr lang="ko-KR" altLang="en-US" sz="1000" dirty="0"/>
              <a:t>홍콩</a:t>
            </a:r>
            <a:r>
              <a:rPr lang="en-US" altLang="ko-KR" sz="1000" dirty="0"/>
              <a:t>/</a:t>
            </a:r>
            <a:r>
              <a:rPr lang="ko-KR" altLang="en-US" sz="1000" dirty="0"/>
              <a:t>광저우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>)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아열대 기후의 물산이 풍부하고</a:t>
            </a:r>
            <a:r>
              <a:rPr lang="en-US" altLang="ko-KR" sz="1000" dirty="0"/>
              <a:t>, </a:t>
            </a:r>
            <a:r>
              <a:rPr lang="ko-KR" altLang="en-US" sz="1000" dirty="0"/>
              <a:t>바다</a:t>
            </a:r>
            <a:r>
              <a:rPr lang="en-US" altLang="ko-KR" sz="1000" dirty="0"/>
              <a:t>, </a:t>
            </a:r>
            <a:r>
              <a:rPr lang="ko-KR" altLang="en-US" sz="1000" dirty="0"/>
              <a:t>민물</a:t>
            </a:r>
            <a:r>
              <a:rPr lang="en-US" altLang="ko-KR" sz="1000" dirty="0"/>
              <a:t>, </a:t>
            </a:r>
            <a:r>
              <a:rPr lang="ko-KR" altLang="en-US" sz="1000" dirty="0"/>
              <a:t>육지의 제반 식재료의 다양함이 있음 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‘</a:t>
            </a:r>
            <a:r>
              <a:rPr lang="ko-KR" altLang="en-US" sz="1000" dirty="0"/>
              <a:t>음식이라면 광저우’ 또는 ‘날짐승은 비행기만 삐고</a:t>
            </a:r>
            <a:r>
              <a:rPr lang="en-US" altLang="ko-KR" sz="1000" dirty="0"/>
              <a:t>, </a:t>
            </a:r>
            <a:r>
              <a:rPr lang="ko-KR" altLang="en-US" sz="1000" dirty="0"/>
              <a:t>네 발 달린 것은 책상만 빼고 모두 </a:t>
            </a:r>
            <a:r>
              <a:rPr lang="ko-KR" altLang="en-US" sz="1000" dirty="0" err="1"/>
              <a:t>먹을수</a:t>
            </a:r>
            <a:r>
              <a:rPr lang="ko-KR" altLang="en-US" sz="1000" dirty="0"/>
              <a:t> 있다’라는 말의 </a:t>
            </a:r>
            <a:r>
              <a:rPr lang="ko-KR" altLang="en-US" sz="1000" dirty="0" smtClean="0"/>
              <a:t>근원지임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줄머리사향삵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천산갑</a:t>
            </a:r>
            <a:r>
              <a:rPr lang="en-US" altLang="ko-KR" sz="1000" dirty="0"/>
              <a:t>, </a:t>
            </a:r>
            <a:r>
              <a:rPr lang="ko-KR" altLang="en-US" sz="1000" dirty="0"/>
              <a:t>너구리</a:t>
            </a:r>
            <a:r>
              <a:rPr lang="en-US" altLang="ko-KR" sz="1000" dirty="0"/>
              <a:t>, </a:t>
            </a:r>
            <a:r>
              <a:rPr lang="ko-KR" altLang="en-US" sz="1000" dirty="0"/>
              <a:t>고양이</a:t>
            </a:r>
            <a:r>
              <a:rPr lang="en-US" altLang="ko-KR" sz="1000" dirty="0"/>
              <a:t>, </a:t>
            </a:r>
            <a:r>
              <a:rPr lang="ko-KR" altLang="en-US" sz="1000" dirty="0"/>
              <a:t>원숭이 뱀 등 희귀 동물을 식재료로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 </a:t>
            </a:r>
            <a:r>
              <a:rPr lang="ko-KR" altLang="en-US" sz="1000" dirty="0"/>
              <a:t>사스 파동의 초기 발상지이며</a:t>
            </a:r>
            <a:r>
              <a:rPr lang="en-US" altLang="ko-KR" sz="1000" dirty="0"/>
              <a:t>, </a:t>
            </a:r>
            <a:r>
              <a:rPr lang="ko-KR" altLang="en-US" sz="1000" dirty="0"/>
              <a:t>이후 야생동물을 식재료로 삼는 관습을 많이 자제하는 분위기임 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B050"/>
                </a:solidFill>
              </a:rPr>
              <a:t>상어지느러미</a:t>
            </a:r>
            <a:r>
              <a:rPr lang="en-US" altLang="ko-KR" sz="1000" b="1" dirty="0">
                <a:solidFill>
                  <a:srgbClr val="00B050"/>
                </a:solidFill>
              </a:rPr>
              <a:t>, </a:t>
            </a:r>
            <a:r>
              <a:rPr lang="ko-KR" altLang="en-US" sz="1000" b="1" dirty="0" err="1">
                <a:solidFill>
                  <a:srgbClr val="00B050"/>
                </a:solidFill>
              </a:rPr>
              <a:t>제비집</a:t>
            </a:r>
            <a:r>
              <a:rPr lang="ko-KR" altLang="en-US" sz="1000" dirty="0"/>
              <a:t> </a:t>
            </a:r>
            <a:r>
              <a:rPr lang="ko-KR" altLang="en-US" sz="1000" b="1" dirty="0">
                <a:solidFill>
                  <a:srgbClr val="00B050"/>
                </a:solidFill>
              </a:rPr>
              <a:t>요리</a:t>
            </a:r>
            <a:r>
              <a:rPr lang="ko-KR" altLang="en-US" sz="1000" dirty="0"/>
              <a:t>도 </a:t>
            </a:r>
            <a:r>
              <a:rPr lang="ko-KR" altLang="en-US" sz="1000" dirty="0" smtClean="0"/>
              <a:t>유명함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ko-KR" altLang="en-US" sz="1000" b="1" dirty="0">
                <a:solidFill>
                  <a:srgbClr val="00B050"/>
                </a:solidFill>
              </a:rPr>
              <a:t>차와 </a:t>
            </a:r>
            <a:r>
              <a:rPr lang="ko-KR" altLang="en-US" sz="1000" b="1" dirty="0" err="1">
                <a:solidFill>
                  <a:srgbClr val="00B050"/>
                </a:solidFill>
              </a:rPr>
              <a:t>딤섬</a:t>
            </a:r>
            <a:r>
              <a:rPr lang="ko-KR" altLang="en-US" sz="1000" dirty="0" err="1"/>
              <a:t>을</a:t>
            </a:r>
            <a:r>
              <a:rPr lang="ko-KR" altLang="en-US" sz="1000" b="1" dirty="0">
                <a:solidFill>
                  <a:srgbClr val="00B050"/>
                </a:solidFill>
              </a:rPr>
              <a:t> </a:t>
            </a:r>
            <a:r>
              <a:rPr lang="ko-KR" altLang="en-US" sz="1000" dirty="0"/>
              <a:t>즐김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5096384" y="4689571"/>
            <a:ext cx="828235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양자강</a:t>
            </a:r>
            <a:r>
              <a:rPr lang="en-US" altLang="ko-KR" sz="1100" dirty="0" smtClean="0"/>
              <a:t>(</a:t>
            </a:r>
            <a:r>
              <a:rPr lang="ko-KR" altLang="en-US" sz="1100" dirty="0"/>
              <a:t>장</a:t>
            </a:r>
            <a:r>
              <a:rPr lang="ko-KR" altLang="en-US" sz="1100" dirty="0" smtClean="0"/>
              <a:t>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5401686" y="4048574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회수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472349" y="2624112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황하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452222" y="4395189"/>
            <a:ext cx="3006405" cy="190565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smtClean="0">
                <a:solidFill>
                  <a:srgbClr val="FF0000"/>
                </a:solidFill>
              </a:rPr>
              <a:t>쓰촨 요리 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양자강 </a:t>
            </a:r>
            <a:r>
              <a:rPr lang="ko-KR" altLang="en-US" sz="1000" dirty="0" err="1"/>
              <a:t>중상류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청두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충칭등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한국 중화요리의 원조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자장면은 </a:t>
            </a:r>
            <a:r>
              <a:rPr lang="en-US" altLang="ko-KR" sz="1000" dirty="0"/>
              <a:t>100</a:t>
            </a:r>
            <a:r>
              <a:rPr lang="ko-KR" altLang="en-US" sz="1000" dirty="0"/>
              <a:t>여 년 전 인천에 정착한 </a:t>
            </a:r>
            <a:r>
              <a:rPr lang="ko-KR" altLang="en-US" sz="1000" dirty="0" err="1"/>
              <a:t>산둥성</a:t>
            </a:r>
            <a:r>
              <a:rPr lang="ko-KR" altLang="en-US" sz="1000" dirty="0"/>
              <a:t> 노무자들에 의해 만들어진 </a:t>
            </a:r>
            <a:r>
              <a:rPr lang="ko-KR" altLang="en-US" sz="1000" dirty="0" err="1"/>
              <a:t>음식임</a:t>
            </a:r>
            <a:endParaRPr lang="ko-KR" altLang="en-US" sz="1000" dirty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산둥요리는</a:t>
            </a:r>
            <a:r>
              <a:rPr lang="ko-KR" altLang="en-US" sz="1000" dirty="0"/>
              <a:t> 탕수육의 새콤달콤한 </a:t>
            </a:r>
            <a:r>
              <a:rPr lang="ko-KR" altLang="en-US" sz="1000" b="1" dirty="0">
                <a:solidFill>
                  <a:srgbClr val="00B050"/>
                </a:solidFill>
              </a:rPr>
              <a:t>‘</a:t>
            </a:r>
            <a:r>
              <a:rPr lang="ko-KR" altLang="en-US" sz="1000" b="1" dirty="0" err="1">
                <a:solidFill>
                  <a:srgbClr val="00B050"/>
                </a:solidFill>
              </a:rPr>
              <a:t>탕추</a:t>
            </a:r>
            <a:r>
              <a:rPr lang="ko-KR" altLang="en-US" sz="1000" b="1" dirty="0">
                <a:solidFill>
                  <a:srgbClr val="00B050"/>
                </a:solidFill>
              </a:rPr>
              <a:t>’ 조리법을 </a:t>
            </a:r>
            <a:r>
              <a:rPr lang="ko-KR" altLang="en-US" sz="1000" dirty="0"/>
              <a:t>폭넓게 활용함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일반적으로 중국사람들이 </a:t>
            </a:r>
            <a:r>
              <a:rPr lang="ko-KR" altLang="en-US" sz="1000" dirty="0" err="1"/>
              <a:t>볶음요리를</a:t>
            </a:r>
            <a:r>
              <a:rPr lang="ko-KR" altLang="en-US" sz="1000" dirty="0"/>
              <a:t> 즐기는 것에 반해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산둥사람들은</a:t>
            </a:r>
            <a:r>
              <a:rPr lang="ko-KR" altLang="en-US" sz="1000" dirty="0"/>
              <a:t> 야채를 생식하는 점이 한국과 흡사함</a:t>
            </a:r>
          </a:p>
        </p:txBody>
      </p:sp>
    </p:spTree>
    <p:extLst>
      <p:ext uri="{BB962C8B-B14F-4D97-AF65-F5344CB8AC3E}">
        <p14:creationId xmlns:p14="http://schemas.microsoft.com/office/powerpoint/2010/main" val="733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5754</TotalTime>
  <Words>833</Words>
  <Application>Microsoft Office PowerPoint</Application>
  <PresentationFormat>와이드스크린</PresentationFormat>
  <Paragraphs>241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신명근(SHIN MYUNG KEUN)/ICT혁신팀/SK</dc:creator>
  <cp:lastModifiedBy>Windows 사용자</cp:lastModifiedBy>
  <cp:revision>170</cp:revision>
  <dcterms:created xsi:type="dcterms:W3CDTF">2020-08-29T09:09:18Z</dcterms:created>
  <dcterms:modified xsi:type="dcterms:W3CDTF">2023-10-03T14:40:06Z</dcterms:modified>
</cp:coreProperties>
</file>