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10" y="-2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792212" y="4346373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>
            <a:spLocks noChangeAspect="1"/>
          </p:cNvSpPr>
          <p:nvPr/>
        </p:nvSpPr>
        <p:spPr>
          <a:xfrm>
            <a:off x="5073794" y="37248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>
            <a:spLocks noChangeAspect="1"/>
          </p:cNvSpPr>
          <p:nvPr/>
        </p:nvSpPr>
        <p:spPr>
          <a:xfrm>
            <a:off x="5259402" y="616530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2"/>
            <a:ext cx="773723" cy="622998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773723 w 1115367"/>
              <a:gd name="connsiteY5" fmla="*/ 622998 h 904352"/>
              <a:gd name="connsiteX6" fmla="*/ 703385 w 1115367"/>
              <a:gd name="connsiteY6" fmla="*/ 617974 h 904352"/>
              <a:gd name="connsiteX7" fmla="*/ 653143 w 1115367"/>
              <a:gd name="connsiteY7" fmla="*/ 592853 h 904352"/>
              <a:gd name="connsiteX8" fmla="*/ 643095 w 1115367"/>
              <a:gd name="connsiteY8" fmla="*/ 567732 h 904352"/>
              <a:gd name="connsiteX9" fmla="*/ 628022 w 1115367"/>
              <a:gd name="connsiteY9" fmla="*/ 422031 h 904352"/>
              <a:gd name="connsiteX10" fmla="*/ 597877 w 1115367"/>
              <a:gd name="connsiteY10" fmla="*/ 361741 h 904352"/>
              <a:gd name="connsiteX11" fmla="*/ 567732 w 1115367"/>
              <a:gd name="connsiteY11" fmla="*/ 351692 h 904352"/>
              <a:gd name="connsiteX12" fmla="*/ 532563 w 1115367"/>
              <a:gd name="connsiteY12" fmla="*/ 356717 h 904352"/>
              <a:gd name="connsiteX13" fmla="*/ 497394 w 1115367"/>
              <a:gd name="connsiteY13" fmla="*/ 366765 h 904352"/>
              <a:gd name="connsiteX14" fmla="*/ 417007 w 1115367"/>
              <a:gd name="connsiteY14" fmla="*/ 336620 h 904352"/>
              <a:gd name="connsiteX15" fmla="*/ 366765 w 1115367"/>
              <a:gd name="connsiteY15" fmla="*/ 306475 h 904352"/>
              <a:gd name="connsiteX16" fmla="*/ 311499 w 1115367"/>
              <a:gd name="connsiteY16" fmla="*/ 306475 h 904352"/>
              <a:gd name="connsiteX17" fmla="*/ 246185 w 1115367"/>
              <a:gd name="connsiteY17" fmla="*/ 241161 h 904352"/>
              <a:gd name="connsiteX18" fmla="*/ 200967 w 1115367"/>
              <a:gd name="connsiteY18" fmla="*/ 211016 h 904352"/>
              <a:gd name="connsiteX19" fmla="*/ 140677 w 1115367"/>
              <a:gd name="connsiteY19" fmla="*/ 190919 h 904352"/>
              <a:gd name="connsiteX20" fmla="*/ 90435 w 1115367"/>
              <a:gd name="connsiteY20" fmla="*/ 140677 h 904352"/>
              <a:gd name="connsiteX21" fmla="*/ 50242 w 1115367"/>
              <a:gd name="connsiteY21" fmla="*/ 80387 h 904352"/>
              <a:gd name="connsiteX22" fmla="*/ 0 w 1115367"/>
              <a:gd name="connsiteY22" fmla="*/ 0 h 904352"/>
              <a:gd name="connsiteX23" fmla="*/ 0 w 1115367"/>
              <a:gd name="connsiteY23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773723 w 1115367"/>
              <a:gd name="connsiteY4" fmla="*/ 622998 h 904352"/>
              <a:gd name="connsiteX5" fmla="*/ 703385 w 1115367"/>
              <a:gd name="connsiteY5" fmla="*/ 617974 h 904352"/>
              <a:gd name="connsiteX6" fmla="*/ 653143 w 1115367"/>
              <a:gd name="connsiteY6" fmla="*/ 592853 h 904352"/>
              <a:gd name="connsiteX7" fmla="*/ 643095 w 1115367"/>
              <a:gd name="connsiteY7" fmla="*/ 567732 h 904352"/>
              <a:gd name="connsiteX8" fmla="*/ 628022 w 1115367"/>
              <a:gd name="connsiteY8" fmla="*/ 422031 h 904352"/>
              <a:gd name="connsiteX9" fmla="*/ 597877 w 1115367"/>
              <a:gd name="connsiteY9" fmla="*/ 361741 h 904352"/>
              <a:gd name="connsiteX10" fmla="*/ 567732 w 1115367"/>
              <a:gd name="connsiteY10" fmla="*/ 351692 h 904352"/>
              <a:gd name="connsiteX11" fmla="*/ 532563 w 1115367"/>
              <a:gd name="connsiteY11" fmla="*/ 356717 h 904352"/>
              <a:gd name="connsiteX12" fmla="*/ 497394 w 1115367"/>
              <a:gd name="connsiteY12" fmla="*/ 366765 h 904352"/>
              <a:gd name="connsiteX13" fmla="*/ 417007 w 1115367"/>
              <a:gd name="connsiteY13" fmla="*/ 336620 h 904352"/>
              <a:gd name="connsiteX14" fmla="*/ 366765 w 1115367"/>
              <a:gd name="connsiteY14" fmla="*/ 306475 h 904352"/>
              <a:gd name="connsiteX15" fmla="*/ 311499 w 1115367"/>
              <a:gd name="connsiteY15" fmla="*/ 306475 h 904352"/>
              <a:gd name="connsiteX16" fmla="*/ 246185 w 1115367"/>
              <a:gd name="connsiteY16" fmla="*/ 241161 h 904352"/>
              <a:gd name="connsiteX17" fmla="*/ 200967 w 1115367"/>
              <a:gd name="connsiteY17" fmla="*/ 211016 h 904352"/>
              <a:gd name="connsiteX18" fmla="*/ 140677 w 1115367"/>
              <a:gd name="connsiteY18" fmla="*/ 190919 h 904352"/>
              <a:gd name="connsiteX19" fmla="*/ 90435 w 1115367"/>
              <a:gd name="connsiteY19" fmla="*/ 140677 h 904352"/>
              <a:gd name="connsiteX20" fmla="*/ 50242 w 1115367"/>
              <a:gd name="connsiteY20" fmla="*/ 80387 h 904352"/>
              <a:gd name="connsiteX21" fmla="*/ 0 w 1115367"/>
              <a:gd name="connsiteY21" fmla="*/ 0 h 904352"/>
              <a:gd name="connsiteX22" fmla="*/ 0 w 1115367"/>
              <a:gd name="connsiteY22" fmla="*/ 0 h 904352"/>
              <a:gd name="connsiteX0" fmla="*/ 1004835 w 1004835"/>
              <a:gd name="connsiteY0" fmla="*/ 793820 h 793820"/>
              <a:gd name="connsiteX1" fmla="*/ 929473 w 1004835"/>
              <a:gd name="connsiteY1" fmla="*/ 728506 h 793820"/>
              <a:gd name="connsiteX2" fmla="*/ 884255 w 1004835"/>
              <a:gd name="connsiteY2" fmla="*/ 713433 h 793820"/>
              <a:gd name="connsiteX3" fmla="*/ 773723 w 1004835"/>
              <a:gd name="connsiteY3" fmla="*/ 622998 h 793820"/>
              <a:gd name="connsiteX4" fmla="*/ 703385 w 1004835"/>
              <a:gd name="connsiteY4" fmla="*/ 617974 h 793820"/>
              <a:gd name="connsiteX5" fmla="*/ 653143 w 1004835"/>
              <a:gd name="connsiteY5" fmla="*/ 592853 h 793820"/>
              <a:gd name="connsiteX6" fmla="*/ 643095 w 1004835"/>
              <a:gd name="connsiteY6" fmla="*/ 567732 h 793820"/>
              <a:gd name="connsiteX7" fmla="*/ 628022 w 1004835"/>
              <a:gd name="connsiteY7" fmla="*/ 422031 h 793820"/>
              <a:gd name="connsiteX8" fmla="*/ 597877 w 1004835"/>
              <a:gd name="connsiteY8" fmla="*/ 361741 h 793820"/>
              <a:gd name="connsiteX9" fmla="*/ 567732 w 1004835"/>
              <a:gd name="connsiteY9" fmla="*/ 351692 h 793820"/>
              <a:gd name="connsiteX10" fmla="*/ 532563 w 1004835"/>
              <a:gd name="connsiteY10" fmla="*/ 356717 h 793820"/>
              <a:gd name="connsiteX11" fmla="*/ 497394 w 1004835"/>
              <a:gd name="connsiteY11" fmla="*/ 366765 h 793820"/>
              <a:gd name="connsiteX12" fmla="*/ 417007 w 1004835"/>
              <a:gd name="connsiteY12" fmla="*/ 336620 h 793820"/>
              <a:gd name="connsiteX13" fmla="*/ 366765 w 1004835"/>
              <a:gd name="connsiteY13" fmla="*/ 306475 h 793820"/>
              <a:gd name="connsiteX14" fmla="*/ 311499 w 1004835"/>
              <a:gd name="connsiteY14" fmla="*/ 306475 h 793820"/>
              <a:gd name="connsiteX15" fmla="*/ 246185 w 1004835"/>
              <a:gd name="connsiteY15" fmla="*/ 241161 h 793820"/>
              <a:gd name="connsiteX16" fmla="*/ 200967 w 1004835"/>
              <a:gd name="connsiteY16" fmla="*/ 211016 h 793820"/>
              <a:gd name="connsiteX17" fmla="*/ 140677 w 1004835"/>
              <a:gd name="connsiteY17" fmla="*/ 190919 h 793820"/>
              <a:gd name="connsiteX18" fmla="*/ 90435 w 1004835"/>
              <a:gd name="connsiteY18" fmla="*/ 140677 h 793820"/>
              <a:gd name="connsiteX19" fmla="*/ 50242 w 1004835"/>
              <a:gd name="connsiteY19" fmla="*/ 80387 h 793820"/>
              <a:gd name="connsiteX20" fmla="*/ 0 w 1004835"/>
              <a:gd name="connsiteY20" fmla="*/ 0 h 793820"/>
              <a:gd name="connsiteX21" fmla="*/ 0 w 1004835"/>
              <a:gd name="connsiteY21" fmla="*/ 0 h 793820"/>
              <a:gd name="connsiteX0" fmla="*/ 929473 w 929473"/>
              <a:gd name="connsiteY0" fmla="*/ 728506 h 728506"/>
              <a:gd name="connsiteX1" fmla="*/ 884255 w 929473"/>
              <a:gd name="connsiteY1" fmla="*/ 713433 h 728506"/>
              <a:gd name="connsiteX2" fmla="*/ 773723 w 929473"/>
              <a:gd name="connsiteY2" fmla="*/ 622998 h 728506"/>
              <a:gd name="connsiteX3" fmla="*/ 703385 w 929473"/>
              <a:gd name="connsiteY3" fmla="*/ 617974 h 728506"/>
              <a:gd name="connsiteX4" fmla="*/ 653143 w 929473"/>
              <a:gd name="connsiteY4" fmla="*/ 592853 h 728506"/>
              <a:gd name="connsiteX5" fmla="*/ 643095 w 929473"/>
              <a:gd name="connsiteY5" fmla="*/ 567732 h 728506"/>
              <a:gd name="connsiteX6" fmla="*/ 628022 w 929473"/>
              <a:gd name="connsiteY6" fmla="*/ 422031 h 728506"/>
              <a:gd name="connsiteX7" fmla="*/ 597877 w 929473"/>
              <a:gd name="connsiteY7" fmla="*/ 361741 h 728506"/>
              <a:gd name="connsiteX8" fmla="*/ 567732 w 929473"/>
              <a:gd name="connsiteY8" fmla="*/ 351692 h 728506"/>
              <a:gd name="connsiteX9" fmla="*/ 532563 w 929473"/>
              <a:gd name="connsiteY9" fmla="*/ 356717 h 728506"/>
              <a:gd name="connsiteX10" fmla="*/ 497394 w 929473"/>
              <a:gd name="connsiteY10" fmla="*/ 366765 h 728506"/>
              <a:gd name="connsiteX11" fmla="*/ 417007 w 929473"/>
              <a:gd name="connsiteY11" fmla="*/ 336620 h 728506"/>
              <a:gd name="connsiteX12" fmla="*/ 366765 w 929473"/>
              <a:gd name="connsiteY12" fmla="*/ 306475 h 728506"/>
              <a:gd name="connsiteX13" fmla="*/ 311499 w 929473"/>
              <a:gd name="connsiteY13" fmla="*/ 306475 h 728506"/>
              <a:gd name="connsiteX14" fmla="*/ 246185 w 929473"/>
              <a:gd name="connsiteY14" fmla="*/ 241161 h 728506"/>
              <a:gd name="connsiteX15" fmla="*/ 200967 w 929473"/>
              <a:gd name="connsiteY15" fmla="*/ 211016 h 728506"/>
              <a:gd name="connsiteX16" fmla="*/ 140677 w 929473"/>
              <a:gd name="connsiteY16" fmla="*/ 190919 h 728506"/>
              <a:gd name="connsiteX17" fmla="*/ 90435 w 929473"/>
              <a:gd name="connsiteY17" fmla="*/ 140677 h 728506"/>
              <a:gd name="connsiteX18" fmla="*/ 50242 w 929473"/>
              <a:gd name="connsiteY18" fmla="*/ 80387 h 728506"/>
              <a:gd name="connsiteX19" fmla="*/ 0 w 929473"/>
              <a:gd name="connsiteY19" fmla="*/ 0 h 728506"/>
              <a:gd name="connsiteX20" fmla="*/ 0 w 929473"/>
              <a:gd name="connsiteY20" fmla="*/ 0 h 728506"/>
              <a:gd name="connsiteX0" fmla="*/ 884255 w 884255"/>
              <a:gd name="connsiteY0" fmla="*/ 713433 h 713433"/>
              <a:gd name="connsiteX1" fmla="*/ 773723 w 884255"/>
              <a:gd name="connsiteY1" fmla="*/ 622998 h 713433"/>
              <a:gd name="connsiteX2" fmla="*/ 703385 w 884255"/>
              <a:gd name="connsiteY2" fmla="*/ 617974 h 713433"/>
              <a:gd name="connsiteX3" fmla="*/ 653143 w 884255"/>
              <a:gd name="connsiteY3" fmla="*/ 592853 h 713433"/>
              <a:gd name="connsiteX4" fmla="*/ 643095 w 884255"/>
              <a:gd name="connsiteY4" fmla="*/ 567732 h 713433"/>
              <a:gd name="connsiteX5" fmla="*/ 628022 w 884255"/>
              <a:gd name="connsiteY5" fmla="*/ 422031 h 713433"/>
              <a:gd name="connsiteX6" fmla="*/ 597877 w 884255"/>
              <a:gd name="connsiteY6" fmla="*/ 361741 h 713433"/>
              <a:gd name="connsiteX7" fmla="*/ 567732 w 884255"/>
              <a:gd name="connsiteY7" fmla="*/ 351692 h 713433"/>
              <a:gd name="connsiteX8" fmla="*/ 532563 w 884255"/>
              <a:gd name="connsiteY8" fmla="*/ 356717 h 713433"/>
              <a:gd name="connsiteX9" fmla="*/ 497394 w 884255"/>
              <a:gd name="connsiteY9" fmla="*/ 366765 h 713433"/>
              <a:gd name="connsiteX10" fmla="*/ 417007 w 884255"/>
              <a:gd name="connsiteY10" fmla="*/ 336620 h 713433"/>
              <a:gd name="connsiteX11" fmla="*/ 366765 w 884255"/>
              <a:gd name="connsiteY11" fmla="*/ 306475 h 713433"/>
              <a:gd name="connsiteX12" fmla="*/ 311499 w 884255"/>
              <a:gd name="connsiteY12" fmla="*/ 306475 h 713433"/>
              <a:gd name="connsiteX13" fmla="*/ 246185 w 884255"/>
              <a:gd name="connsiteY13" fmla="*/ 241161 h 713433"/>
              <a:gd name="connsiteX14" fmla="*/ 200967 w 884255"/>
              <a:gd name="connsiteY14" fmla="*/ 211016 h 713433"/>
              <a:gd name="connsiteX15" fmla="*/ 140677 w 884255"/>
              <a:gd name="connsiteY15" fmla="*/ 190919 h 713433"/>
              <a:gd name="connsiteX16" fmla="*/ 90435 w 884255"/>
              <a:gd name="connsiteY16" fmla="*/ 140677 h 713433"/>
              <a:gd name="connsiteX17" fmla="*/ 50242 w 884255"/>
              <a:gd name="connsiteY17" fmla="*/ 80387 h 713433"/>
              <a:gd name="connsiteX18" fmla="*/ 0 w 884255"/>
              <a:gd name="connsiteY18" fmla="*/ 0 h 713433"/>
              <a:gd name="connsiteX19" fmla="*/ 0 w 884255"/>
              <a:gd name="connsiteY19" fmla="*/ 0 h 713433"/>
              <a:gd name="connsiteX0" fmla="*/ 773723 w 773723"/>
              <a:gd name="connsiteY0" fmla="*/ 622998 h 622998"/>
              <a:gd name="connsiteX1" fmla="*/ 703385 w 773723"/>
              <a:gd name="connsiteY1" fmla="*/ 617974 h 622998"/>
              <a:gd name="connsiteX2" fmla="*/ 653143 w 773723"/>
              <a:gd name="connsiteY2" fmla="*/ 592853 h 622998"/>
              <a:gd name="connsiteX3" fmla="*/ 643095 w 773723"/>
              <a:gd name="connsiteY3" fmla="*/ 567732 h 622998"/>
              <a:gd name="connsiteX4" fmla="*/ 628022 w 773723"/>
              <a:gd name="connsiteY4" fmla="*/ 422031 h 622998"/>
              <a:gd name="connsiteX5" fmla="*/ 597877 w 773723"/>
              <a:gd name="connsiteY5" fmla="*/ 361741 h 622998"/>
              <a:gd name="connsiteX6" fmla="*/ 567732 w 773723"/>
              <a:gd name="connsiteY6" fmla="*/ 351692 h 622998"/>
              <a:gd name="connsiteX7" fmla="*/ 532563 w 773723"/>
              <a:gd name="connsiteY7" fmla="*/ 356717 h 622998"/>
              <a:gd name="connsiteX8" fmla="*/ 497394 w 773723"/>
              <a:gd name="connsiteY8" fmla="*/ 366765 h 622998"/>
              <a:gd name="connsiteX9" fmla="*/ 417007 w 773723"/>
              <a:gd name="connsiteY9" fmla="*/ 336620 h 622998"/>
              <a:gd name="connsiteX10" fmla="*/ 366765 w 773723"/>
              <a:gd name="connsiteY10" fmla="*/ 306475 h 622998"/>
              <a:gd name="connsiteX11" fmla="*/ 311499 w 773723"/>
              <a:gd name="connsiteY11" fmla="*/ 306475 h 622998"/>
              <a:gd name="connsiteX12" fmla="*/ 246185 w 773723"/>
              <a:gd name="connsiteY12" fmla="*/ 241161 h 622998"/>
              <a:gd name="connsiteX13" fmla="*/ 200967 w 773723"/>
              <a:gd name="connsiteY13" fmla="*/ 211016 h 622998"/>
              <a:gd name="connsiteX14" fmla="*/ 140677 w 773723"/>
              <a:gd name="connsiteY14" fmla="*/ 190919 h 622998"/>
              <a:gd name="connsiteX15" fmla="*/ 90435 w 773723"/>
              <a:gd name="connsiteY15" fmla="*/ 140677 h 622998"/>
              <a:gd name="connsiteX16" fmla="*/ 50242 w 773723"/>
              <a:gd name="connsiteY16" fmla="*/ 80387 h 622998"/>
              <a:gd name="connsiteX17" fmla="*/ 0 w 773723"/>
              <a:gd name="connsiteY17" fmla="*/ 0 h 622998"/>
              <a:gd name="connsiteX18" fmla="*/ 0 w 773723"/>
              <a:gd name="connsiteY18" fmla="*/ 0 h 62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3723" h="622998">
                <a:moveTo>
                  <a:pt x="773723" y="622998"/>
                </a:moveTo>
                <a:cubicBezTo>
                  <a:pt x="743578" y="607088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3859" y="5712984"/>
            <a:ext cx="131269" cy="431581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  <a:gd name="connsiteX0" fmla="*/ 177573 w 177573"/>
              <a:gd name="connsiteY0" fmla="*/ 577282 h 577282"/>
              <a:gd name="connsiteX1" fmla="*/ 102210 w 177573"/>
              <a:gd name="connsiteY1" fmla="*/ 547137 h 577282"/>
              <a:gd name="connsiteX2" fmla="*/ 1727 w 177573"/>
              <a:gd name="connsiteY2" fmla="*/ 431581 h 577282"/>
              <a:gd name="connsiteX3" fmla="*/ 39330 w 177573"/>
              <a:gd name="connsiteY3" fmla="*/ 351927 h 577282"/>
              <a:gd name="connsiteX4" fmla="*/ 48357 w 177573"/>
              <a:gd name="connsiteY4" fmla="*/ 254296 h 577282"/>
              <a:gd name="connsiteX5" fmla="*/ 49691 w 177573"/>
              <a:gd name="connsiteY5" fmla="*/ 217765 h 577282"/>
              <a:gd name="connsiteX6" fmla="*/ 103571 w 177573"/>
              <a:gd name="connsiteY6" fmla="*/ 80596 h 577282"/>
              <a:gd name="connsiteX7" fmla="*/ 127226 w 177573"/>
              <a:gd name="connsiteY7" fmla="*/ 0 h 577282"/>
              <a:gd name="connsiteX0" fmla="*/ 181616 w 181616"/>
              <a:gd name="connsiteY0" fmla="*/ 577282 h 577282"/>
              <a:gd name="connsiteX1" fmla="*/ 5770 w 181616"/>
              <a:gd name="connsiteY1" fmla="*/ 431581 h 577282"/>
              <a:gd name="connsiteX2" fmla="*/ 43373 w 181616"/>
              <a:gd name="connsiteY2" fmla="*/ 351927 h 577282"/>
              <a:gd name="connsiteX3" fmla="*/ 52400 w 181616"/>
              <a:gd name="connsiteY3" fmla="*/ 254296 h 577282"/>
              <a:gd name="connsiteX4" fmla="*/ 53734 w 181616"/>
              <a:gd name="connsiteY4" fmla="*/ 217765 h 577282"/>
              <a:gd name="connsiteX5" fmla="*/ 107614 w 181616"/>
              <a:gd name="connsiteY5" fmla="*/ 80596 h 577282"/>
              <a:gd name="connsiteX6" fmla="*/ 131269 w 181616"/>
              <a:gd name="connsiteY6" fmla="*/ 0 h 577282"/>
              <a:gd name="connsiteX0" fmla="*/ 5770 w 131269"/>
              <a:gd name="connsiteY0" fmla="*/ 431581 h 431581"/>
              <a:gd name="connsiteX1" fmla="*/ 43373 w 131269"/>
              <a:gd name="connsiteY1" fmla="*/ 351927 h 431581"/>
              <a:gd name="connsiteX2" fmla="*/ 52400 w 131269"/>
              <a:gd name="connsiteY2" fmla="*/ 254296 h 431581"/>
              <a:gd name="connsiteX3" fmla="*/ 53734 w 131269"/>
              <a:gd name="connsiteY3" fmla="*/ 217765 h 431581"/>
              <a:gd name="connsiteX4" fmla="*/ 107614 w 131269"/>
              <a:gd name="connsiteY4" fmla="*/ 80596 h 431581"/>
              <a:gd name="connsiteX5" fmla="*/ 131269 w 131269"/>
              <a:gd name="connsiteY5" fmla="*/ 0 h 43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269" h="431581">
                <a:moveTo>
                  <a:pt x="5770" y="431581"/>
                </a:moveTo>
                <a:cubicBezTo>
                  <a:pt x="-17270" y="394022"/>
                  <a:pt x="35601" y="381475"/>
                  <a:pt x="43373" y="351927"/>
                </a:cubicBezTo>
                <a:cubicBezTo>
                  <a:pt x="51145" y="322379"/>
                  <a:pt x="50673" y="276656"/>
                  <a:pt x="52400" y="254296"/>
                </a:cubicBezTo>
                <a:cubicBezTo>
                  <a:pt x="54127" y="231936"/>
                  <a:pt x="44532" y="246715"/>
                  <a:pt x="53734" y="217765"/>
                </a:cubicBezTo>
                <a:cubicBezTo>
                  <a:pt x="62936" y="188815"/>
                  <a:pt x="101042" y="98634"/>
                  <a:pt x="107614" y="80596"/>
                </a:cubicBezTo>
                <a:cubicBezTo>
                  <a:pt x="114187" y="62558"/>
                  <a:pt x="128914" y="6289"/>
                  <a:pt x="13126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218940" y="5394114"/>
            <a:ext cx="332958" cy="310726"/>
          </a:xfrm>
          <a:custGeom>
            <a:avLst/>
            <a:gdLst>
              <a:gd name="connsiteX0" fmla="*/ 0 w 332958"/>
              <a:gd name="connsiteY0" fmla="*/ 310726 h 310726"/>
              <a:gd name="connsiteX1" fmla="*/ 35560 w 332958"/>
              <a:gd name="connsiteY1" fmla="*/ 265006 h 310726"/>
              <a:gd name="connsiteX2" fmla="*/ 33020 w 332958"/>
              <a:gd name="connsiteY2" fmla="*/ 204046 h 310726"/>
              <a:gd name="connsiteX3" fmla="*/ 63500 w 332958"/>
              <a:gd name="connsiteY3" fmla="*/ 158326 h 310726"/>
              <a:gd name="connsiteX4" fmla="*/ 147320 w 332958"/>
              <a:gd name="connsiteY4" fmla="*/ 148166 h 310726"/>
              <a:gd name="connsiteX5" fmla="*/ 231140 w 332958"/>
              <a:gd name="connsiteY5" fmla="*/ 130386 h 310726"/>
              <a:gd name="connsiteX6" fmla="*/ 297180 w 332958"/>
              <a:gd name="connsiteY6" fmla="*/ 61806 h 310726"/>
              <a:gd name="connsiteX7" fmla="*/ 327660 w 332958"/>
              <a:gd name="connsiteY7" fmla="*/ 8466 h 310726"/>
              <a:gd name="connsiteX8" fmla="*/ 332740 w 332958"/>
              <a:gd name="connsiteY8" fmla="*/ 846 h 3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958" h="310726">
                <a:moveTo>
                  <a:pt x="0" y="310726"/>
                </a:moveTo>
                <a:cubicBezTo>
                  <a:pt x="15028" y="296756"/>
                  <a:pt x="30057" y="282786"/>
                  <a:pt x="35560" y="265006"/>
                </a:cubicBezTo>
                <a:cubicBezTo>
                  <a:pt x="41063" y="247226"/>
                  <a:pt x="28363" y="221826"/>
                  <a:pt x="33020" y="204046"/>
                </a:cubicBezTo>
                <a:cubicBezTo>
                  <a:pt x="37677" y="186266"/>
                  <a:pt x="44450" y="167639"/>
                  <a:pt x="63500" y="158326"/>
                </a:cubicBezTo>
                <a:cubicBezTo>
                  <a:pt x="82550" y="149013"/>
                  <a:pt x="119380" y="152823"/>
                  <a:pt x="147320" y="148166"/>
                </a:cubicBezTo>
                <a:cubicBezTo>
                  <a:pt x="175260" y="143509"/>
                  <a:pt x="206163" y="144779"/>
                  <a:pt x="231140" y="130386"/>
                </a:cubicBezTo>
                <a:cubicBezTo>
                  <a:pt x="256117" y="115993"/>
                  <a:pt x="281093" y="82126"/>
                  <a:pt x="297180" y="61806"/>
                </a:cubicBezTo>
                <a:cubicBezTo>
                  <a:pt x="313267" y="41486"/>
                  <a:pt x="327660" y="8466"/>
                  <a:pt x="327660" y="8466"/>
                </a:cubicBezTo>
                <a:cubicBezTo>
                  <a:pt x="333587" y="-1694"/>
                  <a:pt x="333163" y="-424"/>
                  <a:pt x="332740" y="8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49140" y="5254886"/>
            <a:ext cx="1201420" cy="389149"/>
          </a:xfrm>
          <a:custGeom>
            <a:avLst/>
            <a:gdLst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05840 w 1115060"/>
              <a:gd name="connsiteY22" fmla="*/ 31025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92200 w 1115060"/>
              <a:gd name="connsiteY23" fmla="*/ 34835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15060 w 1150620"/>
              <a:gd name="connsiteY24" fmla="*/ 239134 h 389149"/>
              <a:gd name="connsiteX25" fmla="*/ 1150620 w 1150620"/>
              <a:gd name="connsiteY25" fmla="*/ 30771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20140 w 1150620"/>
              <a:gd name="connsiteY24" fmla="*/ 302634 h 389149"/>
              <a:gd name="connsiteX25" fmla="*/ 1150620 w 1150620"/>
              <a:gd name="connsiteY25" fmla="*/ 30771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20140 w 1201420"/>
              <a:gd name="connsiteY24" fmla="*/ 302634 h 389149"/>
              <a:gd name="connsiteX25" fmla="*/ 1201420 w 1201420"/>
              <a:gd name="connsiteY25" fmla="*/ 27977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48080 w 1201420"/>
              <a:gd name="connsiteY24" fmla="*/ 322954 h 389149"/>
              <a:gd name="connsiteX25" fmla="*/ 1201420 w 1201420"/>
              <a:gd name="connsiteY25" fmla="*/ 279774 h 3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1420" h="389149">
                <a:moveTo>
                  <a:pt x="0" y="145154"/>
                </a:moveTo>
                <a:cubicBezTo>
                  <a:pt x="27940" y="142402"/>
                  <a:pt x="55880" y="139651"/>
                  <a:pt x="76200" y="134994"/>
                </a:cubicBezTo>
                <a:cubicBezTo>
                  <a:pt x="96520" y="130337"/>
                  <a:pt x="109643" y="123564"/>
                  <a:pt x="121920" y="117214"/>
                </a:cubicBezTo>
                <a:cubicBezTo>
                  <a:pt x="134197" y="110864"/>
                  <a:pt x="135467" y="105784"/>
                  <a:pt x="149860" y="96894"/>
                </a:cubicBezTo>
                <a:cubicBezTo>
                  <a:pt x="164253" y="88004"/>
                  <a:pt x="196003" y="74457"/>
                  <a:pt x="208280" y="63874"/>
                </a:cubicBezTo>
                <a:cubicBezTo>
                  <a:pt x="220557" y="53291"/>
                  <a:pt x="213783" y="43977"/>
                  <a:pt x="223520" y="33394"/>
                </a:cubicBezTo>
                <a:cubicBezTo>
                  <a:pt x="233257" y="22811"/>
                  <a:pt x="254423" y="-3436"/>
                  <a:pt x="266700" y="374"/>
                </a:cubicBezTo>
                <a:cubicBezTo>
                  <a:pt x="278977" y="4184"/>
                  <a:pt x="287443" y="38897"/>
                  <a:pt x="297180" y="56254"/>
                </a:cubicBezTo>
                <a:cubicBezTo>
                  <a:pt x="306917" y="73611"/>
                  <a:pt x="315807" y="94777"/>
                  <a:pt x="325120" y="104514"/>
                </a:cubicBezTo>
                <a:cubicBezTo>
                  <a:pt x="334433" y="114251"/>
                  <a:pt x="332740" y="109171"/>
                  <a:pt x="353060" y="114674"/>
                </a:cubicBezTo>
                <a:cubicBezTo>
                  <a:pt x="373380" y="120177"/>
                  <a:pt x="415290" y="130337"/>
                  <a:pt x="447040" y="137534"/>
                </a:cubicBezTo>
                <a:cubicBezTo>
                  <a:pt x="478790" y="144731"/>
                  <a:pt x="515197" y="149811"/>
                  <a:pt x="543560" y="157854"/>
                </a:cubicBezTo>
                <a:cubicBezTo>
                  <a:pt x="571923" y="165897"/>
                  <a:pt x="617220" y="185794"/>
                  <a:pt x="617220" y="185794"/>
                </a:cubicBezTo>
                <a:lnTo>
                  <a:pt x="665480" y="203574"/>
                </a:lnTo>
                <a:cubicBezTo>
                  <a:pt x="684530" y="210347"/>
                  <a:pt x="716703" y="217121"/>
                  <a:pt x="731520" y="226434"/>
                </a:cubicBezTo>
                <a:cubicBezTo>
                  <a:pt x="746337" y="235747"/>
                  <a:pt x="748030" y="248447"/>
                  <a:pt x="754380" y="259454"/>
                </a:cubicBezTo>
                <a:cubicBezTo>
                  <a:pt x="760730" y="270461"/>
                  <a:pt x="765387" y="281891"/>
                  <a:pt x="769620" y="292474"/>
                </a:cubicBezTo>
                <a:cubicBezTo>
                  <a:pt x="773853" y="303057"/>
                  <a:pt x="776393" y="311524"/>
                  <a:pt x="779780" y="322954"/>
                </a:cubicBezTo>
                <a:cubicBezTo>
                  <a:pt x="783167" y="334384"/>
                  <a:pt x="786130" y="351317"/>
                  <a:pt x="789940" y="361054"/>
                </a:cubicBezTo>
                <a:cubicBezTo>
                  <a:pt x="793750" y="370791"/>
                  <a:pt x="790363" y="377141"/>
                  <a:pt x="802640" y="381374"/>
                </a:cubicBezTo>
                <a:cubicBezTo>
                  <a:pt x="814917" y="385607"/>
                  <a:pt x="845820" y="393227"/>
                  <a:pt x="863600" y="386454"/>
                </a:cubicBezTo>
                <a:cubicBezTo>
                  <a:pt x="881380" y="379681"/>
                  <a:pt x="882650" y="347507"/>
                  <a:pt x="909320" y="340734"/>
                </a:cubicBezTo>
                <a:cubicBezTo>
                  <a:pt x="935990" y="333961"/>
                  <a:pt x="993140" y="344544"/>
                  <a:pt x="1023620" y="345814"/>
                </a:cubicBezTo>
                <a:cubicBezTo>
                  <a:pt x="1054100" y="347084"/>
                  <a:pt x="1071457" y="352164"/>
                  <a:pt x="1092200" y="348354"/>
                </a:cubicBezTo>
                <a:cubicBezTo>
                  <a:pt x="1112943" y="344544"/>
                  <a:pt x="1129877" y="334384"/>
                  <a:pt x="1148080" y="322954"/>
                </a:cubicBezTo>
                <a:cubicBezTo>
                  <a:pt x="1166283" y="311524"/>
                  <a:pt x="1189567" y="256914"/>
                  <a:pt x="1201420" y="27977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76700" y="6146800"/>
            <a:ext cx="177800" cy="144780"/>
          </a:xfrm>
          <a:custGeom>
            <a:avLst/>
            <a:gdLst>
              <a:gd name="connsiteX0" fmla="*/ 0 w 177800"/>
              <a:gd name="connsiteY0" fmla="*/ 0 h 144780"/>
              <a:gd name="connsiteX1" fmla="*/ 53340 w 177800"/>
              <a:gd name="connsiteY1" fmla="*/ 53340 h 144780"/>
              <a:gd name="connsiteX2" fmla="*/ 116840 w 177800"/>
              <a:gd name="connsiteY2" fmla="*/ 121920 h 144780"/>
              <a:gd name="connsiteX3" fmla="*/ 177800 w 177800"/>
              <a:gd name="connsiteY3" fmla="*/ 1447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144780">
                <a:moveTo>
                  <a:pt x="0" y="0"/>
                </a:moveTo>
                <a:cubicBezTo>
                  <a:pt x="16933" y="16510"/>
                  <a:pt x="33867" y="33020"/>
                  <a:pt x="53340" y="53340"/>
                </a:cubicBezTo>
                <a:cubicBezTo>
                  <a:pt x="72813" y="73660"/>
                  <a:pt x="96097" y="106680"/>
                  <a:pt x="116840" y="121920"/>
                </a:cubicBezTo>
                <a:cubicBezTo>
                  <a:pt x="137583" y="137160"/>
                  <a:pt x="157691" y="140970"/>
                  <a:pt x="177800" y="14478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74454" y="6964680"/>
            <a:ext cx="595766" cy="1418280"/>
          </a:xfrm>
          <a:custGeom>
            <a:avLst/>
            <a:gdLst>
              <a:gd name="connsiteX0" fmla="*/ 100466 w 595766"/>
              <a:gd name="connsiteY0" fmla="*/ 0 h 1418280"/>
              <a:gd name="connsiteX1" fmla="*/ 100466 w 595766"/>
              <a:gd name="connsiteY1" fmla="*/ 73660 h 1418280"/>
              <a:gd name="connsiteX2" fmla="*/ 133486 w 595766"/>
              <a:gd name="connsiteY2" fmla="*/ 170180 h 1418280"/>
              <a:gd name="connsiteX3" fmla="*/ 130946 w 595766"/>
              <a:gd name="connsiteY3" fmla="*/ 261620 h 1418280"/>
              <a:gd name="connsiteX4" fmla="*/ 110626 w 595766"/>
              <a:gd name="connsiteY4" fmla="*/ 320040 h 1418280"/>
              <a:gd name="connsiteX5" fmla="*/ 85226 w 595766"/>
              <a:gd name="connsiteY5" fmla="*/ 401320 h 1418280"/>
              <a:gd name="connsiteX6" fmla="*/ 82686 w 595766"/>
              <a:gd name="connsiteY6" fmla="*/ 464820 h 1418280"/>
              <a:gd name="connsiteX7" fmla="*/ 54746 w 595766"/>
              <a:gd name="connsiteY7" fmla="*/ 533400 h 1418280"/>
              <a:gd name="connsiteX8" fmla="*/ 67446 w 595766"/>
              <a:gd name="connsiteY8" fmla="*/ 584200 h 1418280"/>
              <a:gd name="connsiteX9" fmla="*/ 26806 w 595766"/>
              <a:gd name="connsiteY9" fmla="*/ 657860 h 1418280"/>
              <a:gd name="connsiteX10" fmla="*/ 9026 w 595766"/>
              <a:gd name="connsiteY10" fmla="*/ 723900 h 1418280"/>
              <a:gd name="connsiteX11" fmla="*/ 1406 w 595766"/>
              <a:gd name="connsiteY11" fmla="*/ 797560 h 1418280"/>
              <a:gd name="connsiteX12" fmla="*/ 36966 w 595766"/>
              <a:gd name="connsiteY12" fmla="*/ 815340 h 1418280"/>
              <a:gd name="connsiteX13" fmla="*/ 52206 w 595766"/>
              <a:gd name="connsiteY13" fmla="*/ 843280 h 1418280"/>
              <a:gd name="connsiteX14" fmla="*/ 29346 w 595766"/>
              <a:gd name="connsiteY14" fmla="*/ 906780 h 1418280"/>
              <a:gd name="connsiteX15" fmla="*/ 9026 w 595766"/>
              <a:gd name="connsiteY15" fmla="*/ 962660 h 1418280"/>
              <a:gd name="connsiteX16" fmla="*/ 44586 w 595766"/>
              <a:gd name="connsiteY16" fmla="*/ 1026160 h 1418280"/>
              <a:gd name="connsiteX17" fmla="*/ 72526 w 595766"/>
              <a:gd name="connsiteY17" fmla="*/ 1071880 h 1418280"/>
              <a:gd name="connsiteX18" fmla="*/ 105546 w 595766"/>
              <a:gd name="connsiteY18" fmla="*/ 1104900 h 1418280"/>
              <a:gd name="connsiteX19" fmla="*/ 128406 w 595766"/>
              <a:gd name="connsiteY19" fmla="*/ 1130300 h 1418280"/>
              <a:gd name="connsiteX20" fmla="*/ 158886 w 595766"/>
              <a:gd name="connsiteY20" fmla="*/ 1176020 h 1418280"/>
              <a:gd name="connsiteX21" fmla="*/ 181746 w 595766"/>
              <a:gd name="connsiteY21" fmla="*/ 1206500 h 1418280"/>
              <a:gd name="connsiteX22" fmla="*/ 219846 w 595766"/>
              <a:gd name="connsiteY22" fmla="*/ 1234440 h 1418280"/>
              <a:gd name="connsiteX23" fmla="*/ 290966 w 595766"/>
              <a:gd name="connsiteY23" fmla="*/ 1285240 h 1418280"/>
              <a:gd name="connsiteX24" fmla="*/ 329066 w 595766"/>
              <a:gd name="connsiteY24" fmla="*/ 1313180 h 1418280"/>
              <a:gd name="connsiteX25" fmla="*/ 407806 w 595766"/>
              <a:gd name="connsiteY25" fmla="*/ 1346200 h 1418280"/>
              <a:gd name="connsiteX26" fmla="*/ 489086 w 595766"/>
              <a:gd name="connsiteY26" fmla="*/ 1371600 h 1418280"/>
              <a:gd name="connsiteX27" fmla="*/ 557666 w 595766"/>
              <a:gd name="connsiteY27" fmla="*/ 1412240 h 1418280"/>
              <a:gd name="connsiteX28" fmla="*/ 595766 w 595766"/>
              <a:gd name="connsiteY28" fmla="*/ 1417320 h 1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5766" h="1418280">
                <a:moveTo>
                  <a:pt x="100466" y="0"/>
                </a:moveTo>
                <a:cubicBezTo>
                  <a:pt x="97714" y="22648"/>
                  <a:pt x="94963" y="45297"/>
                  <a:pt x="100466" y="73660"/>
                </a:cubicBezTo>
                <a:cubicBezTo>
                  <a:pt x="105969" y="102023"/>
                  <a:pt x="128406" y="138853"/>
                  <a:pt x="133486" y="170180"/>
                </a:cubicBezTo>
                <a:cubicBezTo>
                  <a:pt x="138566" y="201507"/>
                  <a:pt x="134756" y="236643"/>
                  <a:pt x="130946" y="261620"/>
                </a:cubicBezTo>
                <a:cubicBezTo>
                  <a:pt x="127136" y="286597"/>
                  <a:pt x="118246" y="296757"/>
                  <a:pt x="110626" y="320040"/>
                </a:cubicBezTo>
                <a:cubicBezTo>
                  <a:pt x="103006" y="343323"/>
                  <a:pt x="89883" y="377190"/>
                  <a:pt x="85226" y="401320"/>
                </a:cubicBezTo>
                <a:cubicBezTo>
                  <a:pt x="80569" y="425450"/>
                  <a:pt x="87766" y="442807"/>
                  <a:pt x="82686" y="464820"/>
                </a:cubicBezTo>
                <a:cubicBezTo>
                  <a:pt x="77606" y="486833"/>
                  <a:pt x="57286" y="513503"/>
                  <a:pt x="54746" y="533400"/>
                </a:cubicBezTo>
                <a:cubicBezTo>
                  <a:pt x="52206" y="553297"/>
                  <a:pt x="72103" y="563457"/>
                  <a:pt x="67446" y="584200"/>
                </a:cubicBezTo>
                <a:cubicBezTo>
                  <a:pt x="62789" y="604943"/>
                  <a:pt x="36543" y="634577"/>
                  <a:pt x="26806" y="657860"/>
                </a:cubicBezTo>
                <a:cubicBezTo>
                  <a:pt x="17069" y="681143"/>
                  <a:pt x="13259" y="700617"/>
                  <a:pt x="9026" y="723900"/>
                </a:cubicBezTo>
                <a:cubicBezTo>
                  <a:pt x="4793" y="747183"/>
                  <a:pt x="-3251" y="782320"/>
                  <a:pt x="1406" y="797560"/>
                </a:cubicBezTo>
                <a:cubicBezTo>
                  <a:pt x="6063" y="812800"/>
                  <a:pt x="28499" y="807720"/>
                  <a:pt x="36966" y="815340"/>
                </a:cubicBezTo>
                <a:cubicBezTo>
                  <a:pt x="45433" y="822960"/>
                  <a:pt x="53476" y="828040"/>
                  <a:pt x="52206" y="843280"/>
                </a:cubicBezTo>
                <a:cubicBezTo>
                  <a:pt x="50936" y="858520"/>
                  <a:pt x="36543" y="886883"/>
                  <a:pt x="29346" y="906780"/>
                </a:cubicBezTo>
                <a:cubicBezTo>
                  <a:pt x="22149" y="926677"/>
                  <a:pt x="6486" y="942763"/>
                  <a:pt x="9026" y="962660"/>
                </a:cubicBezTo>
                <a:cubicBezTo>
                  <a:pt x="11566" y="982557"/>
                  <a:pt x="34003" y="1007957"/>
                  <a:pt x="44586" y="1026160"/>
                </a:cubicBezTo>
                <a:cubicBezTo>
                  <a:pt x="55169" y="1044363"/>
                  <a:pt x="62366" y="1058757"/>
                  <a:pt x="72526" y="1071880"/>
                </a:cubicBezTo>
                <a:cubicBezTo>
                  <a:pt x="82686" y="1085003"/>
                  <a:pt x="96233" y="1095163"/>
                  <a:pt x="105546" y="1104900"/>
                </a:cubicBezTo>
                <a:cubicBezTo>
                  <a:pt x="114859" y="1114637"/>
                  <a:pt x="119516" y="1118447"/>
                  <a:pt x="128406" y="1130300"/>
                </a:cubicBezTo>
                <a:cubicBezTo>
                  <a:pt x="137296" y="1142153"/>
                  <a:pt x="149996" y="1163320"/>
                  <a:pt x="158886" y="1176020"/>
                </a:cubicBezTo>
                <a:cubicBezTo>
                  <a:pt x="167776" y="1188720"/>
                  <a:pt x="171586" y="1196763"/>
                  <a:pt x="181746" y="1206500"/>
                </a:cubicBezTo>
                <a:cubicBezTo>
                  <a:pt x="191906" y="1216237"/>
                  <a:pt x="219846" y="1234440"/>
                  <a:pt x="219846" y="1234440"/>
                </a:cubicBezTo>
                <a:lnTo>
                  <a:pt x="290966" y="1285240"/>
                </a:lnTo>
                <a:cubicBezTo>
                  <a:pt x="309169" y="1298363"/>
                  <a:pt x="309593" y="1303020"/>
                  <a:pt x="329066" y="1313180"/>
                </a:cubicBezTo>
                <a:cubicBezTo>
                  <a:pt x="348539" y="1323340"/>
                  <a:pt x="381136" y="1336463"/>
                  <a:pt x="407806" y="1346200"/>
                </a:cubicBezTo>
                <a:cubicBezTo>
                  <a:pt x="434476" y="1355937"/>
                  <a:pt x="464109" y="1360593"/>
                  <a:pt x="489086" y="1371600"/>
                </a:cubicBezTo>
                <a:cubicBezTo>
                  <a:pt x="514063" y="1382607"/>
                  <a:pt x="539886" y="1404620"/>
                  <a:pt x="557666" y="1412240"/>
                </a:cubicBezTo>
                <a:cubicBezTo>
                  <a:pt x="575446" y="1419860"/>
                  <a:pt x="585606" y="1418590"/>
                  <a:pt x="595766" y="14173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28</cp:revision>
  <dcterms:created xsi:type="dcterms:W3CDTF">2020-09-21T11:11:19Z</dcterms:created>
  <dcterms:modified xsi:type="dcterms:W3CDTF">2021-02-28T14:20:46Z</dcterms:modified>
</cp:coreProperties>
</file>