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C86C650-3579-485E-B7D2-EE8447E88126}">
          <p14:sldIdLst>
            <p14:sldId id="256"/>
            <p14:sldId id="258"/>
          </p14:sldIdLst>
        </p14:section>
        <p14:section name="제목 없는 구역" id="{A2B226AB-DE43-4696-A194-3D5094BE449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>
        <p:scale>
          <a:sx n="300" d="100"/>
          <a:sy n="300" d="100"/>
        </p:scale>
        <p:origin x="-8412" y="-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t="5778" r="8909" b="2393"/>
          <a:stretch/>
        </p:blipFill>
        <p:spPr>
          <a:xfrm>
            <a:off x="-1" y="-2757"/>
            <a:ext cx="9144000" cy="68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6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4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6554710" y="30416"/>
            <a:ext cx="662123" cy="1414208"/>
          </a:xfrm>
          <a:custGeom>
            <a:avLst/>
            <a:gdLst>
              <a:gd name="connsiteX0" fmla="*/ 1239013 w 1245844"/>
              <a:gd name="connsiteY0" fmla="*/ 0 h 1797923"/>
              <a:gd name="connsiteX1" fmla="*/ 1242188 w 1245844"/>
              <a:gd name="connsiteY1" fmla="*/ 104775 h 1797923"/>
              <a:gd name="connsiteX2" fmla="*/ 1194563 w 1245844"/>
              <a:gd name="connsiteY2" fmla="*/ 114300 h 1797923"/>
              <a:gd name="connsiteX3" fmla="*/ 1124713 w 1245844"/>
              <a:gd name="connsiteY3" fmla="*/ 155575 h 1797923"/>
              <a:gd name="connsiteX4" fmla="*/ 1058038 w 1245844"/>
              <a:gd name="connsiteY4" fmla="*/ 174625 h 1797923"/>
              <a:gd name="connsiteX5" fmla="*/ 1073913 w 1245844"/>
              <a:gd name="connsiteY5" fmla="*/ 247650 h 1797923"/>
              <a:gd name="connsiteX6" fmla="*/ 1048513 w 1245844"/>
              <a:gd name="connsiteY6" fmla="*/ 266700 h 1797923"/>
              <a:gd name="connsiteX7" fmla="*/ 1067563 w 1245844"/>
              <a:gd name="connsiteY7" fmla="*/ 355600 h 1797923"/>
              <a:gd name="connsiteX8" fmla="*/ 975488 w 1245844"/>
              <a:gd name="connsiteY8" fmla="*/ 406400 h 1797923"/>
              <a:gd name="connsiteX9" fmla="*/ 943738 w 1245844"/>
              <a:gd name="connsiteY9" fmla="*/ 479425 h 1797923"/>
              <a:gd name="connsiteX10" fmla="*/ 915163 w 1245844"/>
              <a:gd name="connsiteY10" fmla="*/ 549275 h 1797923"/>
              <a:gd name="connsiteX11" fmla="*/ 899288 w 1245844"/>
              <a:gd name="connsiteY11" fmla="*/ 609600 h 1797923"/>
              <a:gd name="connsiteX12" fmla="*/ 918338 w 1245844"/>
              <a:gd name="connsiteY12" fmla="*/ 660400 h 1797923"/>
              <a:gd name="connsiteX13" fmla="*/ 959613 w 1245844"/>
              <a:gd name="connsiteY13" fmla="*/ 708025 h 1797923"/>
              <a:gd name="connsiteX14" fmla="*/ 981838 w 1245844"/>
              <a:gd name="connsiteY14" fmla="*/ 736600 h 1797923"/>
              <a:gd name="connsiteX15" fmla="*/ 985013 w 1245844"/>
              <a:gd name="connsiteY15" fmla="*/ 784225 h 1797923"/>
              <a:gd name="connsiteX16" fmla="*/ 946913 w 1245844"/>
              <a:gd name="connsiteY16" fmla="*/ 825500 h 1797923"/>
              <a:gd name="connsiteX17" fmla="*/ 927863 w 1245844"/>
              <a:gd name="connsiteY17" fmla="*/ 873125 h 1797923"/>
              <a:gd name="connsiteX18" fmla="*/ 918338 w 1245844"/>
              <a:gd name="connsiteY18" fmla="*/ 898525 h 1797923"/>
              <a:gd name="connsiteX19" fmla="*/ 880238 w 1245844"/>
              <a:gd name="connsiteY19" fmla="*/ 930275 h 1797923"/>
              <a:gd name="connsiteX20" fmla="*/ 864363 w 1245844"/>
              <a:gd name="connsiteY20" fmla="*/ 889000 h 1797923"/>
              <a:gd name="connsiteX21" fmla="*/ 829438 w 1245844"/>
              <a:gd name="connsiteY21" fmla="*/ 889000 h 1797923"/>
              <a:gd name="connsiteX22" fmla="*/ 810388 w 1245844"/>
              <a:gd name="connsiteY22" fmla="*/ 889000 h 1797923"/>
              <a:gd name="connsiteX23" fmla="*/ 772288 w 1245844"/>
              <a:gd name="connsiteY23" fmla="*/ 942975 h 1797923"/>
              <a:gd name="connsiteX24" fmla="*/ 699263 w 1245844"/>
              <a:gd name="connsiteY24" fmla="*/ 1003300 h 1797923"/>
              <a:gd name="connsiteX25" fmla="*/ 657988 w 1245844"/>
              <a:gd name="connsiteY25" fmla="*/ 1003300 h 1797923"/>
              <a:gd name="connsiteX26" fmla="*/ 597663 w 1245844"/>
              <a:gd name="connsiteY26" fmla="*/ 1009650 h 1797923"/>
              <a:gd name="connsiteX27" fmla="*/ 597663 w 1245844"/>
              <a:gd name="connsiteY27" fmla="*/ 1079500 h 1797923"/>
              <a:gd name="connsiteX28" fmla="*/ 607188 w 1245844"/>
              <a:gd name="connsiteY28" fmla="*/ 1111250 h 1797923"/>
              <a:gd name="connsiteX29" fmla="*/ 664338 w 1245844"/>
              <a:gd name="connsiteY29" fmla="*/ 1143000 h 1797923"/>
              <a:gd name="connsiteX30" fmla="*/ 651638 w 1245844"/>
              <a:gd name="connsiteY30" fmla="*/ 1206500 h 1797923"/>
              <a:gd name="connsiteX31" fmla="*/ 657988 w 1245844"/>
              <a:gd name="connsiteY31" fmla="*/ 1270000 h 1797923"/>
              <a:gd name="connsiteX32" fmla="*/ 588138 w 1245844"/>
              <a:gd name="connsiteY32" fmla="*/ 1409700 h 1797923"/>
              <a:gd name="connsiteX33" fmla="*/ 540513 w 1245844"/>
              <a:gd name="connsiteY33" fmla="*/ 1435100 h 1797923"/>
              <a:gd name="connsiteX34" fmla="*/ 391288 w 1245844"/>
              <a:gd name="connsiteY34" fmla="*/ 1501775 h 1797923"/>
              <a:gd name="connsiteX35" fmla="*/ 330963 w 1245844"/>
              <a:gd name="connsiteY35" fmla="*/ 1577975 h 1797923"/>
              <a:gd name="connsiteX36" fmla="*/ 264288 w 1245844"/>
              <a:gd name="connsiteY36" fmla="*/ 1660525 h 1797923"/>
              <a:gd name="connsiteX37" fmla="*/ 242063 w 1245844"/>
              <a:gd name="connsiteY37" fmla="*/ 1755775 h 1797923"/>
              <a:gd name="connsiteX38" fmla="*/ 175388 w 1245844"/>
              <a:gd name="connsiteY38" fmla="*/ 1797050 h 1797923"/>
              <a:gd name="connsiteX0" fmla="*/ 1246729 w 1253560"/>
              <a:gd name="connsiteY0" fmla="*/ 0 h 1860861"/>
              <a:gd name="connsiteX1" fmla="*/ 1249904 w 1253560"/>
              <a:gd name="connsiteY1" fmla="*/ 104775 h 1860861"/>
              <a:gd name="connsiteX2" fmla="*/ 1202279 w 1253560"/>
              <a:gd name="connsiteY2" fmla="*/ 114300 h 1860861"/>
              <a:gd name="connsiteX3" fmla="*/ 1132429 w 1253560"/>
              <a:gd name="connsiteY3" fmla="*/ 155575 h 1860861"/>
              <a:gd name="connsiteX4" fmla="*/ 1065754 w 1253560"/>
              <a:gd name="connsiteY4" fmla="*/ 174625 h 1860861"/>
              <a:gd name="connsiteX5" fmla="*/ 1081629 w 1253560"/>
              <a:gd name="connsiteY5" fmla="*/ 247650 h 1860861"/>
              <a:gd name="connsiteX6" fmla="*/ 1056229 w 1253560"/>
              <a:gd name="connsiteY6" fmla="*/ 266700 h 1860861"/>
              <a:gd name="connsiteX7" fmla="*/ 1075279 w 1253560"/>
              <a:gd name="connsiteY7" fmla="*/ 355600 h 1860861"/>
              <a:gd name="connsiteX8" fmla="*/ 983204 w 1253560"/>
              <a:gd name="connsiteY8" fmla="*/ 406400 h 1860861"/>
              <a:gd name="connsiteX9" fmla="*/ 951454 w 1253560"/>
              <a:gd name="connsiteY9" fmla="*/ 479425 h 1860861"/>
              <a:gd name="connsiteX10" fmla="*/ 922879 w 1253560"/>
              <a:gd name="connsiteY10" fmla="*/ 549275 h 1860861"/>
              <a:gd name="connsiteX11" fmla="*/ 907004 w 1253560"/>
              <a:gd name="connsiteY11" fmla="*/ 609600 h 1860861"/>
              <a:gd name="connsiteX12" fmla="*/ 926054 w 1253560"/>
              <a:gd name="connsiteY12" fmla="*/ 660400 h 1860861"/>
              <a:gd name="connsiteX13" fmla="*/ 967329 w 1253560"/>
              <a:gd name="connsiteY13" fmla="*/ 708025 h 1860861"/>
              <a:gd name="connsiteX14" fmla="*/ 989554 w 1253560"/>
              <a:gd name="connsiteY14" fmla="*/ 736600 h 1860861"/>
              <a:gd name="connsiteX15" fmla="*/ 992729 w 1253560"/>
              <a:gd name="connsiteY15" fmla="*/ 784225 h 1860861"/>
              <a:gd name="connsiteX16" fmla="*/ 954629 w 1253560"/>
              <a:gd name="connsiteY16" fmla="*/ 825500 h 1860861"/>
              <a:gd name="connsiteX17" fmla="*/ 935579 w 1253560"/>
              <a:gd name="connsiteY17" fmla="*/ 873125 h 1860861"/>
              <a:gd name="connsiteX18" fmla="*/ 926054 w 1253560"/>
              <a:gd name="connsiteY18" fmla="*/ 898525 h 1860861"/>
              <a:gd name="connsiteX19" fmla="*/ 887954 w 1253560"/>
              <a:gd name="connsiteY19" fmla="*/ 930275 h 1860861"/>
              <a:gd name="connsiteX20" fmla="*/ 872079 w 1253560"/>
              <a:gd name="connsiteY20" fmla="*/ 889000 h 1860861"/>
              <a:gd name="connsiteX21" fmla="*/ 837154 w 1253560"/>
              <a:gd name="connsiteY21" fmla="*/ 889000 h 1860861"/>
              <a:gd name="connsiteX22" fmla="*/ 818104 w 1253560"/>
              <a:gd name="connsiteY22" fmla="*/ 889000 h 1860861"/>
              <a:gd name="connsiteX23" fmla="*/ 780004 w 1253560"/>
              <a:gd name="connsiteY23" fmla="*/ 942975 h 1860861"/>
              <a:gd name="connsiteX24" fmla="*/ 706979 w 1253560"/>
              <a:gd name="connsiteY24" fmla="*/ 1003300 h 1860861"/>
              <a:gd name="connsiteX25" fmla="*/ 665704 w 1253560"/>
              <a:gd name="connsiteY25" fmla="*/ 1003300 h 1860861"/>
              <a:gd name="connsiteX26" fmla="*/ 605379 w 1253560"/>
              <a:gd name="connsiteY26" fmla="*/ 1009650 h 1860861"/>
              <a:gd name="connsiteX27" fmla="*/ 605379 w 1253560"/>
              <a:gd name="connsiteY27" fmla="*/ 1079500 h 1860861"/>
              <a:gd name="connsiteX28" fmla="*/ 614904 w 1253560"/>
              <a:gd name="connsiteY28" fmla="*/ 1111250 h 1860861"/>
              <a:gd name="connsiteX29" fmla="*/ 672054 w 1253560"/>
              <a:gd name="connsiteY29" fmla="*/ 1143000 h 1860861"/>
              <a:gd name="connsiteX30" fmla="*/ 659354 w 1253560"/>
              <a:gd name="connsiteY30" fmla="*/ 1206500 h 1860861"/>
              <a:gd name="connsiteX31" fmla="*/ 665704 w 1253560"/>
              <a:gd name="connsiteY31" fmla="*/ 1270000 h 1860861"/>
              <a:gd name="connsiteX32" fmla="*/ 595854 w 1253560"/>
              <a:gd name="connsiteY32" fmla="*/ 1409700 h 1860861"/>
              <a:gd name="connsiteX33" fmla="*/ 548229 w 1253560"/>
              <a:gd name="connsiteY33" fmla="*/ 1435100 h 1860861"/>
              <a:gd name="connsiteX34" fmla="*/ 399004 w 1253560"/>
              <a:gd name="connsiteY34" fmla="*/ 1501775 h 1860861"/>
              <a:gd name="connsiteX35" fmla="*/ 338679 w 1253560"/>
              <a:gd name="connsiteY35" fmla="*/ 1577975 h 1860861"/>
              <a:gd name="connsiteX36" fmla="*/ 272004 w 1253560"/>
              <a:gd name="connsiteY36" fmla="*/ 1660525 h 1860861"/>
              <a:gd name="connsiteX37" fmla="*/ 249779 w 1253560"/>
              <a:gd name="connsiteY37" fmla="*/ 1755775 h 1860861"/>
              <a:gd name="connsiteX38" fmla="*/ 173579 w 1253560"/>
              <a:gd name="connsiteY38" fmla="*/ 1860550 h 1860861"/>
              <a:gd name="connsiteX0" fmla="*/ 1073181 w 1080012"/>
              <a:gd name="connsiteY0" fmla="*/ 0 h 1860550"/>
              <a:gd name="connsiteX1" fmla="*/ 1076356 w 1080012"/>
              <a:gd name="connsiteY1" fmla="*/ 104775 h 1860550"/>
              <a:gd name="connsiteX2" fmla="*/ 1028731 w 1080012"/>
              <a:gd name="connsiteY2" fmla="*/ 114300 h 1860550"/>
              <a:gd name="connsiteX3" fmla="*/ 958881 w 1080012"/>
              <a:gd name="connsiteY3" fmla="*/ 155575 h 1860550"/>
              <a:gd name="connsiteX4" fmla="*/ 892206 w 1080012"/>
              <a:gd name="connsiteY4" fmla="*/ 174625 h 1860550"/>
              <a:gd name="connsiteX5" fmla="*/ 908081 w 1080012"/>
              <a:gd name="connsiteY5" fmla="*/ 247650 h 1860550"/>
              <a:gd name="connsiteX6" fmla="*/ 882681 w 1080012"/>
              <a:gd name="connsiteY6" fmla="*/ 266700 h 1860550"/>
              <a:gd name="connsiteX7" fmla="*/ 901731 w 1080012"/>
              <a:gd name="connsiteY7" fmla="*/ 355600 h 1860550"/>
              <a:gd name="connsiteX8" fmla="*/ 809656 w 1080012"/>
              <a:gd name="connsiteY8" fmla="*/ 406400 h 1860550"/>
              <a:gd name="connsiteX9" fmla="*/ 777906 w 1080012"/>
              <a:gd name="connsiteY9" fmla="*/ 479425 h 1860550"/>
              <a:gd name="connsiteX10" fmla="*/ 749331 w 1080012"/>
              <a:gd name="connsiteY10" fmla="*/ 549275 h 1860550"/>
              <a:gd name="connsiteX11" fmla="*/ 733456 w 1080012"/>
              <a:gd name="connsiteY11" fmla="*/ 609600 h 1860550"/>
              <a:gd name="connsiteX12" fmla="*/ 752506 w 1080012"/>
              <a:gd name="connsiteY12" fmla="*/ 660400 h 1860550"/>
              <a:gd name="connsiteX13" fmla="*/ 793781 w 1080012"/>
              <a:gd name="connsiteY13" fmla="*/ 708025 h 1860550"/>
              <a:gd name="connsiteX14" fmla="*/ 816006 w 1080012"/>
              <a:gd name="connsiteY14" fmla="*/ 736600 h 1860550"/>
              <a:gd name="connsiteX15" fmla="*/ 819181 w 1080012"/>
              <a:gd name="connsiteY15" fmla="*/ 784225 h 1860550"/>
              <a:gd name="connsiteX16" fmla="*/ 781081 w 1080012"/>
              <a:gd name="connsiteY16" fmla="*/ 825500 h 1860550"/>
              <a:gd name="connsiteX17" fmla="*/ 762031 w 1080012"/>
              <a:gd name="connsiteY17" fmla="*/ 873125 h 1860550"/>
              <a:gd name="connsiteX18" fmla="*/ 752506 w 1080012"/>
              <a:gd name="connsiteY18" fmla="*/ 898525 h 1860550"/>
              <a:gd name="connsiteX19" fmla="*/ 714406 w 1080012"/>
              <a:gd name="connsiteY19" fmla="*/ 930275 h 1860550"/>
              <a:gd name="connsiteX20" fmla="*/ 698531 w 1080012"/>
              <a:gd name="connsiteY20" fmla="*/ 889000 h 1860550"/>
              <a:gd name="connsiteX21" fmla="*/ 663606 w 1080012"/>
              <a:gd name="connsiteY21" fmla="*/ 889000 h 1860550"/>
              <a:gd name="connsiteX22" fmla="*/ 644556 w 1080012"/>
              <a:gd name="connsiteY22" fmla="*/ 889000 h 1860550"/>
              <a:gd name="connsiteX23" fmla="*/ 606456 w 1080012"/>
              <a:gd name="connsiteY23" fmla="*/ 942975 h 1860550"/>
              <a:gd name="connsiteX24" fmla="*/ 533431 w 1080012"/>
              <a:gd name="connsiteY24" fmla="*/ 1003300 h 1860550"/>
              <a:gd name="connsiteX25" fmla="*/ 492156 w 1080012"/>
              <a:gd name="connsiteY25" fmla="*/ 1003300 h 1860550"/>
              <a:gd name="connsiteX26" fmla="*/ 431831 w 1080012"/>
              <a:gd name="connsiteY26" fmla="*/ 1009650 h 1860550"/>
              <a:gd name="connsiteX27" fmla="*/ 431831 w 1080012"/>
              <a:gd name="connsiteY27" fmla="*/ 1079500 h 1860550"/>
              <a:gd name="connsiteX28" fmla="*/ 441356 w 1080012"/>
              <a:gd name="connsiteY28" fmla="*/ 1111250 h 1860550"/>
              <a:gd name="connsiteX29" fmla="*/ 498506 w 1080012"/>
              <a:gd name="connsiteY29" fmla="*/ 1143000 h 1860550"/>
              <a:gd name="connsiteX30" fmla="*/ 485806 w 1080012"/>
              <a:gd name="connsiteY30" fmla="*/ 1206500 h 1860550"/>
              <a:gd name="connsiteX31" fmla="*/ 492156 w 1080012"/>
              <a:gd name="connsiteY31" fmla="*/ 1270000 h 1860550"/>
              <a:gd name="connsiteX32" fmla="*/ 422306 w 1080012"/>
              <a:gd name="connsiteY32" fmla="*/ 1409700 h 1860550"/>
              <a:gd name="connsiteX33" fmla="*/ 374681 w 1080012"/>
              <a:gd name="connsiteY33" fmla="*/ 1435100 h 1860550"/>
              <a:gd name="connsiteX34" fmla="*/ 225456 w 1080012"/>
              <a:gd name="connsiteY34" fmla="*/ 1501775 h 1860550"/>
              <a:gd name="connsiteX35" fmla="*/ 165131 w 1080012"/>
              <a:gd name="connsiteY35" fmla="*/ 1577975 h 1860550"/>
              <a:gd name="connsiteX36" fmla="*/ 98456 w 1080012"/>
              <a:gd name="connsiteY36" fmla="*/ 1660525 h 1860550"/>
              <a:gd name="connsiteX37" fmla="*/ 76231 w 1080012"/>
              <a:gd name="connsiteY37" fmla="*/ 1755775 h 1860550"/>
              <a:gd name="connsiteX38" fmla="*/ 31 w 1080012"/>
              <a:gd name="connsiteY38" fmla="*/ 1860550 h 1860550"/>
              <a:gd name="connsiteX0" fmla="*/ 1073181 w 1079068"/>
              <a:gd name="connsiteY0" fmla="*/ 10290 h 1870840"/>
              <a:gd name="connsiteX1" fmla="*/ 1073181 w 1079068"/>
              <a:gd name="connsiteY1" fmla="*/ 7115 h 1870840"/>
              <a:gd name="connsiteX2" fmla="*/ 1076356 w 1079068"/>
              <a:gd name="connsiteY2" fmla="*/ 115065 h 1870840"/>
              <a:gd name="connsiteX3" fmla="*/ 1028731 w 1079068"/>
              <a:gd name="connsiteY3" fmla="*/ 124590 h 1870840"/>
              <a:gd name="connsiteX4" fmla="*/ 958881 w 1079068"/>
              <a:gd name="connsiteY4" fmla="*/ 165865 h 1870840"/>
              <a:gd name="connsiteX5" fmla="*/ 892206 w 1079068"/>
              <a:gd name="connsiteY5" fmla="*/ 184915 h 1870840"/>
              <a:gd name="connsiteX6" fmla="*/ 908081 w 1079068"/>
              <a:gd name="connsiteY6" fmla="*/ 257940 h 1870840"/>
              <a:gd name="connsiteX7" fmla="*/ 882681 w 1079068"/>
              <a:gd name="connsiteY7" fmla="*/ 276990 h 1870840"/>
              <a:gd name="connsiteX8" fmla="*/ 901731 w 1079068"/>
              <a:gd name="connsiteY8" fmla="*/ 365890 h 1870840"/>
              <a:gd name="connsiteX9" fmla="*/ 809656 w 1079068"/>
              <a:gd name="connsiteY9" fmla="*/ 416690 h 1870840"/>
              <a:gd name="connsiteX10" fmla="*/ 777906 w 1079068"/>
              <a:gd name="connsiteY10" fmla="*/ 489715 h 1870840"/>
              <a:gd name="connsiteX11" fmla="*/ 749331 w 1079068"/>
              <a:gd name="connsiteY11" fmla="*/ 559565 h 1870840"/>
              <a:gd name="connsiteX12" fmla="*/ 733456 w 1079068"/>
              <a:gd name="connsiteY12" fmla="*/ 619890 h 1870840"/>
              <a:gd name="connsiteX13" fmla="*/ 752506 w 1079068"/>
              <a:gd name="connsiteY13" fmla="*/ 670690 h 1870840"/>
              <a:gd name="connsiteX14" fmla="*/ 793781 w 1079068"/>
              <a:gd name="connsiteY14" fmla="*/ 718315 h 1870840"/>
              <a:gd name="connsiteX15" fmla="*/ 816006 w 1079068"/>
              <a:gd name="connsiteY15" fmla="*/ 746890 h 1870840"/>
              <a:gd name="connsiteX16" fmla="*/ 819181 w 1079068"/>
              <a:gd name="connsiteY16" fmla="*/ 794515 h 1870840"/>
              <a:gd name="connsiteX17" fmla="*/ 781081 w 1079068"/>
              <a:gd name="connsiteY17" fmla="*/ 835790 h 1870840"/>
              <a:gd name="connsiteX18" fmla="*/ 762031 w 1079068"/>
              <a:gd name="connsiteY18" fmla="*/ 883415 h 1870840"/>
              <a:gd name="connsiteX19" fmla="*/ 752506 w 1079068"/>
              <a:gd name="connsiteY19" fmla="*/ 908815 h 1870840"/>
              <a:gd name="connsiteX20" fmla="*/ 714406 w 1079068"/>
              <a:gd name="connsiteY20" fmla="*/ 940565 h 1870840"/>
              <a:gd name="connsiteX21" fmla="*/ 698531 w 1079068"/>
              <a:gd name="connsiteY21" fmla="*/ 899290 h 1870840"/>
              <a:gd name="connsiteX22" fmla="*/ 663606 w 1079068"/>
              <a:gd name="connsiteY22" fmla="*/ 899290 h 1870840"/>
              <a:gd name="connsiteX23" fmla="*/ 644556 w 1079068"/>
              <a:gd name="connsiteY23" fmla="*/ 899290 h 1870840"/>
              <a:gd name="connsiteX24" fmla="*/ 606456 w 1079068"/>
              <a:gd name="connsiteY24" fmla="*/ 953265 h 1870840"/>
              <a:gd name="connsiteX25" fmla="*/ 533431 w 1079068"/>
              <a:gd name="connsiteY25" fmla="*/ 1013590 h 1870840"/>
              <a:gd name="connsiteX26" fmla="*/ 492156 w 1079068"/>
              <a:gd name="connsiteY26" fmla="*/ 1013590 h 1870840"/>
              <a:gd name="connsiteX27" fmla="*/ 431831 w 1079068"/>
              <a:gd name="connsiteY27" fmla="*/ 1019940 h 1870840"/>
              <a:gd name="connsiteX28" fmla="*/ 431831 w 1079068"/>
              <a:gd name="connsiteY28" fmla="*/ 1089790 h 1870840"/>
              <a:gd name="connsiteX29" fmla="*/ 441356 w 1079068"/>
              <a:gd name="connsiteY29" fmla="*/ 1121540 h 1870840"/>
              <a:gd name="connsiteX30" fmla="*/ 498506 w 1079068"/>
              <a:gd name="connsiteY30" fmla="*/ 1153290 h 1870840"/>
              <a:gd name="connsiteX31" fmla="*/ 485806 w 1079068"/>
              <a:gd name="connsiteY31" fmla="*/ 1216790 h 1870840"/>
              <a:gd name="connsiteX32" fmla="*/ 492156 w 1079068"/>
              <a:gd name="connsiteY32" fmla="*/ 1280290 h 1870840"/>
              <a:gd name="connsiteX33" fmla="*/ 422306 w 1079068"/>
              <a:gd name="connsiteY33" fmla="*/ 1419990 h 1870840"/>
              <a:gd name="connsiteX34" fmla="*/ 374681 w 1079068"/>
              <a:gd name="connsiteY34" fmla="*/ 1445390 h 1870840"/>
              <a:gd name="connsiteX35" fmla="*/ 225456 w 1079068"/>
              <a:gd name="connsiteY35" fmla="*/ 1512065 h 1870840"/>
              <a:gd name="connsiteX36" fmla="*/ 165131 w 1079068"/>
              <a:gd name="connsiteY36" fmla="*/ 1588265 h 1870840"/>
              <a:gd name="connsiteX37" fmla="*/ 98456 w 1079068"/>
              <a:gd name="connsiteY37" fmla="*/ 1670815 h 1870840"/>
              <a:gd name="connsiteX38" fmla="*/ 76231 w 1079068"/>
              <a:gd name="connsiteY38" fmla="*/ 1766065 h 1870840"/>
              <a:gd name="connsiteX39" fmla="*/ 31 w 1079068"/>
              <a:gd name="connsiteY39" fmla="*/ 1870840 h 1870840"/>
              <a:gd name="connsiteX0" fmla="*/ 1073181 w 1089111"/>
              <a:gd name="connsiteY0" fmla="*/ 144208 h 2004758"/>
              <a:gd name="connsiteX1" fmla="*/ 1089056 w 1089111"/>
              <a:gd name="connsiteY1" fmla="*/ 1333 h 2004758"/>
              <a:gd name="connsiteX2" fmla="*/ 1076356 w 1089111"/>
              <a:gd name="connsiteY2" fmla="*/ 248983 h 2004758"/>
              <a:gd name="connsiteX3" fmla="*/ 1028731 w 1089111"/>
              <a:gd name="connsiteY3" fmla="*/ 258508 h 2004758"/>
              <a:gd name="connsiteX4" fmla="*/ 958881 w 1089111"/>
              <a:gd name="connsiteY4" fmla="*/ 299783 h 2004758"/>
              <a:gd name="connsiteX5" fmla="*/ 892206 w 1089111"/>
              <a:gd name="connsiteY5" fmla="*/ 318833 h 2004758"/>
              <a:gd name="connsiteX6" fmla="*/ 908081 w 1089111"/>
              <a:gd name="connsiteY6" fmla="*/ 391858 h 2004758"/>
              <a:gd name="connsiteX7" fmla="*/ 882681 w 1089111"/>
              <a:gd name="connsiteY7" fmla="*/ 410908 h 2004758"/>
              <a:gd name="connsiteX8" fmla="*/ 901731 w 1089111"/>
              <a:gd name="connsiteY8" fmla="*/ 499808 h 2004758"/>
              <a:gd name="connsiteX9" fmla="*/ 809656 w 1089111"/>
              <a:gd name="connsiteY9" fmla="*/ 550608 h 2004758"/>
              <a:gd name="connsiteX10" fmla="*/ 777906 w 1089111"/>
              <a:gd name="connsiteY10" fmla="*/ 623633 h 2004758"/>
              <a:gd name="connsiteX11" fmla="*/ 749331 w 1089111"/>
              <a:gd name="connsiteY11" fmla="*/ 693483 h 2004758"/>
              <a:gd name="connsiteX12" fmla="*/ 733456 w 1089111"/>
              <a:gd name="connsiteY12" fmla="*/ 753808 h 2004758"/>
              <a:gd name="connsiteX13" fmla="*/ 752506 w 1089111"/>
              <a:gd name="connsiteY13" fmla="*/ 804608 h 2004758"/>
              <a:gd name="connsiteX14" fmla="*/ 793781 w 1089111"/>
              <a:gd name="connsiteY14" fmla="*/ 852233 h 2004758"/>
              <a:gd name="connsiteX15" fmla="*/ 816006 w 1089111"/>
              <a:gd name="connsiteY15" fmla="*/ 880808 h 2004758"/>
              <a:gd name="connsiteX16" fmla="*/ 819181 w 1089111"/>
              <a:gd name="connsiteY16" fmla="*/ 928433 h 2004758"/>
              <a:gd name="connsiteX17" fmla="*/ 781081 w 1089111"/>
              <a:gd name="connsiteY17" fmla="*/ 969708 h 2004758"/>
              <a:gd name="connsiteX18" fmla="*/ 762031 w 1089111"/>
              <a:gd name="connsiteY18" fmla="*/ 1017333 h 2004758"/>
              <a:gd name="connsiteX19" fmla="*/ 752506 w 1089111"/>
              <a:gd name="connsiteY19" fmla="*/ 1042733 h 2004758"/>
              <a:gd name="connsiteX20" fmla="*/ 714406 w 1089111"/>
              <a:gd name="connsiteY20" fmla="*/ 1074483 h 2004758"/>
              <a:gd name="connsiteX21" fmla="*/ 698531 w 1089111"/>
              <a:gd name="connsiteY21" fmla="*/ 1033208 h 2004758"/>
              <a:gd name="connsiteX22" fmla="*/ 663606 w 1089111"/>
              <a:gd name="connsiteY22" fmla="*/ 1033208 h 2004758"/>
              <a:gd name="connsiteX23" fmla="*/ 644556 w 1089111"/>
              <a:gd name="connsiteY23" fmla="*/ 1033208 h 2004758"/>
              <a:gd name="connsiteX24" fmla="*/ 606456 w 1089111"/>
              <a:gd name="connsiteY24" fmla="*/ 1087183 h 2004758"/>
              <a:gd name="connsiteX25" fmla="*/ 533431 w 1089111"/>
              <a:gd name="connsiteY25" fmla="*/ 1147508 h 2004758"/>
              <a:gd name="connsiteX26" fmla="*/ 492156 w 1089111"/>
              <a:gd name="connsiteY26" fmla="*/ 1147508 h 2004758"/>
              <a:gd name="connsiteX27" fmla="*/ 431831 w 1089111"/>
              <a:gd name="connsiteY27" fmla="*/ 1153858 h 2004758"/>
              <a:gd name="connsiteX28" fmla="*/ 431831 w 1089111"/>
              <a:gd name="connsiteY28" fmla="*/ 1223708 h 2004758"/>
              <a:gd name="connsiteX29" fmla="*/ 441356 w 1089111"/>
              <a:gd name="connsiteY29" fmla="*/ 1255458 h 2004758"/>
              <a:gd name="connsiteX30" fmla="*/ 498506 w 1089111"/>
              <a:gd name="connsiteY30" fmla="*/ 1287208 h 2004758"/>
              <a:gd name="connsiteX31" fmla="*/ 485806 w 1089111"/>
              <a:gd name="connsiteY31" fmla="*/ 1350708 h 2004758"/>
              <a:gd name="connsiteX32" fmla="*/ 492156 w 1089111"/>
              <a:gd name="connsiteY32" fmla="*/ 1414208 h 2004758"/>
              <a:gd name="connsiteX33" fmla="*/ 422306 w 1089111"/>
              <a:gd name="connsiteY33" fmla="*/ 1553908 h 2004758"/>
              <a:gd name="connsiteX34" fmla="*/ 374681 w 1089111"/>
              <a:gd name="connsiteY34" fmla="*/ 1579308 h 2004758"/>
              <a:gd name="connsiteX35" fmla="*/ 225456 w 1089111"/>
              <a:gd name="connsiteY35" fmla="*/ 1645983 h 2004758"/>
              <a:gd name="connsiteX36" fmla="*/ 165131 w 1089111"/>
              <a:gd name="connsiteY36" fmla="*/ 1722183 h 2004758"/>
              <a:gd name="connsiteX37" fmla="*/ 98456 w 1089111"/>
              <a:gd name="connsiteY37" fmla="*/ 1804733 h 2004758"/>
              <a:gd name="connsiteX38" fmla="*/ 76231 w 1089111"/>
              <a:gd name="connsiteY38" fmla="*/ 1899983 h 2004758"/>
              <a:gd name="connsiteX39" fmla="*/ 31 w 1089111"/>
              <a:gd name="connsiteY39" fmla="*/ 2004758 h 2004758"/>
              <a:gd name="connsiteX0" fmla="*/ 996950 w 1012880"/>
              <a:gd name="connsiteY0" fmla="*/ 144208 h 1899983"/>
              <a:gd name="connsiteX1" fmla="*/ 1012825 w 1012880"/>
              <a:gd name="connsiteY1" fmla="*/ 1333 h 1899983"/>
              <a:gd name="connsiteX2" fmla="*/ 1000125 w 1012880"/>
              <a:gd name="connsiteY2" fmla="*/ 248983 h 1899983"/>
              <a:gd name="connsiteX3" fmla="*/ 952500 w 1012880"/>
              <a:gd name="connsiteY3" fmla="*/ 258508 h 1899983"/>
              <a:gd name="connsiteX4" fmla="*/ 882650 w 1012880"/>
              <a:gd name="connsiteY4" fmla="*/ 299783 h 1899983"/>
              <a:gd name="connsiteX5" fmla="*/ 815975 w 1012880"/>
              <a:gd name="connsiteY5" fmla="*/ 318833 h 1899983"/>
              <a:gd name="connsiteX6" fmla="*/ 831850 w 1012880"/>
              <a:gd name="connsiteY6" fmla="*/ 391858 h 1899983"/>
              <a:gd name="connsiteX7" fmla="*/ 806450 w 1012880"/>
              <a:gd name="connsiteY7" fmla="*/ 410908 h 1899983"/>
              <a:gd name="connsiteX8" fmla="*/ 825500 w 1012880"/>
              <a:gd name="connsiteY8" fmla="*/ 499808 h 1899983"/>
              <a:gd name="connsiteX9" fmla="*/ 733425 w 1012880"/>
              <a:gd name="connsiteY9" fmla="*/ 550608 h 1899983"/>
              <a:gd name="connsiteX10" fmla="*/ 701675 w 1012880"/>
              <a:gd name="connsiteY10" fmla="*/ 623633 h 1899983"/>
              <a:gd name="connsiteX11" fmla="*/ 673100 w 1012880"/>
              <a:gd name="connsiteY11" fmla="*/ 693483 h 1899983"/>
              <a:gd name="connsiteX12" fmla="*/ 657225 w 1012880"/>
              <a:gd name="connsiteY12" fmla="*/ 753808 h 1899983"/>
              <a:gd name="connsiteX13" fmla="*/ 676275 w 1012880"/>
              <a:gd name="connsiteY13" fmla="*/ 804608 h 1899983"/>
              <a:gd name="connsiteX14" fmla="*/ 717550 w 1012880"/>
              <a:gd name="connsiteY14" fmla="*/ 852233 h 1899983"/>
              <a:gd name="connsiteX15" fmla="*/ 739775 w 1012880"/>
              <a:gd name="connsiteY15" fmla="*/ 880808 h 1899983"/>
              <a:gd name="connsiteX16" fmla="*/ 742950 w 1012880"/>
              <a:gd name="connsiteY16" fmla="*/ 928433 h 1899983"/>
              <a:gd name="connsiteX17" fmla="*/ 704850 w 1012880"/>
              <a:gd name="connsiteY17" fmla="*/ 969708 h 1899983"/>
              <a:gd name="connsiteX18" fmla="*/ 685800 w 1012880"/>
              <a:gd name="connsiteY18" fmla="*/ 1017333 h 1899983"/>
              <a:gd name="connsiteX19" fmla="*/ 676275 w 1012880"/>
              <a:gd name="connsiteY19" fmla="*/ 1042733 h 1899983"/>
              <a:gd name="connsiteX20" fmla="*/ 638175 w 1012880"/>
              <a:gd name="connsiteY20" fmla="*/ 1074483 h 1899983"/>
              <a:gd name="connsiteX21" fmla="*/ 622300 w 1012880"/>
              <a:gd name="connsiteY21" fmla="*/ 1033208 h 1899983"/>
              <a:gd name="connsiteX22" fmla="*/ 587375 w 1012880"/>
              <a:gd name="connsiteY22" fmla="*/ 1033208 h 1899983"/>
              <a:gd name="connsiteX23" fmla="*/ 568325 w 1012880"/>
              <a:gd name="connsiteY23" fmla="*/ 1033208 h 1899983"/>
              <a:gd name="connsiteX24" fmla="*/ 530225 w 1012880"/>
              <a:gd name="connsiteY24" fmla="*/ 1087183 h 1899983"/>
              <a:gd name="connsiteX25" fmla="*/ 457200 w 1012880"/>
              <a:gd name="connsiteY25" fmla="*/ 1147508 h 1899983"/>
              <a:gd name="connsiteX26" fmla="*/ 415925 w 1012880"/>
              <a:gd name="connsiteY26" fmla="*/ 1147508 h 1899983"/>
              <a:gd name="connsiteX27" fmla="*/ 355600 w 1012880"/>
              <a:gd name="connsiteY27" fmla="*/ 1153858 h 1899983"/>
              <a:gd name="connsiteX28" fmla="*/ 355600 w 1012880"/>
              <a:gd name="connsiteY28" fmla="*/ 1223708 h 1899983"/>
              <a:gd name="connsiteX29" fmla="*/ 365125 w 1012880"/>
              <a:gd name="connsiteY29" fmla="*/ 1255458 h 1899983"/>
              <a:gd name="connsiteX30" fmla="*/ 422275 w 1012880"/>
              <a:gd name="connsiteY30" fmla="*/ 1287208 h 1899983"/>
              <a:gd name="connsiteX31" fmla="*/ 409575 w 1012880"/>
              <a:gd name="connsiteY31" fmla="*/ 1350708 h 1899983"/>
              <a:gd name="connsiteX32" fmla="*/ 415925 w 1012880"/>
              <a:gd name="connsiteY32" fmla="*/ 1414208 h 1899983"/>
              <a:gd name="connsiteX33" fmla="*/ 346075 w 1012880"/>
              <a:gd name="connsiteY33" fmla="*/ 1553908 h 1899983"/>
              <a:gd name="connsiteX34" fmla="*/ 298450 w 1012880"/>
              <a:gd name="connsiteY34" fmla="*/ 1579308 h 1899983"/>
              <a:gd name="connsiteX35" fmla="*/ 149225 w 1012880"/>
              <a:gd name="connsiteY35" fmla="*/ 1645983 h 1899983"/>
              <a:gd name="connsiteX36" fmla="*/ 88900 w 1012880"/>
              <a:gd name="connsiteY36" fmla="*/ 1722183 h 1899983"/>
              <a:gd name="connsiteX37" fmla="*/ 22225 w 1012880"/>
              <a:gd name="connsiteY37" fmla="*/ 1804733 h 1899983"/>
              <a:gd name="connsiteX38" fmla="*/ 0 w 1012880"/>
              <a:gd name="connsiteY38" fmla="*/ 1899983 h 1899983"/>
              <a:gd name="connsiteX0" fmla="*/ 974725 w 990655"/>
              <a:gd name="connsiteY0" fmla="*/ 144208 h 1804733"/>
              <a:gd name="connsiteX1" fmla="*/ 990600 w 990655"/>
              <a:gd name="connsiteY1" fmla="*/ 1333 h 1804733"/>
              <a:gd name="connsiteX2" fmla="*/ 977900 w 990655"/>
              <a:gd name="connsiteY2" fmla="*/ 248983 h 1804733"/>
              <a:gd name="connsiteX3" fmla="*/ 930275 w 990655"/>
              <a:gd name="connsiteY3" fmla="*/ 258508 h 1804733"/>
              <a:gd name="connsiteX4" fmla="*/ 860425 w 990655"/>
              <a:gd name="connsiteY4" fmla="*/ 299783 h 1804733"/>
              <a:gd name="connsiteX5" fmla="*/ 793750 w 990655"/>
              <a:gd name="connsiteY5" fmla="*/ 318833 h 1804733"/>
              <a:gd name="connsiteX6" fmla="*/ 809625 w 990655"/>
              <a:gd name="connsiteY6" fmla="*/ 391858 h 1804733"/>
              <a:gd name="connsiteX7" fmla="*/ 784225 w 990655"/>
              <a:gd name="connsiteY7" fmla="*/ 410908 h 1804733"/>
              <a:gd name="connsiteX8" fmla="*/ 803275 w 990655"/>
              <a:gd name="connsiteY8" fmla="*/ 499808 h 1804733"/>
              <a:gd name="connsiteX9" fmla="*/ 711200 w 990655"/>
              <a:gd name="connsiteY9" fmla="*/ 550608 h 1804733"/>
              <a:gd name="connsiteX10" fmla="*/ 679450 w 990655"/>
              <a:gd name="connsiteY10" fmla="*/ 623633 h 1804733"/>
              <a:gd name="connsiteX11" fmla="*/ 650875 w 990655"/>
              <a:gd name="connsiteY11" fmla="*/ 693483 h 1804733"/>
              <a:gd name="connsiteX12" fmla="*/ 635000 w 990655"/>
              <a:gd name="connsiteY12" fmla="*/ 753808 h 1804733"/>
              <a:gd name="connsiteX13" fmla="*/ 654050 w 990655"/>
              <a:gd name="connsiteY13" fmla="*/ 804608 h 1804733"/>
              <a:gd name="connsiteX14" fmla="*/ 695325 w 990655"/>
              <a:gd name="connsiteY14" fmla="*/ 852233 h 1804733"/>
              <a:gd name="connsiteX15" fmla="*/ 717550 w 990655"/>
              <a:gd name="connsiteY15" fmla="*/ 880808 h 1804733"/>
              <a:gd name="connsiteX16" fmla="*/ 720725 w 990655"/>
              <a:gd name="connsiteY16" fmla="*/ 928433 h 1804733"/>
              <a:gd name="connsiteX17" fmla="*/ 682625 w 990655"/>
              <a:gd name="connsiteY17" fmla="*/ 969708 h 1804733"/>
              <a:gd name="connsiteX18" fmla="*/ 663575 w 990655"/>
              <a:gd name="connsiteY18" fmla="*/ 1017333 h 1804733"/>
              <a:gd name="connsiteX19" fmla="*/ 654050 w 990655"/>
              <a:gd name="connsiteY19" fmla="*/ 1042733 h 1804733"/>
              <a:gd name="connsiteX20" fmla="*/ 615950 w 990655"/>
              <a:gd name="connsiteY20" fmla="*/ 1074483 h 1804733"/>
              <a:gd name="connsiteX21" fmla="*/ 600075 w 990655"/>
              <a:gd name="connsiteY21" fmla="*/ 1033208 h 1804733"/>
              <a:gd name="connsiteX22" fmla="*/ 565150 w 990655"/>
              <a:gd name="connsiteY22" fmla="*/ 1033208 h 1804733"/>
              <a:gd name="connsiteX23" fmla="*/ 546100 w 990655"/>
              <a:gd name="connsiteY23" fmla="*/ 1033208 h 1804733"/>
              <a:gd name="connsiteX24" fmla="*/ 508000 w 990655"/>
              <a:gd name="connsiteY24" fmla="*/ 1087183 h 1804733"/>
              <a:gd name="connsiteX25" fmla="*/ 434975 w 990655"/>
              <a:gd name="connsiteY25" fmla="*/ 1147508 h 1804733"/>
              <a:gd name="connsiteX26" fmla="*/ 393700 w 990655"/>
              <a:gd name="connsiteY26" fmla="*/ 1147508 h 1804733"/>
              <a:gd name="connsiteX27" fmla="*/ 333375 w 990655"/>
              <a:gd name="connsiteY27" fmla="*/ 1153858 h 1804733"/>
              <a:gd name="connsiteX28" fmla="*/ 333375 w 990655"/>
              <a:gd name="connsiteY28" fmla="*/ 1223708 h 1804733"/>
              <a:gd name="connsiteX29" fmla="*/ 342900 w 990655"/>
              <a:gd name="connsiteY29" fmla="*/ 1255458 h 1804733"/>
              <a:gd name="connsiteX30" fmla="*/ 400050 w 990655"/>
              <a:gd name="connsiteY30" fmla="*/ 1287208 h 1804733"/>
              <a:gd name="connsiteX31" fmla="*/ 387350 w 990655"/>
              <a:gd name="connsiteY31" fmla="*/ 1350708 h 1804733"/>
              <a:gd name="connsiteX32" fmla="*/ 393700 w 990655"/>
              <a:gd name="connsiteY32" fmla="*/ 1414208 h 1804733"/>
              <a:gd name="connsiteX33" fmla="*/ 323850 w 990655"/>
              <a:gd name="connsiteY33" fmla="*/ 1553908 h 1804733"/>
              <a:gd name="connsiteX34" fmla="*/ 276225 w 990655"/>
              <a:gd name="connsiteY34" fmla="*/ 1579308 h 1804733"/>
              <a:gd name="connsiteX35" fmla="*/ 127000 w 990655"/>
              <a:gd name="connsiteY35" fmla="*/ 1645983 h 1804733"/>
              <a:gd name="connsiteX36" fmla="*/ 66675 w 990655"/>
              <a:gd name="connsiteY36" fmla="*/ 1722183 h 1804733"/>
              <a:gd name="connsiteX37" fmla="*/ 0 w 990655"/>
              <a:gd name="connsiteY37" fmla="*/ 1804733 h 1804733"/>
              <a:gd name="connsiteX0" fmla="*/ 908050 w 923980"/>
              <a:gd name="connsiteY0" fmla="*/ 144208 h 1722183"/>
              <a:gd name="connsiteX1" fmla="*/ 923925 w 923980"/>
              <a:gd name="connsiteY1" fmla="*/ 1333 h 1722183"/>
              <a:gd name="connsiteX2" fmla="*/ 911225 w 923980"/>
              <a:gd name="connsiteY2" fmla="*/ 248983 h 1722183"/>
              <a:gd name="connsiteX3" fmla="*/ 863600 w 923980"/>
              <a:gd name="connsiteY3" fmla="*/ 258508 h 1722183"/>
              <a:gd name="connsiteX4" fmla="*/ 793750 w 923980"/>
              <a:gd name="connsiteY4" fmla="*/ 299783 h 1722183"/>
              <a:gd name="connsiteX5" fmla="*/ 727075 w 923980"/>
              <a:gd name="connsiteY5" fmla="*/ 318833 h 1722183"/>
              <a:gd name="connsiteX6" fmla="*/ 742950 w 923980"/>
              <a:gd name="connsiteY6" fmla="*/ 391858 h 1722183"/>
              <a:gd name="connsiteX7" fmla="*/ 717550 w 923980"/>
              <a:gd name="connsiteY7" fmla="*/ 410908 h 1722183"/>
              <a:gd name="connsiteX8" fmla="*/ 736600 w 923980"/>
              <a:gd name="connsiteY8" fmla="*/ 499808 h 1722183"/>
              <a:gd name="connsiteX9" fmla="*/ 644525 w 923980"/>
              <a:gd name="connsiteY9" fmla="*/ 550608 h 1722183"/>
              <a:gd name="connsiteX10" fmla="*/ 612775 w 923980"/>
              <a:gd name="connsiteY10" fmla="*/ 623633 h 1722183"/>
              <a:gd name="connsiteX11" fmla="*/ 584200 w 923980"/>
              <a:gd name="connsiteY11" fmla="*/ 693483 h 1722183"/>
              <a:gd name="connsiteX12" fmla="*/ 568325 w 923980"/>
              <a:gd name="connsiteY12" fmla="*/ 753808 h 1722183"/>
              <a:gd name="connsiteX13" fmla="*/ 587375 w 923980"/>
              <a:gd name="connsiteY13" fmla="*/ 804608 h 1722183"/>
              <a:gd name="connsiteX14" fmla="*/ 628650 w 923980"/>
              <a:gd name="connsiteY14" fmla="*/ 852233 h 1722183"/>
              <a:gd name="connsiteX15" fmla="*/ 650875 w 923980"/>
              <a:gd name="connsiteY15" fmla="*/ 880808 h 1722183"/>
              <a:gd name="connsiteX16" fmla="*/ 654050 w 923980"/>
              <a:gd name="connsiteY16" fmla="*/ 928433 h 1722183"/>
              <a:gd name="connsiteX17" fmla="*/ 615950 w 923980"/>
              <a:gd name="connsiteY17" fmla="*/ 969708 h 1722183"/>
              <a:gd name="connsiteX18" fmla="*/ 596900 w 923980"/>
              <a:gd name="connsiteY18" fmla="*/ 1017333 h 1722183"/>
              <a:gd name="connsiteX19" fmla="*/ 587375 w 923980"/>
              <a:gd name="connsiteY19" fmla="*/ 1042733 h 1722183"/>
              <a:gd name="connsiteX20" fmla="*/ 549275 w 923980"/>
              <a:gd name="connsiteY20" fmla="*/ 1074483 h 1722183"/>
              <a:gd name="connsiteX21" fmla="*/ 533400 w 923980"/>
              <a:gd name="connsiteY21" fmla="*/ 1033208 h 1722183"/>
              <a:gd name="connsiteX22" fmla="*/ 498475 w 923980"/>
              <a:gd name="connsiteY22" fmla="*/ 1033208 h 1722183"/>
              <a:gd name="connsiteX23" fmla="*/ 479425 w 923980"/>
              <a:gd name="connsiteY23" fmla="*/ 1033208 h 1722183"/>
              <a:gd name="connsiteX24" fmla="*/ 441325 w 923980"/>
              <a:gd name="connsiteY24" fmla="*/ 1087183 h 1722183"/>
              <a:gd name="connsiteX25" fmla="*/ 368300 w 923980"/>
              <a:gd name="connsiteY25" fmla="*/ 1147508 h 1722183"/>
              <a:gd name="connsiteX26" fmla="*/ 327025 w 923980"/>
              <a:gd name="connsiteY26" fmla="*/ 1147508 h 1722183"/>
              <a:gd name="connsiteX27" fmla="*/ 266700 w 923980"/>
              <a:gd name="connsiteY27" fmla="*/ 1153858 h 1722183"/>
              <a:gd name="connsiteX28" fmla="*/ 266700 w 923980"/>
              <a:gd name="connsiteY28" fmla="*/ 1223708 h 1722183"/>
              <a:gd name="connsiteX29" fmla="*/ 276225 w 923980"/>
              <a:gd name="connsiteY29" fmla="*/ 1255458 h 1722183"/>
              <a:gd name="connsiteX30" fmla="*/ 333375 w 923980"/>
              <a:gd name="connsiteY30" fmla="*/ 1287208 h 1722183"/>
              <a:gd name="connsiteX31" fmla="*/ 320675 w 923980"/>
              <a:gd name="connsiteY31" fmla="*/ 1350708 h 1722183"/>
              <a:gd name="connsiteX32" fmla="*/ 327025 w 923980"/>
              <a:gd name="connsiteY32" fmla="*/ 1414208 h 1722183"/>
              <a:gd name="connsiteX33" fmla="*/ 257175 w 923980"/>
              <a:gd name="connsiteY33" fmla="*/ 1553908 h 1722183"/>
              <a:gd name="connsiteX34" fmla="*/ 209550 w 923980"/>
              <a:gd name="connsiteY34" fmla="*/ 1579308 h 1722183"/>
              <a:gd name="connsiteX35" fmla="*/ 60325 w 923980"/>
              <a:gd name="connsiteY35" fmla="*/ 1645983 h 1722183"/>
              <a:gd name="connsiteX36" fmla="*/ 0 w 923980"/>
              <a:gd name="connsiteY36" fmla="*/ 1722183 h 1722183"/>
              <a:gd name="connsiteX0" fmla="*/ 847725 w 863655"/>
              <a:gd name="connsiteY0" fmla="*/ 144208 h 1645983"/>
              <a:gd name="connsiteX1" fmla="*/ 863600 w 863655"/>
              <a:gd name="connsiteY1" fmla="*/ 1333 h 1645983"/>
              <a:gd name="connsiteX2" fmla="*/ 850900 w 863655"/>
              <a:gd name="connsiteY2" fmla="*/ 248983 h 1645983"/>
              <a:gd name="connsiteX3" fmla="*/ 803275 w 863655"/>
              <a:gd name="connsiteY3" fmla="*/ 258508 h 1645983"/>
              <a:gd name="connsiteX4" fmla="*/ 733425 w 863655"/>
              <a:gd name="connsiteY4" fmla="*/ 299783 h 1645983"/>
              <a:gd name="connsiteX5" fmla="*/ 666750 w 863655"/>
              <a:gd name="connsiteY5" fmla="*/ 318833 h 1645983"/>
              <a:gd name="connsiteX6" fmla="*/ 682625 w 863655"/>
              <a:gd name="connsiteY6" fmla="*/ 391858 h 1645983"/>
              <a:gd name="connsiteX7" fmla="*/ 657225 w 863655"/>
              <a:gd name="connsiteY7" fmla="*/ 410908 h 1645983"/>
              <a:gd name="connsiteX8" fmla="*/ 676275 w 863655"/>
              <a:gd name="connsiteY8" fmla="*/ 499808 h 1645983"/>
              <a:gd name="connsiteX9" fmla="*/ 584200 w 863655"/>
              <a:gd name="connsiteY9" fmla="*/ 550608 h 1645983"/>
              <a:gd name="connsiteX10" fmla="*/ 552450 w 863655"/>
              <a:gd name="connsiteY10" fmla="*/ 623633 h 1645983"/>
              <a:gd name="connsiteX11" fmla="*/ 523875 w 863655"/>
              <a:gd name="connsiteY11" fmla="*/ 693483 h 1645983"/>
              <a:gd name="connsiteX12" fmla="*/ 508000 w 863655"/>
              <a:gd name="connsiteY12" fmla="*/ 753808 h 1645983"/>
              <a:gd name="connsiteX13" fmla="*/ 527050 w 863655"/>
              <a:gd name="connsiteY13" fmla="*/ 804608 h 1645983"/>
              <a:gd name="connsiteX14" fmla="*/ 568325 w 863655"/>
              <a:gd name="connsiteY14" fmla="*/ 852233 h 1645983"/>
              <a:gd name="connsiteX15" fmla="*/ 590550 w 863655"/>
              <a:gd name="connsiteY15" fmla="*/ 880808 h 1645983"/>
              <a:gd name="connsiteX16" fmla="*/ 593725 w 863655"/>
              <a:gd name="connsiteY16" fmla="*/ 928433 h 1645983"/>
              <a:gd name="connsiteX17" fmla="*/ 555625 w 863655"/>
              <a:gd name="connsiteY17" fmla="*/ 969708 h 1645983"/>
              <a:gd name="connsiteX18" fmla="*/ 536575 w 863655"/>
              <a:gd name="connsiteY18" fmla="*/ 1017333 h 1645983"/>
              <a:gd name="connsiteX19" fmla="*/ 527050 w 863655"/>
              <a:gd name="connsiteY19" fmla="*/ 1042733 h 1645983"/>
              <a:gd name="connsiteX20" fmla="*/ 488950 w 863655"/>
              <a:gd name="connsiteY20" fmla="*/ 1074483 h 1645983"/>
              <a:gd name="connsiteX21" fmla="*/ 473075 w 863655"/>
              <a:gd name="connsiteY21" fmla="*/ 1033208 h 1645983"/>
              <a:gd name="connsiteX22" fmla="*/ 438150 w 863655"/>
              <a:gd name="connsiteY22" fmla="*/ 1033208 h 1645983"/>
              <a:gd name="connsiteX23" fmla="*/ 419100 w 863655"/>
              <a:gd name="connsiteY23" fmla="*/ 1033208 h 1645983"/>
              <a:gd name="connsiteX24" fmla="*/ 381000 w 863655"/>
              <a:gd name="connsiteY24" fmla="*/ 1087183 h 1645983"/>
              <a:gd name="connsiteX25" fmla="*/ 307975 w 863655"/>
              <a:gd name="connsiteY25" fmla="*/ 1147508 h 1645983"/>
              <a:gd name="connsiteX26" fmla="*/ 266700 w 863655"/>
              <a:gd name="connsiteY26" fmla="*/ 1147508 h 1645983"/>
              <a:gd name="connsiteX27" fmla="*/ 206375 w 863655"/>
              <a:gd name="connsiteY27" fmla="*/ 1153858 h 1645983"/>
              <a:gd name="connsiteX28" fmla="*/ 206375 w 863655"/>
              <a:gd name="connsiteY28" fmla="*/ 1223708 h 1645983"/>
              <a:gd name="connsiteX29" fmla="*/ 215900 w 863655"/>
              <a:gd name="connsiteY29" fmla="*/ 1255458 h 1645983"/>
              <a:gd name="connsiteX30" fmla="*/ 273050 w 863655"/>
              <a:gd name="connsiteY30" fmla="*/ 1287208 h 1645983"/>
              <a:gd name="connsiteX31" fmla="*/ 260350 w 863655"/>
              <a:gd name="connsiteY31" fmla="*/ 1350708 h 1645983"/>
              <a:gd name="connsiteX32" fmla="*/ 266700 w 863655"/>
              <a:gd name="connsiteY32" fmla="*/ 1414208 h 1645983"/>
              <a:gd name="connsiteX33" fmla="*/ 196850 w 863655"/>
              <a:gd name="connsiteY33" fmla="*/ 1553908 h 1645983"/>
              <a:gd name="connsiteX34" fmla="*/ 149225 w 863655"/>
              <a:gd name="connsiteY34" fmla="*/ 1579308 h 1645983"/>
              <a:gd name="connsiteX35" fmla="*/ 0 w 863655"/>
              <a:gd name="connsiteY35" fmla="*/ 1645983 h 1645983"/>
              <a:gd name="connsiteX0" fmla="*/ 698500 w 714430"/>
              <a:gd name="connsiteY0" fmla="*/ 144208 h 1579308"/>
              <a:gd name="connsiteX1" fmla="*/ 714375 w 714430"/>
              <a:gd name="connsiteY1" fmla="*/ 1333 h 1579308"/>
              <a:gd name="connsiteX2" fmla="*/ 701675 w 714430"/>
              <a:gd name="connsiteY2" fmla="*/ 248983 h 1579308"/>
              <a:gd name="connsiteX3" fmla="*/ 654050 w 714430"/>
              <a:gd name="connsiteY3" fmla="*/ 258508 h 1579308"/>
              <a:gd name="connsiteX4" fmla="*/ 584200 w 714430"/>
              <a:gd name="connsiteY4" fmla="*/ 299783 h 1579308"/>
              <a:gd name="connsiteX5" fmla="*/ 517525 w 714430"/>
              <a:gd name="connsiteY5" fmla="*/ 318833 h 1579308"/>
              <a:gd name="connsiteX6" fmla="*/ 533400 w 714430"/>
              <a:gd name="connsiteY6" fmla="*/ 391858 h 1579308"/>
              <a:gd name="connsiteX7" fmla="*/ 508000 w 714430"/>
              <a:gd name="connsiteY7" fmla="*/ 410908 h 1579308"/>
              <a:gd name="connsiteX8" fmla="*/ 527050 w 714430"/>
              <a:gd name="connsiteY8" fmla="*/ 499808 h 1579308"/>
              <a:gd name="connsiteX9" fmla="*/ 434975 w 714430"/>
              <a:gd name="connsiteY9" fmla="*/ 550608 h 1579308"/>
              <a:gd name="connsiteX10" fmla="*/ 403225 w 714430"/>
              <a:gd name="connsiteY10" fmla="*/ 623633 h 1579308"/>
              <a:gd name="connsiteX11" fmla="*/ 374650 w 714430"/>
              <a:gd name="connsiteY11" fmla="*/ 693483 h 1579308"/>
              <a:gd name="connsiteX12" fmla="*/ 358775 w 714430"/>
              <a:gd name="connsiteY12" fmla="*/ 753808 h 1579308"/>
              <a:gd name="connsiteX13" fmla="*/ 377825 w 714430"/>
              <a:gd name="connsiteY13" fmla="*/ 804608 h 1579308"/>
              <a:gd name="connsiteX14" fmla="*/ 419100 w 714430"/>
              <a:gd name="connsiteY14" fmla="*/ 852233 h 1579308"/>
              <a:gd name="connsiteX15" fmla="*/ 441325 w 714430"/>
              <a:gd name="connsiteY15" fmla="*/ 880808 h 1579308"/>
              <a:gd name="connsiteX16" fmla="*/ 444500 w 714430"/>
              <a:gd name="connsiteY16" fmla="*/ 928433 h 1579308"/>
              <a:gd name="connsiteX17" fmla="*/ 406400 w 714430"/>
              <a:gd name="connsiteY17" fmla="*/ 969708 h 1579308"/>
              <a:gd name="connsiteX18" fmla="*/ 387350 w 714430"/>
              <a:gd name="connsiteY18" fmla="*/ 1017333 h 1579308"/>
              <a:gd name="connsiteX19" fmla="*/ 377825 w 714430"/>
              <a:gd name="connsiteY19" fmla="*/ 1042733 h 1579308"/>
              <a:gd name="connsiteX20" fmla="*/ 339725 w 714430"/>
              <a:gd name="connsiteY20" fmla="*/ 1074483 h 1579308"/>
              <a:gd name="connsiteX21" fmla="*/ 323850 w 714430"/>
              <a:gd name="connsiteY21" fmla="*/ 1033208 h 1579308"/>
              <a:gd name="connsiteX22" fmla="*/ 288925 w 714430"/>
              <a:gd name="connsiteY22" fmla="*/ 1033208 h 1579308"/>
              <a:gd name="connsiteX23" fmla="*/ 269875 w 714430"/>
              <a:gd name="connsiteY23" fmla="*/ 1033208 h 1579308"/>
              <a:gd name="connsiteX24" fmla="*/ 231775 w 714430"/>
              <a:gd name="connsiteY24" fmla="*/ 1087183 h 1579308"/>
              <a:gd name="connsiteX25" fmla="*/ 158750 w 714430"/>
              <a:gd name="connsiteY25" fmla="*/ 1147508 h 1579308"/>
              <a:gd name="connsiteX26" fmla="*/ 117475 w 714430"/>
              <a:gd name="connsiteY26" fmla="*/ 1147508 h 1579308"/>
              <a:gd name="connsiteX27" fmla="*/ 57150 w 714430"/>
              <a:gd name="connsiteY27" fmla="*/ 1153858 h 1579308"/>
              <a:gd name="connsiteX28" fmla="*/ 57150 w 714430"/>
              <a:gd name="connsiteY28" fmla="*/ 1223708 h 1579308"/>
              <a:gd name="connsiteX29" fmla="*/ 66675 w 714430"/>
              <a:gd name="connsiteY29" fmla="*/ 1255458 h 1579308"/>
              <a:gd name="connsiteX30" fmla="*/ 123825 w 714430"/>
              <a:gd name="connsiteY30" fmla="*/ 1287208 h 1579308"/>
              <a:gd name="connsiteX31" fmla="*/ 111125 w 714430"/>
              <a:gd name="connsiteY31" fmla="*/ 1350708 h 1579308"/>
              <a:gd name="connsiteX32" fmla="*/ 117475 w 714430"/>
              <a:gd name="connsiteY32" fmla="*/ 1414208 h 1579308"/>
              <a:gd name="connsiteX33" fmla="*/ 47625 w 714430"/>
              <a:gd name="connsiteY33" fmla="*/ 1553908 h 1579308"/>
              <a:gd name="connsiteX34" fmla="*/ 0 w 714430"/>
              <a:gd name="connsiteY34" fmla="*/ 1579308 h 1579308"/>
              <a:gd name="connsiteX0" fmla="*/ 650875 w 666805"/>
              <a:gd name="connsiteY0" fmla="*/ 144208 h 1553908"/>
              <a:gd name="connsiteX1" fmla="*/ 666750 w 666805"/>
              <a:gd name="connsiteY1" fmla="*/ 1333 h 1553908"/>
              <a:gd name="connsiteX2" fmla="*/ 654050 w 666805"/>
              <a:gd name="connsiteY2" fmla="*/ 248983 h 1553908"/>
              <a:gd name="connsiteX3" fmla="*/ 606425 w 666805"/>
              <a:gd name="connsiteY3" fmla="*/ 258508 h 1553908"/>
              <a:gd name="connsiteX4" fmla="*/ 536575 w 666805"/>
              <a:gd name="connsiteY4" fmla="*/ 299783 h 1553908"/>
              <a:gd name="connsiteX5" fmla="*/ 469900 w 666805"/>
              <a:gd name="connsiteY5" fmla="*/ 318833 h 1553908"/>
              <a:gd name="connsiteX6" fmla="*/ 485775 w 666805"/>
              <a:gd name="connsiteY6" fmla="*/ 391858 h 1553908"/>
              <a:gd name="connsiteX7" fmla="*/ 460375 w 666805"/>
              <a:gd name="connsiteY7" fmla="*/ 410908 h 1553908"/>
              <a:gd name="connsiteX8" fmla="*/ 479425 w 666805"/>
              <a:gd name="connsiteY8" fmla="*/ 499808 h 1553908"/>
              <a:gd name="connsiteX9" fmla="*/ 387350 w 666805"/>
              <a:gd name="connsiteY9" fmla="*/ 550608 h 1553908"/>
              <a:gd name="connsiteX10" fmla="*/ 355600 w 666805"/>
              <a:gd name="connsiteY10" fmla="*/ 623633 h 1553908"/>
              <a:gd name="connsiteX11" fmla="*/ 327025 w 666805"/>
              <a:gd name="connsiteY11" fmla="*/ 693483 h 1553908"/>
              <a:gd name="connsiteX12" fmla="*/ 311150 w 666805"/>
              <a:gd name="connsiteY12" fmla="*/ 753808 h 1553908"/>
              <a:gd name="connsiteX13" fmla="*/ 330200 w 666805"/>
              <a:gd name="connsiteY13" fmla="*/ 804608 h 1553908"/>
              <a:gd name="connsiteX14" fmla="*/ 371475 w 666805"/>
              <a:gd name="connsiteY14" fmla="*/ 852233 h 1553908"/>
              <a:gd name="connsiteX15" fmla="*/ 393700 w 666805"/>
              <a:gd name="connsiteY15" fmla="*/ 880808 h 1553908"/>
              <a:gd name="connsiteX16" fmla="*/ 396875 w 666805"/>
              <a:gd name="connsiteY16" fmla="*/ 928433 h 1553908"/>
              <a:gd name="connsiteX17" fmla="*/ 358775 w 666805"/>
              <a:gd name="connsiteY17" fmla="*/ 969708 h 1553908"/>
              <a:gd name="connsiteX18" fmla="*/ 339725 w 666805"/>
              <a:gd name="connsiteY18" fmla="*/ 1017333 h 1553908"/>
              <a:gd name="connsiteX19" fmla="*/ 330200 w 666805"/>
              <a:gd name="connsiteY19" fmla="*/ 1042733 h 1553908"/>
              <a:gd name="connsiteX20" fmla="*/ 292100 w 666805"/>
              <a:gd name="connsiteY20" fmla="*/ 1074483 h 1553908"/>
              <a:gd name="connsiteX21" fmla="*/ 276225 w 666805"/>
              <a:gd name="connsiteY21" fmla="*/ 1033208 h 1553908"/>
              <a:gd name="connsiteX22" fmla="*/ 241300 w 666805"/>
              <a:gd name="connsiteY22" fmla="*/ 1033208 h 1553908"/>
              <a:gd name="connsiteX23" fmla="*/ 222250 w 666805"/>
              <a:gd name="connsiteY23" fmla="*/ 1033208 h 1553908"/>
              <a:gd name="connsiteX24" fmla="*/ 184150 w 666805"/>
              <a:gd name="connsiteY24" fmla="*/ 1087183 h 1553908"/>
              <a:gd name="connsiteX25" fmla="*/ 111125 w 666805"/>
              <a:gd name="connsiteY25" fmla="*/ 1147508 h 1553908"/>
              <a:gd name="connsiteX26" fmla="*/ 69850 w 666805"/>
              <a:gd name="connsiteY26" fmla="*/ 1147508 h 1553908"/>
              <a:gd name="connsiteX27" fmla="*/ 9525 w 666805"/>
              <a:gd name="connsiteY27" fmla="*/ 1153858 h 1553908"/>
              <a:gd name="connsiteX28" fmla="*/ 9525 w 666805"/>
              <a:gd name="connsiteY28" fmla="*/ 1223708 h 1553908"/>
              <a:gd name="connsiteX29" fmla="*/ 19050 w 666805"/>
              <a:gd name="connsiteY29" fmla="*/ 1255458 h 1553908"/>
              <a:gd name="connsiteX30" fmla="*/ 76200 w 666805"/>
              <a:gd name="connsiteY30" fmla="*/ 1287208 h 1553908"/>
              <a:gd name="connsiteX31" fmla="*/ 63500 w 666805"/>
              <a:gd name="connsiteY31" fmla="*/ 1350708 h 1553908"/>
              <a:gd name="connsiteX32" fmla="*/ 69850 w 666805"/>
              <a:gd name="connsiteY32" fmla="*/ 1414208 h 1553908"/>
              <a:gd name="connsiteX33" fmla="*/ 0 w 666805"/>
              <a:gd name="connsiteY33" fmla="*/ 1553908 h 1553908"/>
              <a:gd name="connsiteX0" fmla="*/ 646193 w 662123"/>
              <a:gd name="connsiteY0" fmla="*/ 144208 h 1414208"/>
              <a:gd name="connsiteX1" fmla="*/ 662068 w 662123"/>
              <a:gd name="connsiteY1" fmla="*/ 1333 h 1414208"/>
              <a:gd name="connsiteX2" fmla="*/ 649368 w 662123"/>
              <a:gd name="connsiteY2" fmla="*/ 248983 h 1414208"/>
              <a:gd name="connsiteX3" fmla="*/ 601743 w 662123"/>
              <a:gd name="connsiteY3" fmla="*/ 258508 h 1414208"/>
              <a:gd name="connsiteX4" fmla="*/ 531893 w 662123"/>
              <a:gd name="connsiteY4" fmla="*/ 299783 h 1414208"/>
              <a:gd name="connsiteX5" fmla="*/ 465218 w 662123"/>
              <a:gd name="connsiteY5" fmla="*/ 318833 h 1414208"/>
              <a:gd name="connsiteX6" fmla="*/ 481093 w 662123"/>
              <a:gd name="connsiteY6" fmla="*/ 391858 h 1414208"/>
              <a:gd name="connsiteX7" fmla="*/ 455693 w 662123"/>
              <a:gd name="connsiteY7" fmla="*/ 410908 h 1414208"/>
              <a:gd name="connsiteX8" fmla="*/ 474743 w 662123"/>
              <a:gd name="connsiteY8" fmla="*/ 499808 h 1414208"/>
              <a:gd name="connsiteX9" fmla="*/ 382668 w 662123"/>
              <a:gd name="connsiteY9" fmla="*/ 550608 h 1414208"/>
              <a:gd name="connsiteX10" fmla="*/ 350918 w 662123"/>
              <a:gd name="connsiteY10" fmla="*/ 623633 h 1414208"/>
              <a:gd name="connsiteX11" fmla="*/ 322343 w 662123"/>
              <a:gd name="connsiteY11" fmla="*/ 693483 h 1414208"/>
              <a:gd name="connsiteX12" fmla="*/ 306468 w 662123"/>
              <a:gd name="connsiteY12" fmla="*/ 753808 h 1414208"/>
              <a:gd name="connsiteX13" fmla="*/ 325518 w 662123"/>
              <a:gd name="connsiteY13" fmla="*/ 804608 h 1414208"/>
              <a:gd name="connsiteX14" fmla="*/ 366793 w 662123"/>
              <a:gd name="connsiteY14" fmla="*/ 852233 h 1414208"/>
              <a:gd name="connsiteX15" fmla="*/ 389018 w 662123"/>
              <a:gd name="connsiteY15" fmla="*/ 880808 h 1414208"/>
              <a:gd name="connsiteX16" fmla="*/ 392193 w 662123"/>
              <a:gd name="connsiteY16" fmla="*/ 928433 h 1414208"/>
              <a:gd name="connsiteX17" fmla="*/ 354093 w 662123"/>
              <a:gd name="connsiteY17" fmla="*/ 969708 h 1414208"/>
              <a:gd name="connsiteX18" fmla="*/ 335043 w 662123"/>
              <a:gd name="connsiteY18" fmla="*/ 1017333 h 1414208"/>
              <a:gd name="connsiteX19" fmla="*/ 325518 w 662123"/>
              <a:gd name="connsiteY19" fmla="*/ 1042733 h 1414208"/>
              <a:gd name="connsiteX20" fmla="*/ 287418 w 662123"/>
              <a:gd name="connsiteY20" fmla="*/ 1074483 h 1414208"/>
              <a:gd name="connsiteX21" fmla="*/ 271543 w 662123"/>
              <a:gd name="connsiteY21" fmla="*/ 1033208 h 1414208"/>
              <a:gd name="connsiteX22" fmla="*/ 236618 w 662123"/>
              <a:gd name="connsiteY22" fmla="*/ 1033208 h 1414208"/>
              <a:gd name="connsiteX23" fmla="*/ 217568 w 662123"/>
              <a:gd name="connsiteY23" fmla="*/ 1033208 h 1414208"/>
              <a:gd name="connsiteX24" fmla="*/ 179468 w 662123"/>
              <a:gd name="connsiteY24" fmla="*/ 1087183 h 1414208"/>
              <a:gd name="connsiteX25" fmla="*/ 106443 w 662123"/>
              <a:gd name="connsiteY25" fmla="*/ 1147508 h 1414208"/>
              <a:gd name="connsiteX26" fmla="*/ 65168 w 662123"/>
              <a:gd name="connsiteY26" fmla="*/ 1147508 h 1414208"/>
              <a:gd name="connsiteX27" fmla="*/ 4843 w 662123"/>
              <a:gd name="connsiteY27" fmla="*/ 1153858 h 1414208"/>
              <a:gd name="connsiteX28" fmla="*/ 4843 w 662123"/>
              <a:gd name="connsiteY28" fmla="*/ 1223708 h 1414208"/>
              <a:gd name="connsiteX29" fmla="*/ 14368 w 662123"/>
              <a:gd name="connsiteY29" fmla="*/ 1255458 h 1414208"/>
              <a:gd name="connsiteX30" fmla="*/ 71518 w 662123"/>
              <a:gd name="connsiteY30" fmla="*/ 1287208 h 1414208"/>
              <a:gd name="connsiteX31" fmla="*/ 58818 w 662123"/>
              <a:gd name="connsiteY31" fmla="*/ 1350708 h 1414208"/>
              <a:gd name="connsiteX32" fmla="*/ 65168 w 662123"/>
              <a:gd name="connsiteY32" fmla="*/ 1414208 h 141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62123" h="1414208">
                <a:moveTo>
                  <a:pt x="646193" y="144208"/>
                </a:moveTo>
                <a:cubicBezTo>
                  <a:pt x="646193" y="143679"/>
                  <a:pt x="661539" y="-16129"/>
                  <a:pt x="662068" y="1333"/>
                </a:cubicBezTo>
                <a:cubicBezTo>
                  <a:pt x="662597" y="18795"/>
                  <a:pt x="659422" y="206121"/>
                  <a:pt x="649368" y="248983"/>
                </a:cubicBezTo>
                <a:cubicBezTo>
                  <a:pt x="639314" y="291846"/>
                  <a:pt x="621322" y="250041"/>
                  <a:pt x="601743" y="258508"/>
                </a:cubicBezTo>
                <a:cubicBezTo>
                  <a:pt x="582164" y="266975"/>
                  <a:pt x="554647" y="289729"/>
                  <a:pt x="531893" y="299783"/>
                </a:cubicBezTo>
                <a:cubicBezTo>
                  <a:pt x="509139" y="309837"/>
                  <a:pt x="473685" y="303487"/>
                  <a:pt x="465218" y="318833"/>
                </a:cubicBezTo>
                <a:cubicBezTo>
                  <a:pt x="456751" y="334179"/>
                  <a:pt x="482680" y="376512"/>
                  <a:pt x="481093" y="391858"/>
                </a:cubicBezTo>
                <a:cubicBezTo>
                  <a:pt x="479505" y="407204"/>
                  <a:pt x="456751" y="392917"/>
                  <a:pt x="455693" y="410908"/>
                </a:cubicBezTo>
                <a:cubicBezTo>
                  <a:pt x="454635" y="428899"/>
                  <a:pt x="486914" y="476525"/>
                  <a:pt x="474743" y="499808"/>
                </a:cubicBezTo>
                <a:cubicBezTo>
                  <a:pt x="462572" y="523091"/>
                  <a:pt x="403305" y="529971"/>
                  <a:pt x="382668" y="550608"/>
                </a:cubicBezTo>
                <a:cubicBezTo>
                  <a:pt x="362031" y="571245"/>
                  <a:pt x="360972" y="599821"/>
                  <a:pt x="350918" y="623633"/>
                </a:cubicBezTo>
                <a:cubicBezTo>
                  <a:pt x="340864" y="647445"/>
                  <a:pt x="329751" y="671787"/>
                  <a:pt x="322343" y="693483"/>
                </a:cubicBezTo>
                <a:cubicBezTo>
                  <a:pt x="314935" y="715179"/>
                  <a:pt x="305939" y="735287"/>
                  <a:pt x="306468" y="753808"/>
                </a:cubicBezTo>
                <a:cubicBezTo>
                  <a:pt x="306997" y="772329"/>
                  <a:pt x="315464" y="788204"/>
                  <a:pt x="325518" y="804608"/>
                </a:cubicBezTo>
                <a:cubicBezTo>
                  <a:pt x="335572" y="821012"/>
                  <a:pt x="356210" y="839533"/>
                  <a:pt x="366793" y="852233"/>
                </a:cubicBezTo>
                <a:cubicBezTo>
                  <a:pt x="377376" y="864933"/>
                  <a:pt x="384785" y="868108"/>
                  <a:pt x="389018" y="880808"/>
                </a:cubicBezTo>
                <a:cubicBezTo>
                  <a:pt x="393251" y="893508"/>
                  <a:pt x="398014" y="913616"/>
                  <a:pt x="392193" y="928433"/>
                </a:cubicBezTo>
                <a:cubicBezTo>
                  <a:pt x="386372" y="943250"/>
                  <a:pt x="363618" y="954891"/>
                  <a:pt x="354093" y="969708"/>
                </a:cubicBezTo>
                <a:cubicBezTo>
                  <a:pt x="344568" y="984525"/>
                  <a:pt x="339805" y="1005162"/>
                  <a:pt x="335043" y="1017333"/>
                </a:cubicBezTo>
                <a:cubicBezTo>
                  <a:pt x="330281" y="1029504"/>
                  <a:pt x="333455" y="1033208"/>
                  <a:pt x="325518" y="1042733"/>
                </a:cubicBezTo>
                <a:cubicBezTo>
                  <a:pt x="317581" y="1052258"/>
                  <a:pt x="296414" y="1076070"/>
                  <a:pt x="287418" y="1074483"/>
                </a:cubicBezTo>
                <a:cubicBezTo>
                  <a:pt x="278422" y="1072896"/>
                  <a:pt x="280010" y="1040087"/>
                  <a:pt x="271543" y="1033208"/>
                </a:cubicBezTo>
                <a:cubicBezTo>
                  <a:pt x="263076" y="1026329"/>
                  <a:pt x="236618" y="1033208"/>
                  <a:pt x="236618" y="1033208"/>
                </a:cubicBezTo>
                <a:cubicBezTo>
                  <a:pt x="227622" y="1033208"/>
                  <a:pt x="227093" y="1024212"/>
                  <a:pt x="217568" y="1033208"/>
                </a:cubicBezTo>
                <a:cubicBezTo>
                  <a:pt x="208043" y="1042204"/>
                  <a:pt x="197989" y="1068133"/>
                  <a:pt x="179468" y="1087183"/>
                </a:cubicBezTo>
                <a:cubicBezTo>
                  <a:pt x="160947" y="1106233"/>
                  <a:pt x="125493" y="1137454"/>
                  <a:pt x="106443" y="1147508"/>
                </a:cubicBezTo>
                <a:cubicBezTo>
                  <a:pt x="87393" y="1157562"/>
                  <a:pt x="82101" y="1146450"/>
                  <a:pt x="65168" y="1147508"/>
                </a:cubicBezTo>
                <a:cubicBezTo>
                  <a:pt x="48235" y="1148566"/>
                  <a:pt x="14897" y="1141158"/>
                  <a:pt x="4843" y="1153858"/>
                </a:cubicBezTo>
                <a:cubicBezTo>
                  <a:pt x="-5211" y="1166558"/>
                  <a:pt x="3255" y="1206775"/>
                  <a:pt x="4843" y="1223708"/>
                </a:cubicBezTo>
                <a:cubicBezTo>
                  <a:pt x="6430" y="1240641"/>
                  <a:pt x="3256" y="1244875"/>
                  <a:pt x="14368" y="1255458"/>
                </a:cubicBezTo>
                <a:cubicBezTo>
                  <a:pt x="25480" y="1266041"/>
                  <a:pt x="64110" y="1271333"/>
                  <a:pt x="71518" y="1287208"/>
                </a:cubicBezTo>
                <a:cubicBezTo>
                  <a:pt x="78926" y="1303083"/>
                  <a:pt x="59876" y="1329541"/>
                  <a:pt x="58818" y="1350708"/>
                </a:cubicBezTo>
                <a:cubicBezTo>
                  <a:pt x="57760" y="1371875"/>
                  <a:pt x="75751" y="1380341"/>
                  <a:pt x="65168" y="141420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799414" y="2032000"/>
            <a:ext cx="490378" cy="1667171"/>
          </a:xfrm>
          <a:custGeom>
            <a:avLst/>
            <a:gdLst>
              <a:gd name="connsiteX0" fmla="*/ 334686 w 490378"/>
              <a:gd name="connsiteY0" fmla="*/ 0 h 1667171"/>
              <a:gd name="connsiteX1" fmla="*/ 334686 w 490378"/>
              <a:gd name="connsiteY1" fmla="*/ 50800 h 1667171"/>
              <a:gd name="connsiteX2" fmla="*/ 280711 w 490378"/>
              <a:gd name="connsiteY2" fmla="*/ 73025 h 1667171"/>
              <a:gd name="connsiteX3" fmla="*/ 233086 w 490378"/>
              <a:gd name="connsiteY3" fmla="*/ 146050 h 1667171"/>
              <a:gd name="connsiteX4" fmla="*/ 194986 w 490378"/>
              <a:gd name="connsiteY4" fmla="*/ 184150 h 1667171"/>
              <a:gd name="connsiteX5" fmla="*/ 156886 w 490378"/>
              <a:gd name="connsiteY5" fmla="*/ 193675 h 1667171"/>
              <a:gd name="connsiteX6" fmla="*/ 144186 w 490378"/>
              <a:gd name="connsiteY6" fmla="*/ 215900 h 1667171"/>
              <a:gd name="connsiteX7" fmla="*/ 147361 w 490378"/>
              <a:gd name="connsiteY7" fmla="*/ 276225 h 1667171"/>
              <a:gd name="connsiteX8" fmla="*/ 131486 w 490378"/>
              <a:gd name="connsiteY8" fmla="*/ 320675 h 1667171"/>
              <a:gd name="connsiteX9" fmla="*/ 147361 w 490378"/>
              <a:gd name="connsiteY9" fmla="*/ 368300 h 1667171"/>
              <a:gd name="connsiteX10" fmla="*/ 163236 w 490378"/>
              <a:gd name="connsiteY10" fmla="*/ 428625 h 1667171"/>
              <a:gd name="connsiteX11" fmla="*/ 175936 w 490378"/>
              <a:gd name="connsiteY11" fmla="*/ 488950 h 1667171"/>
              <a:gd name="connsiteX12" fmla="*/ 318811 w 490378"/>
              <a:gd name="connsiteY12" fmla="*/ 739775 h 1667171"/>
              <a:gd name="connsiteX13" fmla="*/ 321986 w 490378"/>
              <a:gd name="connsiteY13" fmla="*/ 790575 h 1667171"/>
              <a:gd name="connsiteX14" fmla="*/ 360086 w 490378"/>
              <a:gd name="connsiteY14" fmla="*/ 825500 h 1667171"/>
              <a:gd name="connsiteX15" fmla="*/ 426761 w 490378"/>
              <a:gd name="connsiteY15" fmla="*/ 923925 h 1667171"/>
              <a:gd name="connsiteX16" fmla="*/ 474386 w 490378"/>
              <a:gd name="connsiteY16" fmla="*/ 1012825 h 1667171"/>
              <a:gd name="connsiteX17" fmla="*/ 452161 w 490378"/>
              <a:gd name="connsiteY17" fmla="*/ 1076325 h 1667171"/>
              <a:gd name="connsiteX18" fmla="*/ 445811 w 490378"/>
              <a:gd name="connsiteY18" fmla="*/ 1146175 h 1667171"/>
              <a:gd name="connsiteX19" fmla="*/ 452161 w 490378"/>
              <a:gd name="connsiteY19" fmla="*/ 1165225 h 1667171"/>
              <a:gd name="connsiteX20" fmla="*/ 490261 w 490378"/>
              <a:gd name="connsiteY20" fmla="*/ 1203325 h 1667171"/>
              <a:gd name="connsiteX21" fmla="*/ 461686 w 490378"/>
              <a:gd name="connsiteY21" fmla="*/ 1222375 h 1667171"/>
              <a:gd name="connsiteX22" fmla="*/ 398186 w 490378"/>
              <a:gd name="connsiteY22" fmla="*/ 1235075 h 1667171"/>
              <a:gd name="connsiteX23" fmla="*/ 388661 w 490378"/>
              <a:gd name="connsiteY23" fmla="*/ 1247775 h 1667171"/>
              <a:gd name="connsiteX24" fmla="*/ 350561 w 490378"/>
              <a:gd name="connsiteY24" fmla="*/ 1292225 h 1667171"/>
              <a:gd name="connsiteX25" fmla="*/ 325161 w 490378"/>
              <a:gd name="connsiteY25" fmla="*/ 1343025 h 1667171"/>
              <a:gd name="connsiteX26" fmla="*/ 325161 w 490378"/>
              <a:gd name="connsiteY26" fmla="*/ 1400175 h 1667171"/>
              <a:gd name="connsiteX27" fmla="*/ 321986 w 490378"/>
              <a:gd name="connsiteY27" fmla="*/ 1416050 h 1667171"/>
              <a:gd name="connsiteX28" fmla="*/ 280711 w 490378"/>
              <a:gd name="connsiteY28" fmla="*/ 1419225 h 1667171"/>
              <a:gd name="connsiteX29" fmla="*/ 217211 w 490378"/>
              <a:gd name="connsiteY29" fmla="*/ 1428750 h 1667171"/>
              <a:gd name="connsiteX30" fmla="*/ 214036 w 490378"/>
              <a:gd name="connsiteY30" fmla="*/ 1460500 h 1667171"/>
              <a:gd name="connsiteX31" fmla="*/ 233086 w 490378"/>
              <a:gd name="connsiteY31" fmla="*/ 1482725 h 1667171"/>
              <a:gd name="connsiteX32" fmla="*/ 233086 w 490378"/>
              <a:gd name="connsiteY32" fmla="*/ 1501775 h 1667171"/>
              <a:gd name="connsiteX33" fmla="*/ 226736 w 490378"/>
              <a:gd name="connsiteY33" fmla="*/ 1511300 h 1667171"/>
              <a:gd name="connsiteX34" fmla="*/ 153711 w 490378"/>
              <a:gd name="connsiteY34" fmla="*/ 1514475 h 1667171"/>
              <a:gd name="connsiteX35" fmla="*/ 137836 w 490378"/>
              <a:gd name="connsiteY35" fmla="*/ 1527175 h 1667171"/>
              <a:gd name="connsiteX36" fmla="*/ 125136 w 490378"/>
              <a:gd name="connsiteY36" fmla="*/ 1555750 h 1667171"/>
              <a:gd name="connsiteX37" fmla="*/ 131486 w 490378"/>
              <a:gd name="connsiteY37" fmla="*/ 1568450 h 1667171"/>
              <a:gd name="connsiteX38" fmla="*/ 115611 w 490378"/>
              <a:gd name="connsiteY38" fmla="*/ 1584325 h 1667171"/>
              <a:gd name="connsiteX39" fmla="*/ 102911 w 490378"/>
              <a:gd name="connsiteY39" fmla="*/ 1597025 h 1667171"/>
              <a:gd name="connsiteX40" fmla="*/ 87036 w 490378"/>
              <a:gd name="connsiteY40" fmla="*/ 1647825 h 1667171"/>
              <a:gd name="connsiteX41" fmla="*/ 64811 w 490378"/>
              <a:gd name="connsiteY41" fmla="*/ 1666875 h 1667171"/>
              <a:gd name="connsiteX42" fmla="*/ 45761 w 490378"/>
              <a:gd name="connsiteY42" fmla="*/ 1635125 h 1667171"/>
              <a:gd name="connsiteX43" fmla="*/ 29886 w 490378"/>
              <a:gd name="connsiteY43" fmla="*/ 1577975 h 1667171"/>
              <a:gd name="connsiteX44" fmla="*/ 29886 w 490378"/>
              <a:gd name="connsiteY44" fmla="*/ 1533525 h 1667171"/>
              <a:gd name="connsiteX45" fmla="*/ 17186 w 490378"/>
              <a:gd name="connsiteY45" fmla="*/ 1482725 h 1667171"/>
              <a:gd name="connsiteX46" fmla="*/ 4486 w 490378"/>
              <a:gd name="connsiteY46" fmla="*/ 1457325 h 1667171"/>
              <a:gd name="connsiteX47" fmla="*/ 10836 w 490378"/>
              <a:gd name="connsiteY47" fmla="*/ 1387475 h 1667171"/>
              <a:gd name="connsiteX48" fmla="*/ 118786 w 490378"/>
              <a:gd name="connsiteY48" fmla="*/ 1339850 h 1667171"/>
              <a:gd name="connsiteX49" fmla="*/ 204511 w 490378"/>
              <a:gd name="connsiteY49" fmla="*/ 1336675 h 1667171"/>
              <a:gd name="connsiteX50" fmla="*/ 274361 w 490378"/>
              <a:gd name="connsiteY50" fmla="*/ 1266825 h 1667171"/>
              <a:gd name="connsiteX51" fmla="*/ 344211 w 490378"/>
              <a:gd name="connsiteY51" fmla="*/ 1244600 h 1667171"/>
              <a:gd name="connsiteX52" fmla="*/ 344211 w 490378"/>
              <a:gd name="connsiteY52" fmla="*/ 1244600 h 16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0378" h="1667171">
                <a:moveTo>
                  <a:pt x="334686" y="0"/>
                </a:moveTo>
                <a:cubicBezTo>
                  <a:pt x="339184" y="19314"/>
                  <a:pt x="343682" y="38629"/>
                  <a:pt x="334686" y="50800"/>
                </a:cubicBezTo>
                <a:cubicBezTo>
                  <a:pt x="325690" y="62971"/>
                  <a:pt x="297644" y="57150"/>
                  <a:pt x="280711" y="73025"/>
                </a:cubicBezTo>
                <a:cubicBezTo>
                  <a:pt x="263778" y="88900"/>
                  <a:pt x="247373" y="127529"/>
                  <a:pt x="233086" y="146050"/>
                </a:cubicBezTo>
                <a:cubicBezTo>
                  <a:pt x="218799" y="164571"/>
                  <a:pt x="207686" y="176213"/>
                  <a:pt x="194986" y="184150"/>
                </a:cubicBezTo>
                <a:cubicBezTo>
                  <a:pt x="182286" y="192087"/>
                  <a:pt x="165353" y="188383"/>
                  <a:pt x="156886" y="193675"/>
                </a:cubicBezTo>
                <a:cubicBezTo>
                  <a:pt x="148419" y="198967"/>
                  <a:pt x="145773" y="202142"/>
                  <a:pt x="144186" y="215900"/>
                </a:cubicBezTo>
                <a:cubicBezTo>
                  <a:pt x="142599" y="229658"/>
                  <a:pt x="149478" y="258763"/>
                  <a:pt x="147361" y="276225"/>
                </a:cubicBezTo>
                <a:cubicBezTo>
                  <a:pt x="145244" y="293687"/>
                  <a:pt x="131486" y="305329"/>
                  <a:pt x="131486" y="320675"/>
                </a:cubicBezTo>
                <a:cubicBezTo>
                  <a:pt x="131486" y="336021"/>
                  <a:pt x="142069" y="350308"/>
                  <a:pt x="147361" y="368300"/>
                </a:cubicBezTo>
                <a:cubicBezTo>
                  <a:pt x="152653" y="386292"/>
                  <a:pt x="158474" y="408517"/>
                  <a:pt x="163236" y="428625"/>
                </a:cubicBezTo>
                <a:cubicBezTo>
                  <a:pt x="167998" y="448733"/>
                  <a:pt x="150007" y="437092"/>
                  <a:pt x="175936" y="488950"/>
                </a:cubicBezTo>
                <a:cubicBezTo>
                  <a:pt x="201865" y="540808"/>
                  <a:pt x="294469" y="689504"/>
                  <a:pt x="318811" y="739775"/>
                </a:cubicBezTo>
                <a:cubicBezTo>
                  <a:pt x="343153" y="790046"/>
                  <a:pt x="315107" y="776288"/>
                  <a:pt x="321986" y="790575"/>
                </a:cubicBezTo>
                <a:cubicBezTo>
                  <a:pt x="328865" y="804863"/>
                  <a:pt x="342624" y="803275"/>
                  <a:pt x="360086" y="825500"/>
                </a:cubicBezTo>
                <a:cubicBezTo>
                  <a:pt x="377548" y="847725"/>
                  <a:pt x="407711" y="892704"/>
                  <a:pt x="426761" y="923925"/>
                </a:cubicBezTo>
                <a:cubicBezTo>
                  <a:pt x="445811" y="955146"/>
                  <a:pt x="470153" y="987425"/>
                  <a:pt x="474386" y="1012825"/>
                </a:cubicBezTo>
                <a:cubicBezTo>
                  <a:pt x="478619" y="1038225"/>
                  <a:pt x="456924" y="1054100"/>
                  <a:pt x="452161" y="1076325"/>
                </a:cubicBezTo>
                <a:cubicBezTo>
                  <a:pt x="447399" y="1098550"/>
                  <a:pt x="445811" y="1131358"/>
                  <a:pt x="445811" y="1146175"/>
                </a:cubicBezTo>
                <a:cubicBezTo>
                  <a:pt x="445811" y="1160992"/>
                  <a:pt x="444753" y="1155700"/>
                  <a:pt x="452161" y="1165225"/>
                </a:cubicBezTo>
                <a:cubicBezTo>
                  <a:pt x="459569" y="1174750"/>
                  <a:pt x="488674" y="1193800"/>
                  <a:pt x="490261" y="1203325"/>
                </a:cubicBezTo>
                <a:cubicBezTo>
                  <a:pt x="491849" y="1212850"/>
                  <a:pt x="477032" y="1217083"/>
                  <a:pt x="461686" y="1222375"/>
                </a:cubicBezTo>
                <a:cubicBezTo>
                  <a:pt x="446340" y="1227667"/>
                  <a:pt x="398186" y="1235075"/>
                  <a:pt x="398186" y="1235075"/>
                </a:cubicBezTo>
                <a:cubicBezTo>
                  <a:pt x="386015" y="1239308"/>
                  <a:pt x="396598" y="1238250"/>
                  <a:pt x="388661" y="1247775"/>
                </a:cubicBezTo>
                <a:cubicBezTo>
                  <a:pt x="380724" y="1257300"/>
                  <a:pt x="361144" y="1276350"/>
                  <a:pt x="350561" y="1292225"/>
                </a:cubicBezTo>
                <a:cubicBezTo>
                  <a:pt x="339978" y="1308100"/>
                  <a:pt x="329394" y="1325033"/>
                  <a:pt x="325161" y="1343025"/>
                </a:cubicBezTo>
                <a:cubicBezTo>
                  <a:pt x="320928" y="1361017"/>
                  <a:pt x="325690" y="1388004"/>
                  <a:pt x="325161" y="1400175"/>
                </a:cubicBezTo>
                <a:cubicBezTo>
                  <a:pt x="324632" y="1412346"/>
                  <a:pt x="329394" y="1412875"/>
                  <a:pt x="321986" y="1416050"/>
                </a:cubicBezTo>
                <a:cubicBezTo>
                  <a:pt x="314578" y="1419225"/>
                  <a:pt x="298173" y="1417108"/>
                  <a:pt x="280711" y="1419225"/>
                </a:cubicBezTo>
                <a:cubicBezTo>
                  <a:pt x="263249" y="1421342"/>
                  <a:pt x="228323" y="1421871"/>
                  <a:pt x="217211" y="1428750"/>
                </a:cubicBezTo>
                <a:cubicBezTo>
                  <a:pt x="206099" y="1435629"/>
                  <a:pt x="211390" y="1451504"/>
                  <a:pt x="214036" y="1460500"/>
                </a:cubicBezTo>
                <a:cubicBezTo>
                  <a:pt x="216682" y="1469496"/>
                  <a:pt x="229911" y="1475846"/>
                  <a:pt x="233086" y="1482725"/>
                </a:cubicBezTo>
                <a:cubicBezTo>
                  <a:pt x="236261" y="1489604"/>
                  <a:pt x="233086" y="1501775"/>
                  <a:pt x="233086" y="1501775"/>
                </a:cubicBezTo>
                <a:cubicBezTo>
                  <a:pt x="232028" y="1506537"/>
                  <a:pt x="239965" y="1509183"/>
                  <a:pt x="226736" y="1511300"/>
                </a:cubicBezTo>
                <a:cubicBezTo>
                  <a:pt x="213507" y="1513417"/>
                  <a:pt x="168528" y="1511829"/>
                  <a:pt x="153711" y="1514475"/>
                </a:cubicBezTo>
                <a:cubicBezTo>
                  <a:pt x="138894" y="1517121"/>
                  <a:pt x="142598" y="1520296"/>
                  <a:pt x="137836" y="1527175"/>
                </a:cubicBezTo>
                <a:cubicBezTo>
                  <a:pt x="133074" y="1534054"/>
                  <a:pt x="125136" y="1555750"/>
                  <a:pt x="125136" y="1555750"/>
                </a:cubicBezTo>
                <a:cubicBezTo>
                  <a:pt x="124078" y="1562629"/>
                  <a:pt x="133073" y="1563688"/>
                  <a:pt x="131486" y="1568450"/>
                </a:cubicBezTo>
                <a:cubicBezTo>
                  <a:pt x="129899" y="1573212"/>
                  <a:pt x="115611" y="1584325"/>
                  <a:pt x="115611" y="1584325"/>
                </a:cubicBezTo>
                <a:cubicBezTo>
                  <a:pt x="110849" y="1589087"/>
                  <a:pt x="107673" y="1586442"/>
                  <a:pt x="102911" y="1597025"/>
                </a:cubicBezTo>
                <a:cubicBezTo>
                  <a:pt x="98148" y="1607608"/>
                  <a:pt x="93386" y="1636183"/>
                  <a:pt x="87036" y="1647825"/>
                </a:cubicBezTo>
                <a:cubicBezTo>
                  <a:pt x="80686" y="1659467"/>
                  <a:pt x="71690" y="1668992"/>
                  <a:pt x="64811" y="1666875"/>
                </a:cubicBezTo>
                <a:cubicBezTo>
                  <a:pt x="57932" y="1664758"/>
                  <a:pt x="51582" y="1649942"/>
                  <a:pt x="45761" y="1635125"/>
                </a:cubicBezTo>
                <a:cubicBezTo>
                  <a:pt x="39940" y="1620308"/>
                  <a:pt x="32532" y="1594908"/>
                  <a:pt x="29886" y="1577975"/>
                </a:cubicBezTo>
                <a:cubicBezTo>
                  <a:pt x="27240" y="1561042"/>
                  <a:pt x="32003" y="1549400"/>
                  <a:pt x="29886" y="1533525"/>
                </a:cubicBezTo>
                <a:cubicBezTo>
                  <a:pt x="27769" y="1517650"/>
                  <a:pt x="21419" y="1495425"/>
                  <a:pt x="17186" y="1482725"/>
                </a:cubicBezTo>
                <a:cubicBezTo>
                  <a:pt x="12953" y="1470025"/>
                  <a:pt x="5544" y="1473200"/>
                  <a:pt x="4486" y="1457325"/>
                </a:cubicBezTo>
                <a:cubicBezTo>
                  <a:pt x="3428" y="1441450"/>
                  <a:pt x="-8214" y="1407054"/>
                  <a:pt x="10836" y="1387475"/>
                </a:cubicBezTo>
                <a:cubicBezTo>
                  <a:pt x="29886" y="1367896"/>
                  <a:pt x="86507" y="1348317"/>
                  <a:pt x="118786" y="1339850"/>
                </a:cubicBezTo>
                <a:cubicBezTo>
                  <a:pt x="151065" y="1331383"/>
                  <a:pt x="178582" y="1348846"/>
                  <a:pt x="204511" y="1336675"/>
                </a:cubicBezTo>
                <a:cubicBezTo>
                  <a:pt x="230440" y="1324504"/>
                  <a:pt x="251078" y="1282171"/>
                  <a:pt x="274361" y="1266825"/>
                </a:cubicBezTo>
                <a:cubicBezTo>
                  <a:pt x="297644" y="1251479"/>
                  <a:pt x="344211" y="1244600"/>
                  <a:pt x="344211" y="1244600"/>
                </a:cubicBezTo>
                <a:lnTo>
                  <a:pt x="344211" y="124460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000625" y="2314153"/>
            <a:ext cx="927100" cy="1038647"/>
          </a:xfrm>
          <a:custGeom>
            <a:avLst/>
            <a:gdLst>
              <a:gd name="connsiteX0" fmla="*/ 0 w 927100"/>
              <a:gd name="connsiteY0" fmla="*/ 60747 h 1038647"/>
              <a:gd name="connsiteX1" fmla="*/ 63500 w 927100"/>
              <a:gd name="connsiteY1" fmla="*/ 16297 h 1038647"/>
              <a:gd name="connsiteX2" fmla="*/ 111125 w 927100"/>
              <a:gd name="connsiteY2" fmla="*/ 3597 h 1038647"/>
              <a:gd name="connsiteX3" fmla="*/ 149225 w 927100"/>
              <a:gd name="connsiteY3" fmla="*/ 76622 h 1038647"/>
              <a:gd name="connsiteX4" fmla="*/ 155575 w 927100"/>
              <a:gd name="connsiteY4" fmla="*/ 171872 h 1038647"/>
              <a:gd name="connsiteX5" fmla="*/ 203200 w 927100"/>
              <a:gd name="connsiteY5" fmla="*/ 213147 h 1038647"/>
              <a:gd name="connsiteX6" fmla="*/ 266700 w 927100"/>
              <a:gd name="connsiteY6" fmla="*/ 244897 h 1038647"/>
              <a:gd name="connsiteX7" fmla="*/ 342900 w 927100"/>
              <a:gd name="connsiteY7" fmla="*/ 279822 h 1038647"/>
              <a:gd name="connsiteX8" fmla="*/ 400050 w 927100"/>
              <a:gd name="connsiteY8" fmla="*/ 327447 h 1038647"/>
              <a:gd name="connsiteX9" fmla="*/ 476250 w 927100"/>
              <a:gd name="connsiteY9" fmla="*/ 381422 h 1038647"/>
              <a:gd name="connsiteX10" fmla="*/ 549275 w 927100"/>
              <a:gd name="connsiteY10" fmla="*/ 435397 h 1038647"/>
              <a:gd name="connsiteX11" fmla="*/ 561975 w 927100"/>
              <a:gd name="connsiteY11" fmla="*/ 508422 h 1038647"/>
              <a:gd name="connsiteX12" fmla="*/ 539750 w 927100"/>
              <a:gd name="connsiteY12" fmla="*/ 559222 h 1038647"/>
              <a:gd name="connsiteX13" fmla="*/ 571500 w 927100"/>
              <a:gd name="connsiteY13" fmla="*/ 625897 h 1038647"/>
              <a:gd name="connsiteX14" fmla="*/ 628650 w 927100"/>
              <a:gd name="connsiteY14" fmla="*/ 657647 h 1038647"/>
              <a:gd name="connsiteX15" fmla="*/ 663575 w 927100"/>
              <a:gd name="connsiteY15" fmla="*/ 670347 h 1038647"/>
              <a:gd name="connsiteX16" fmla="*/ 704850 w 927100"/>
              <a:gd name="connsiteY16" fmla="*/ 727497 h 1038647"/>
              <a:gd name="connsiteX17" fmla="*/ 723900 w 927100"/>
              <a:gd name="connsiteY17" fmla="*/ 768772 h 1038647"/>
              <a:gd name="connsiteX18" fmla="*/ 755650 w 927100"/>
              <a:gd name="connsiteY18" fmla="*/ 765597 h 1038647"/>
              <a:gd name="connsiteX19" fmla="*/ 796925 w 927100"/>
              <a:gd name="connsiteY19" fmla="*/ 835447 h 1038647"/>
              <a:gd name="connsiteX20" fmla="*/ 781050 w 927100"/>
              <a:gd name="connsiteY20" fmla="*/ 921172 h 1038647"/>
              <a:gd name="connsiteX21" fmla="*/ 841375 w 927100"/>
              <a:gd name="connsiteY21" fmla="*/ 971972 h 1038647"/>
              <a:gd name="connsiteX22" fmla="*/ 892175 w 927100"/>
              <a:gd name="connsiteY22" fmla="*/ 991022 h 1038647"/>
              <a:gd name="connsiteX23" fmla="*/ 927100 w 927100"/>
              <a:gd name="connsiteY23" fmla="*/ 1038647 h 10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7100" h="1038647">
                <a:moveTo>
                  <a:pt x="0" y="60747"/>
                </a:moveTo>
                <a:cubicBezTo>
                  <a:pt x="22489" y="43284"/>
                  <a:pt x="44979" y="25822"/>
                  <a:pt x="63500" y="16297"/>
                </a:cubicBezTo>
                <a:cubicBezTo>
                  <a:pt x="82021" y="6772"/>
                  <a:pt x="96838" y="-6457"/>
                  <a:pt x="111125" y="3597"/>
                </a:cubicBezTo>
                <a:cubicBezTo>
                  <a:pt x="125412" y="13651"/>
                  <a:pt x="141817" y="48576"/>
                  <a:pt x="149225" y="76622"/>
                </a:cubicBezTo>
                <a:cubicBezTo>
                  <a:pt x="156633" y="104668"/>
                  <a:pt x="146579" y="149118"/>
                  <a:pt x="155575" y="171872"/>
                </a:cubicBezTo>
                <a:cubicBezTo>
                  <a:pt x="164571" y="194626"/>
                  <a:pt x="184679" y="200976"/>
                  <a:pt x="203200" y="213147"/>
                </a:cubicBezTo>
                <a:cubicBezTo>
                  <a:pt x="221721" y="225318"/>
                  <a:pt x="243417" y="233785"/>
                  <a:pt x="266700" y="244897"/>
                </a:cubicBezTo>
                <a:cubicBezTo>
                  <a:pt x="289983" y="256009"/>
                  <a:pt x="320675" y="266064"/>
                  <a:pt x="342900" y="279822"/>
                </a:cubicBezTo>
                <a:cubicBezTo>
                  <a:pt x="365125" y="293580"/>
                  <a:pt x="377825" y="310514"/>
                  <a:pt x="400050" y="327447"/>
                </a:cubicBezTo>
                <a:cubicBezTo>
                  <a:pt x="422275" y="344380"/>
                  <a:pt x="451379" y="363430"/>
                  <a:pt x="476250" y="381422"/>
                </a:cubicBezTo>
                <a:cubicBezTo>
                  <a:pt x="501121" y="399414"/>
                  <a:pt x="534988" y="414230"/>
                  <a:pt x="549275" y="435397"/>
                </a:cubicBezTo>
                <a:cubicBezTo>
                  <a:pt x="563563" y="456564"/>
                  <a:pt x="563562" y="487785"/>
                  <a:pt x="561975" y="508422"/>
                </a:cubicBezTo>
                <a:cubicBezTo>
                  <a:pt x="560388" y="529059"/>
                  <a:pt x="538163" y="539643"/>
                  <a:pt x="539750" y="559222"/>
                </a:cubicBezTo>
                <a:cubicBezTo>
                  <a:pt x="541337" y="578801"/>
                  <a:pt x="556683" y="609493"/>
                  <a:pt x="571500" y="625897"/>
                </a:cubicBezTo>
                <a:cubicBezTo>
                  <a:pt x="586317" y="642301"/>
                  <a:pt x="613304" y="650239"/>
                  <a:pt x="628650" y="657647"/>
                </a:cubicBezTo>
                <a:cubicBezTo>
                  <a:pt x="643996" y="665055"/>
                  <a:pt x="650875" y="658705"/>
                  <a:pt x="663575" y="670347"/>
                </a:cubicBezTo>
                <a:cubicBezTo>
                  <a:pt x="676275" y="681989"/>
                  <a:pt x="694796" y="711093"/>
                  <a:pt x="704850" y="727497"/>
                </a:cubicBezTo>
                <a:cubicBezTo>
                  <a:pt x="714904" y="743901"/>
                  <a:pt x="715433" y="762422"/>
                  <a:pt x="723900" y="768772"/>
                </a:cubicBezTo>
                <a:cubicBezTo>
                  <a:pt x="732367" y="775122"/>
                  <a:pt x="743479" y="754484"/>
                  <a:pt x="755650" y="765597"/>
                </a:cubicBezTo>
                <a:cubicBezTo>
                  <a:pt x="767821" y="776710"/>
                  <a:pt x="792692" y="809518"/>
                  <a:pt x="796925" y="835447"/>
                </a:cubicBezTo>
                <a:cubicBezTo>
                  <a:pt x="801158" y="861376"/>
                  <a:pt x="773642" y="898418"/>
                  <a:pt x="781050" y="921172"/>
                </a:cubicBezTo>
                <a:cubicBezTo>
                  <a:pt x="788458" y="943926"/>
                  <a:pt x="822854" y="960330"/>
                  <a:pt x="841375" y="971972"/>
                </a:cubicBezTo>
                <a:cubicBezTo>
                  <a:pt x="859896" y="983614"/>
                  <a:pt x="877888" y="979910"/>
                  <a:pt x="892175" y="991022"/>
                </a:cubicBezTo>
                <a:cubicBezTo>
                  <a:pt x="906463" y="1002135"/>
                  <a:pt x="916781" y="1020391"/>
                  <a:pt x="927100" y="103864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788809" y="3365500"/>
            <a:ext cx="113516" cy="425450"/>
          </a:xfrm>
          <a:custGeom>
            <a:avLst/>
            <a:gdLst>
              <a:gd name="connsiteX0" fmla="*/ 113516 w 113516"/>
              <a:gd name="connsiteY0" fmla="*/ 0 h 425450"/>
              <a:gd name="connsiteX1" fmla="*/ 50016 w 113516"/>
              <a:gd name="connsiteY1" fmla="*/ 31750 h 425450"/>
              <a:gd name="connsiteX2" fmla="*/ 5566 w 113516"/>
              <a:gd name="connsiteY2" fmla="*/ 66675 h 425450"/>
              <a:gd name="connsiteX3" fmla="*/ 2391 w 113516"/>
              <a:gd name="connsiteY3" fmla="*/ 127000 h 425450"/>
              <a:gd name="connsiteX4" fmla="*/ 21441 w 113516"/>
              <a:gd name="connsiteY4" fmla="*/ 161925 h 425450"/>
              <a:gd name="connsiteX5" fmla="*/ 37316 w 113516"/>
              <a:gd name="connsiteY5" fmla="*/ 225425 h 425450"/>
              <a:gd name="connsiteX6" fmla="*/ 43666 w 113516"/>
              <a:gd name="connsiteY6" fmla="*/ 260350 h 425450"/>
              <a:gd name="connsiteX7" fmla="*/ 59541 w 113516"/>
              <a:gd name="connsiteY7" fmla="*/ 304800 h 425450"/>
              <a:gd name="connsiteX8" fmla="*/ 78591 w 113516"/>
              <a:gd name="connsiteY8" fmla="*/ 336550 h 425450"/>
              <a:gd name="connsiteX9" fmla="*/ 88116 w 113516"/>
              <a:gd name="connsiteY9" fmla="*/ 371475 h 425450"/>
              <a:gd name="connsiteX10" fmla="*/ 84941 w 113516"/>
              <a:gd name="connsiteY10" fmla="*/ 400050 h 425450"/>
              <a:gd name="connsiteX11" fmla="*/ 88116 w 113516"/>
              <a:gd name="connsiteY11" fmla="*/ 425450 h 425450"/>
              <a:gd name="connsiteX12" fmla="*/ 88116 w 113516"/>
              <a:gd name="connsiteY12" fmla="*/ 42545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516" h="425450">
                <a:moveTo>
                  <a:pt x="113516" y="0"/>
                </a:moveTo>
                <a:cubicBezTo>
                  <a:pt x="90761" y="10319"/>
                  <a:pt x="68007" y="20638"/>
                  <a:pt x="50016" y="31750"/>
                </a:cubicBezTo>
                <a:cubicBezTo>
                  <a:pt x="32025" y="42862"/>
                  <a:pt x="13503" y="50800"/>
                  <a:pt x="5566" y="66675"/>
                </a:cubicBezTo>
                <a:cubicBezTo>
                  <a:pt x="-2371" y="82550"/>
                  <a:pt x="-255" y="111125"/>
                  <a:pt x="2391" y="127000"/>
                </a:cubicBezTo>
                <a:cubicBezTo>
                  <a:pt x="5037" y="142875"/>
                  <a:pt x="15620" y="145521"/>
                  <a:pt x="21441" y="161925"/>
                </a:cubicBezTo>
                <a:cubicBezTo>
                  <a:pt x="27262" y="178329"/>
                  <a:pt x="33612" y="209021"/>
                  <a:pt x="37316" y="225425"/>
                </a:cubicBezTo>
                <a:cubicBezTo>
                  <a:pt x="41020" y="241829"/>
                  <a:pt x="39962" y="247121"/>
                  <a:pt x="43666" y="260350"/>
                </a:cubicBezTo>
                <a:cubicBezTo>
                  <a:pt x="47370" y="273579"/>
                  <a:pt x="53720" y="292100"/>
                  <a:pt x="59541" y="304800"/>
                </a:cubicBezTo>
                <a:cubicBezTo>
                  <a:pt x="65362" y="317500"/>
                  <a:pt x="73829" y="325438"/>
                  <a:pt x="78591" y="336550"/>
                </a:cubicBezTo>
                <a:cubicBezTo>
                  <a:pt x="83353" y="347662"/>
                  <a:pt x="87058" y="360892"/>
                  <a:pt x="88116" y="371475"/>
                </a:cubicBezTo>
                <a:cubicBezTo>
                  <a:pt x="89174" y="382058"/>
                  <a:pt x="84941" y="391054"/>
                  <a:pt x="84941" y="400050"/>
                </a:cubicBezTo>
                <a:cubicBezTo>
                  <a:pt x="84941" y="409046"/>
                  <a:pt x="88116" y="425450"/>
                  <a:pt x="88116" y="425450"/>
                </a:cubicBezTo>
                <a:lnTo>
                  <a:pt x="88116" y="4254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905500" y="3622675"/>
            <a:ext cx="1285875" cy="742950"/>
          </a:xfrm>
          <a:custGeom>
            <a:avLst/>
            <a:gdLst>
              <a:gd name="connsiteX0" fmla="*/ 0 w 1285875"/>
              <a:gd name="connsiteY0" fmla="*/ 171450 h 742950"/>
              <a:gd name="connsiteX1" fmla="*/ 63500 w 1285875"/>
              <a:gd name="connsiteY1" fmla="*/ 206375 h 742950"/>
              <a:gd name="connsiteX2" fmla="*/ 120650 w 1285875"/>
              <a:gd name="connsiteY2" fmla="*/ 238125 h 742950"/>
              <a:gd name="connsiteX3" fmla="*/ 158750 w 1285875"/>
              <a:gd name="connsiteY3" fmla="*/ 244475 h 742950"/>
              <a:gd name="connsiteX4" fmla="*/ 196850 w 1285875"/>
              <a:gd name="connsiteY4" fmla="*/ 203200 h 742950"/>
              <a:gd name="connsiteX5" fmla="*/ 225425 w 1285875"/>
              <a:gd name="connsiteY5" fmla="*/ 130175 h 742950"/>
              <a:gd name="connsiteX6" fmla="*/ 279400 w 1285875"/>
              <a:gd name="connsiteY6" fmla="*/ 101600 h 742950"/>
              <a:gd name="connsiteX7" fmla="*/ 320675 w 1285875"/>
              <a:gd name="connsiteY7" fmla="*/ 66675 h 742950"/>
              <a:gd name="connsiteX8" fmla="*/ 349250 w 1285875"/>
              <a:gd name="connsiteY8" fmla="*/ 34925 h 742950"/>
              <a:gd name="connsiteX9" fmla="*/ 447675 w 1285875"/>
              <a:gd name="connsiteY9" fmla="*/ 0 h 742950"/>
              <a:gd name="connsiteX10" fmla="*/ 495300 w 1285875"/>
              <a:gd name="connsiteY10" fmla="*/ 34925 h 742950"/>
              <a:gd name="connsiteX11" fmla="*/ 542925 w 1285875"/>
              <a:gd name="connsiteY11" fmla="*/ 92075 h 742950"/>
              <a:gd name="connsiteX12" fmla="*/ 593725 w 1285875"/>
              <a:gd name="connsiteY12" fmla="*/ 146050 h 742950"/>
              <a:gd name="connsiteX13" fmla="*/ 654050 w 1285875"/>
              <a:gd name="connsiteY13" fmla="*/ 174625 h 742950"/>
              <a:gd name="connsiteX14" fmla="*/ 695325 w 1285875"/>
              <a:gd name="connsiteY14" fmla="*/ 187325 h 742950"/>
              <a:gd name="connsiteX15" fmla="*/ 727075 w 1285875"/>
              <a:gd name="connsiteY15" fmla="*/ 225425 h 742950"/>
              <a:gd name="connsiteX16" fmla="*/ 815975 w 1285875"/>
              <a:gd name="connsiteY16" fmla="*/ 244475 h 742950"/>
              <a:gd name="connsiteX17" fmla="*/ 901700 w 1285875"/>
              <a:gd name="connsiteY17" fmla="*/ 260350 h 742950"/>
              <a:gd name="connsiteX18" fmla="*/ 917575 w 1285875"/>
              <a:gd name="connsiteY18" fmla="*/ 301625 h 742950"/>
              <a:gd name="connsiteX19" fmla="*/ 914400 w 1285875"/>
              <a:gd name="connsiteY19" fmla="*/ 368300 h 742950"/>
              <a:gd name="connsiteX20" fmla="*/ 920750 w 1285875"/>
              <a:gd name="connsiteY20" fmla="*/ 406400 h 742950"/>
              <a:gd name="connsiteX21" fmla="*/ 952500 w 1285875"/>
              <a:gd name="connsiteY21" fmla="*/ 428625 h 742950"/>
              <a:gd name="connsiteX22" fmla="*/ 1031875 w 1285875"/>
              <a:gd name="connsiteY22" fmla="*/ 434975 h 742950"/>
              <a:gd name="connsiteX23" fmla="*/ 1060450 w 1285875"/>
              <a:gd name="connsiteY23" fmla="*/ 438150 h 742950"/>
              <a:gd name="connsiteX24" fmla="*/ 1101725 w 1285875"/>
              <a:gd name="connsiteY24" fmla="*/ 488950 h 742950"/>
              <a:gd name="connsiteX25" fmla="*/ 1133475 w 1285875"/>
              <a:gd name="connsiteY25" fmla="*/ 536575 h 742950"/>
              <a:gd name="connsiteX26" fmla="*/ 1177925 w 1285875"/>
              <a:gd name="connsiteY26" fmla="*/ 568325 h 742950"/>
              <a:gd name="connsiteX27" fmla="*/ 1193800 w 1285875"/>
              <a:gd name="connsiteY27" fmla="*/ 606425 h 742950"/>
              <a:gd name="connsiteX28" fmla="*/ 1231900 w 1285875"/>
              <a:gd name="connsiteY28" fmla="*/ 669925 h 742950"/>
              <a:gd name="connsiteX29" fmla="*/ 1285875 w 1285875"/>
              <a:gd name="connsiteY29" fmla="*/ 742950 h 742950"/>
              <a:gd name="connsiteX30" fmla="*/ 1285875 w 1285875"/>
              <a:gd name="connsiteY30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85875" h="742950">
                <a:moveTo>
                  <a:pt x="0" y="171450"/>
                </a:moveTo>
                <a:lnTo>
                  <a:pt x="63500" y="206375"/>
                </a:lnTo>
                <a:cubicBezTo>
                  <a:pt x="83608" y="217487"/>
                  <a:pt x="104775" y="231775"/>
                  <a:pt x="120650" y="238125"/>
                </a:cubicBezTo>
                <a:cubicBezTo>
                  <a:pt x="136525" y="244475"/>
                  <a:pt x="146050" y="250296"/>
                  <a:pt x="158750" y="244475"/>
                </a:cubicBezTo>
                <a:cubicBezTo>
                  <a:pt x="171450" y="238654"/>
                  <a:pt x="185738" y="222250"/>
                  <a:pt x="196850" y="203200"/>
                </a:cubicBezTo>
                <a:cubicBezTo>
                  <a:pt x="207962" y="184150"/>
                  <a:pt x="211667" y="147108"/>
                  <a:pt x="225425" y="130175"/>
                </a:cubicBezTo>
                <a:cubicBezTo>
                  <a:pt x="239183" y="113242"/>
                  <a:pt x="263525" y="112183"/>
                  <a:pt x="279400" y="101600"/>
                </a:cubicBezTo>
                <a:cubicBezTo>
                  <a:pt x="295275" y="91017"/>
                  <a:pt x="309033" y="77787"/>
                  <a:pt x="320675" y="66675"/>
                </a:cubicBezTo>
                <a:cubicBezTo>
                  <a:pt x="332317" y="55562"/>
                  <a:pt x="328083" y="46037"/>
                  <a:pt x="349250" y="34925"/>
                </a:cubicBezTo>
                <a:cubicBezTo>
                  <a:pt x="370417" y="23812"/>
                  <a:pt x="423333" y="0"/>
                  <a:pt x="447675" y="0"/>
                </a:cubicBezTo>
                <a:cubicBezTo>
                  <a:pt x="472017" y="0"/>
                  <a:pt x="479425" y="19579"/>
                  <a:pt x="495300" y="34925"/>
                </a:cubicBezTo>
                <a:cubicBezTo>
                  <a:pt x="511175" y="50271"/>
                  <a:pt x="526521" y="73554"/>
                  <a:pt x="542925" y="92075"/>
                </a:cubicBezTo>
                <a:cubicBezTo>
                  <a:pt x="559329" y="110596"/>
                  <a:pt x="575204" y="132292"/>
                  <a:pt x="593725" y="146050"/>
                </a:cubicBezTo>
                <a:cubicBezTo>
                  <a:pt x="612246" y="159808"/>
                  <a:pt x="637117" y="167746"/>
                  <a:pt x="654050" y="174625"/>
                </a:cubicBezTo>
                <a:cubicBezTo>
                  <a:pt x="670983" y="181504"/>
                  <a:pt x="683154" y="178858"/>
                  <a:pt x="695325" y="187325"/>
                </a:cubicBezTo>
                <a:cubicBezTo>
                  <a:pt x="707496" y="195792"/>
                  <a:pt x="706967" y="215900"/>
                  <a:pt x="727075" y="225425"/>
                </a:cubicBezTo>
                <a:cubicBezTo>
                  <a:pt x="747183" y="234950"/>
                  <a:pt x="786871" y="238654"/>
                  <a:pt x="815975" y="244475"/>
                </a:cubicBezTo>
                <a:cubicBezTo>
                  <a:pt x="845079" y="250296"/>
                  <a:pt x="884767" y="250825"/>
                  <a:pt x="901700" y="260350"/>
                </a:cubicBezTo>
                <a:cubicBezTo>
                  <a:pt x="918633" y="269875"/>
                  <a:pt x="915458" y="283633"/>
                  <a:pt x="917575" y="301625"/>
                </a:cubicBezTo>
                <a:cubicBezTo>
                  <a:pt x="919692" y="319617"/>
                  <a:pt x="913871" y="350838"/>
                  <a:pt x="914400" y="368300"/>
                </a:cubicBezTo>
                <a:cubicBezTo>
                  <a:pt x="914929" y="385762"/>
                  <a:pt x="914400" y="396346"/>
                  <a:pt x="920750" y="406400"/>
                </a:cubicBezTo>
                <a:cubicBezTo>
                  <a:pt x="927100" y="416454"/>
                  <a:pt x="933979" y="423862"/>
                  <a:pt x="952500" y="428625"/>
                </a:cubicBezTo>
                <a:cubicBezTo>
                  <a:pt x="971021" y="433388"/>
                  <a:pt x="1013883" y="433388"/>
                  <a:pt x="1031875" y="434975"/>
                </a:cubicBezTo>
                <a:cubicBezTo>
                  <a:pt x="1049867" y="436563"/>
                  <a:pt x="1048808" y="429154"/>
                  <a:pt x="1060450" y="438150"/>
                </a:cubicBezTo>
                <a:cubicBezTo>
                  <a:pt x="1072092" y="447146"/>
                  <a:pt x="1089554" y="472546"/>
                  <a:pt x="1101725" y="488950"/>
                </a:cubicBezTo>
                <a:cubicBezTo>
                  <a:pt x="1113896" y="505354"/>
                  <a:pt x="1120775" y="523346"/>
                  <a:pt x="1133475" y="536575"/>
                </a:cubicBezTo>
                <a:cubicBezTo>
                  <a:pt x="1146175" y="549804"/>
                  <a:pt x="1167871" y="556683"/>
                  <a:pt x="1177925" y="568325"/>
                </a:cubicBezTo>
                <a:cubicBezTo>
                  <a:pt x="1187979" y="579967"/>
                  <a:pt x="1184804" y="589492"/>
                  <a:pt x="1193800" y="606425"/>
                </a:cubicBezTo>
                <a:cubicBezTo>
                  <a:pt x="1202796" y="623358"/>
                  <a:pt x="1216554" y="647171"/>
                  <a:pt x="1231900" y="669925"/>
                </a:cubicBezTo>
                <a:cubicBezTo>
                  <a:pt x="1247246" y="692679"/>
                  <a:pt x="1285875" y="742950"/>
                  <a:pt x="1285875" y="742950"/>
                </a:cubicBezTo>
                <a:lnTo>
                  <a:pt x="1285875" y="74295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188200" y="4371975"/>
            <a:ext cx="1217120" cy="443653"/>
          </a:xfrm>
          <a:custGeom>
            <a:avLst/>
            <a:gdLst>
              <a:gd name="connsiteX0" fmla="*/ 0 w 1217120"/>
              <a:gd name="connsiteY0" fmla="*/ 0 h 443653"/>
              <a:gd name="connsiteX1" fmla="*/ 73025 w 1217120"/>
              <a:gd name="connsiteY1" fmla="*/ 69850 h 443653"/>
              <a:gd name="connsiteX2" fmla="*/ 127000 w 1217120"/>
              <a:gd name="connsiteY2" fmla="*/ 76200 h 443653"/>
              <a:gd name="connsiteX3" fmla="*/ 193675 w 1217120"/>
              <a:gd name="connsiteY3" fmla="*/ 107950 h 443653"/>
              <a:gd name="connsiteX4" fmla="*/ 231775 w 1217120"/>
              <a:gd name="connsiteY4" fmla="*/ 130175 h 443653"/>
              <a:gd name="connsiteX5" fmla="*/ 273050 w 1217120"/>
              <a:gd name="connsiteY5" fmla="*/ 155575 h 443653"/>
              <a:gd name="connsiteX6" fmla="*/ 320675 w 1217120"/>
              <a:gd name="connsiteY6" fmla="*/ 180975 h 443653"/>
              <a:gd name="connsiteX7" fmla="*/ 346075 w 1217120"/>
              <a:gd name="connsiteY7" fmla="*/ 225425 h 443653"/>
              <a:gd name="connsiteX8" fmla="*/ 387350 w 1217120"/>
              <a:gd name="connsiteY8" fmla="*/ 276225 h 443653"/>
              <a:gd name="connsiteX9" fmla="*/ 419100 w 1217120"/>
              <a:gd name="connsiteY9" fmla="*/ 311150 h 443653"/>
              <a:gd name="connsiteX10" fmla="*/ 460375 w 1217120"/>
              <a:gd name="connsiteY10" fmla="*/ 314325 h 443653"/>
              <a:gd name="connsiteX11" fmla="*/ 520700 w 1217120"/>
              <a:gd name="connsiteY11" fmla="*/ 311150 h 443653"/>
              <a:gd name="connsiteX12" fmla="*/ 561975 w 1217120"/>
              <a:gd name="connsiteY12" fmla="*/ 311150 h 443653"/>
              <a:gd name="connsiteX13" fmla="*/ 587375 w 1217120"/>
              <a:gd name="connsiteY13" fmla="*/ 330200 h 443653"/>
              <a:gd name="connsiteX14" fmla="*/ 606425 w 1217120"/>
              <a:gd name="connsiteY14" fmla="*/ 336550 h 443653"/>
              <a:gd name="connsiteX15" fmla="*/ 612775 w 1217120"/>
              <a:gd name="connsiteY15" fmla="*/ 342900 h 443653"/>
              <a:gd name="connsiteX16" fmla="*/ 654050 w 1217120"/>
              <a:gd name="connsiteY16" fmla="*/ 285750 h 443653"/>
              <a:gd name="connsiteX17" fmla="*/ 685800 w 1217120"/>
              <a:gd name="connsiteY17" fmla="*/ 269875 h 443653"/>
              <a:gd name="connsiteX18" fmla="*/ 736600 w 1217120"/>
              <a:gd name="connsiteY18" fmla="*/ 260350 h 443653"/>
              <a:gd name="connsiteX19" fmla="*/ 755650 w 1217120"/>
              <a:gd name="connsiteY19" fmla="*/ 234950 h 443653"/>
              <a:gd name="connsiteX20" fmla="*/ 796925 w 1217120"/>
              <a:gd name="connsiteY20" fmla="*/ 215900 h 443653"/>
              <a:gd name="connsiteX21" fmla="*/ 819150 w 1217120"/>
              <a:gd name="connsiteY21" fmla="*/ 177800 h 443653"/>
              <a:gd name="connsiteX22" fmla="*/ 1174750 w 1217120"/>
              <a:gd name="connsiteY22" fmla="*/ 428625 h 443653"/>
              <a:gd name="connsiteX23" fmla="*/ 1196975 w 1217120"/>
              <a:gd name="connsiteY23" fmla="*/ 393700 h 44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7120" h="443653">
                <a:moveTo>
                  <a:pt x="0" y="0"/>
                </a:moveTo>
                <a:cubicBezTo>
                  <a:pt x="25929" y="28575"/>
                  <a:pt x="51858" y="57150"/>
                  <a:pt x="73025" y="69850"/>
                </a:cubicBezTo>
                <a:cubicBezTo>
                  <a:pt x="94192" y="82550"/>
                  <a:pt x="106892" y="69850"/>
                  <a:pt x="127000" y="76200"/>
                </a:cubicBezTo>
                <a:cubicBezTo>
                  <a:pt x="147108" y="82550"/>
                  <a:pt x="176213" y="98954"/>
                  <a:pt x="193675" y="107950"/>
                </a:cubicBezTo>
                <a:cubicBezTo>
                  <a:pt x="211138" y="116946"/>
                  <a:pt x="218546" y="122238"/>
                  <a:pt x="231775" y="130175"/>
                </a:cubicBezTo>
                <a:cubicBezTo>
                  <a:pt x="245004" y="138112"/>
                  <a:pt x="258233" y="147108"/>
                  <a:pt x="273050" y="155575"/>
                </a:cubicBezTo>
                <a:cubicBezTo>
                  <a:pt x="287867" y="164042"/>
                  <a:pt x="308504" y="169333"/>
                  <a:pt x="320675" y="180975"/>
                </a:cubicBezTo>
                <a:cubicBezTo>
                  <a:pt x="332846" y="192617"/>
                  <a:pt x="334963" y="209550"/>
                  <a:pt x="346075" y="225425"/>
                </a:cubicBezTo>
                <a:cubicBezTo>
                  <a:pt x="357188" y="241300"/>
                  <a:pt x="375179" y="261938"/>
                  <a:pt x="387350" y="276225"/>
                </a:cubicBezTo>
                <a:cubicBezTo>
                  <a:pt x="399521" y="290512"/>
                  <a:pt x="406929" y="304800"/>
                  <a:pt x="419100" y="311150"/>
                </a:cubicBezTo>
                <a:cubicBezTo>
                  <a:pt x="431271" y="317500"/>
                  <a:pt x="443442" y="314325"/>
                  <a:pt x="460375" y="314325"/>
                </a:cubicBezTo>
                <a:cubicBezTo>
                  <a:pt x="477308" y="314325"/>
                  <a:pt x="503767" y="311679"/>
                  <a:pt x="520700" y="311150"/>
                </a:cubicBezTo>
                <a:cubicBezTo>
                  <a:pt x="537633" y="310621"/>
                  <a:pt x="550862" y="307975"/>
                  <a:pt x="561975" y="311150"/>
                </a:cubicBezTo>
                <a:cubicBezTo>
                  <a:pt x="573088" y="314325"/>
                  <a:pt x="579967" y="325967"/>
                  <a:pt x="587375" y="330200"/>
                </a:cubicBezTo>
                <a:cubicBezTo>
                  <a:pt x="594783" y="334433"/>
                  <a:pt x="606425" y="336550"/>
                  <a:pt x="606425" y="336550"/>
                </a:cubicBezTo>
                <a:cubicBezTo>
                  <a:pt x="610658" y="338667"/>
                  <a:pt x="604838" y="351367"/>
                  <a:pt x="612775" y="342900"/>
                </a:cubicBezTo>
                <a:cubicBezTo>
                  <a:pt x="620713" y="334433"/>
                  <a:pt x="641879" y="297921"/>
                  <a:pt x="654050" y="285750"/>
                </a:cubicBezTo>
                <a:cubicBezTo>
                  <a:pt x="666221" y="273579"/>
                  <a:pt x="672042" y="274108"/>
                  <a:pt x="685800" y="269875"/>
                </a:cubicBezTo>
                <a:cubicBezTo>
                  <a:pt x="699558" y="265642"/>
                  <a:pt x="724958" y="266171"/>
                  <a:pt x="736600" y="260350"/>
                </a:cubicBezTo>
                <a:cubicBezTo>
                  <a:pt x="748242" y="254529"/>
                  <a:pt x="745596" y="242358"/>
                  <a:pt x="755650" y="234950"/>
                </a:cubicBezTo>
                <a:cubicBezTo>
                  <a:pt x="765704" y="227542"/>
                  <a:pt x="786342" y="225425"/>
                  <a:pt x="796925" y="215900"/>
                </a:cubicBezTo>
                <a:cubicBezTo>
                  <a:pt x="807508" y="206375"/>
                  <a:pt x="756179" y="142346"/>
                  <a:pt x="819150" y="177800"/>
                </a:cubicBezTo>
                <a:cubicBezTo>
                  <a:pt x="882121" y="213254"/>
                  <a:pt x="1111779" y="392642"/>
                  <a:pt x="1174750" y="428625"/>
                </a:cubicBezTo>
                <a:cubicBezTo>
                  <a:pt x="1237721" y="464608"/>
                  <a:pt x="1217348" y="429154"/>
                  <a:pt x="1196975" y="3937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768850" y="2822515"/>
            <a:ext cx="1012825" cy="685860"/>
          </a:xfrm>
          <a:custGeom>
            <a:avLst/>
            <a:gdLst>
              <a:gd name="connsiteX0" fmla="*/ 0 w 1012825"/>
              <a:gd name="connsiteY0" fmla="*/ 127060 h 685860"/>
              <a:gd name="connsiteX1" fmla="*/ 22225 w 1012825"/>
              <a:gd name="connsiteY1" fmla="*/ 47685 h 685860"/>
              <a:gd name="connsiteX2" fmla="*/ 50800 w 1012825"/>
              <a:gd name="connsiteY2" fmla="*/ 60 h 685860"/>
              <a:gd name="connsiteX3" fmla="*/ 53975 w 1012825"/>
              <a:gd name="connsiteY3" fmla="*/ 38160 h 685860"/>
              <a:gd name="connsiteX4" fmla="*/ 57150 w 1012825"/>
              <a:gd name="connsiteY4" fmla="*/ 57210 h 685860"/>
              <a:gd name="connsiteX5" fmla="*/ 95250 w 1012825"/>
              <a:gd name="connsiteY5" fmla="*/ 41335 h 685860"/>
              <a:gd name="connsiteX6" fmla="*/ 117475 w 1012825"/>
              <a:gd name="connsiteY6" fmla="*/ 22285 h 685860"/>
              <a:gd name="connsiteX7" fmla="*/ 146050 w 1012825"/>
              <a:gd name="connsiteY7" fmla="*/ 38160 h 685860"/>
              <a:gd name="connsiteX8" fmla="*/ 136525 w 1012825"/>
              <a:gd name="connsiteY8" fmla="*/ 98485 h 685860"/>
              <a:gd name="connsiteX9" fmla="*/ 155575 w 1012825"/>
              <a:gd name="connsiteY9" fmla="*/ 142935 h 685860"/>
              <a:gd name="connsiteX10" fmla="*/ 171450 w 1012825"/>
              <a:gd name="connsiteY10" fmla="*/ 174685 h 685860"/>
              <a:gd name="connsiteX11" fmla="*/ 196850 w 1012825"/>
              <a:gd name="connsiteY11" fmla="*/ 196910 h 685860"/>
              <a:gd name="connsiteX12" fmla="*/ 200025 w 1012825"/>
              <a:gd name="connsiteY12" fmla="*/ 225485 h 685860"/>
              <a:gd name="connsiteX13" fmla="*/ 206375 w 1012825"/>
              <a:gd name="connsiteY13" fmla="*/ 196910 h 685860"/>
              <a:gd name="connsiteX14" fmla="*/ 215900 w 1012825"/>
              <a:gd name="connsiteY14" fmla="*/ 187385 h 685860"/>
              <a:gd name="connsiteX15" fmla="*/ 288925 w 1012825"/>
              <a:gd name="connsiteY15" fmla="*/ 209610 h 685860"/>
              <a:gd name="connsiteX16" fmla="*/ 355600 w 1012825"/>
              <a:gd name="connsiteY16" fmla="*/ 231835 h 685860"/>
              <a:gd name="connsiteX17" fmla="*/ 400050 w 1012825"/>
              <a:gd name="connsiteY17" fmla="*/ 241360 h 685860"/>
              <a:gd name="connsiteX18" fmla="*/ 473075 w 1012825"/>
              <a:gd name="connsiteY18" fmla="*/ 247710 h 685860"/>
              <a:gd name="connsiteX19" fmla="*/ 508000 w 1012825"/>
              <a:gd name="connsiteY19" fmla="*/ 260410 h 685860"/>
              <a:gd name="connsiteX20" fmla="*/ 549275 w 1012825"/>
              <a:gd name="connsiteY20" fmla="*/ 327085 h 685860"/>
              <a:gd name="connsiteX21" fmla="*/ 581025 w 1012825"/>
              <a:gd name="connsiteY21" fmla="*/ 346135 h 685860"/>
              <a:gd name="connsiteX22" fmla="*/ 631825 w 1012825"/>
              <a:gd name="connsiteY22" fmla="*/ 387410 h 685860"/>
              <a:gd name="connsiteX23" fmla="*/ 682625 w 1012825"/>
              <a:gd name="connsiteY23" fmla="*/ 396935 h 685860"/>
              <a:gd name="connsiteX24" fmla="*/ 711200 w 1012825"/>
              <a:gd name="connsiteY24" fmla="*/ 435035 h 685860"/>
              <a:gd name="connsiteX25" fmla="*/ 727075 w 1012825"/>
              <a:gd name="connsiteY25" fmla="*/ 460435 h 685860"/>
              <a:gd name="connsiteX26" fmla="*/ 736600 w 1012825"/>
              <a:gd name="connsiteY26" fmla="*/ 492185 h 685860"/>
              <a:gd name="connsiteX27" fmla="*/ 777875 w 1012825"/>
              <a:gd name="connsiteY27" fmla="*/ 501710 h 685860"/>
              <a:gd name="connsiteX28" fmla="*/ 815975 w 1012825"/>
              <a:gd name="connsiteY28" fmla="*/ 520760 h 685860"/>
              <a:gd name="connsiteX29" fmla="*/ 866775 w 1012825"/>
              <a:gd name="connsiteY29" fmla="*/ 552510 h 685860"/>
              <a:gd name="connsiteX30" fmla="*/ 904875 w 1012825"/>
              <a:gd name="connsiteY30" fmla="*/ 577910 h 685860"/>
              <a:gd name="connsiteX31" fmla="*/ 965200 w 1012825"/>
              <a:gd name="connsiteY31" fmla="*/ 628710 h 685860"/>
              <a:gd name="connsiteX32" fmla="*/ 987425 w 1012825"/>
              <a:gd name="connsiteY32" fmla="*/ 654110 h 685860"/>
              <a:gd name="connsiteX33" fmla="*/ 1012825 w 1012825"/>
              <a:gd name="connsiteY33" fmla="*/ 685860 h 6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12825" h="685860">
                <a:moveTo>
                  <a:pt x="0" y="127060"/>
                </a:moveTo>
                <a:cubicBezTo>
                  <a:pt x="6879" y="97956"/>
                  <a:pt x="13758" y="68852"/>
                  <a:pt x="22225" y="47685"/>
                </a:cubicBezTo>
                <a:cubicBezTo>
                  <a:pt x="30692" y="26518"/>
                  <a:pt x="45508" y="1647"/>
                  <a:pt x="50800" y="60"/>
                </a:cubicBezTo>
                <a:cubicBezTo>
                  <a:pt x="56092" y="-1527"/>
                  <a:pt x="52917" y="28635"/>
                  <a:pt x="53975" y="38160"/>
                </a:cubicBezTo>
                <a:cubicBezTo>
                  <a:pt x="55033" y="47685"/>
                  <a:pt x="50271" y="56681"/>
                  <a:pt x="57150" y="57210"/>
                </a:cubicBezTo>
                <a:cubicBezTo>
                  <a:pt x="64029" y="57739"/>
                  <a:pt x="85196" y="47156"/>
                  <a:pt x="95250" y="41335"/>
                </a:cubicBezTo>
                <a:cubicBezTo>
                  <a:pt x="105304" y="35514"/>
                  <a:pt x="109008" y="22814"/>
                  <a:pt x="117475" y="22285"/>
                </a:cubicBezTo>
                <a:cubicBezTo>
                  <a:pt x="125942" y="21756"/>
                  <a:pt x="142875" y="25460"/>
                  <a:pt x="146050" y="38160"/>
                </a:cubicBezTo>
                <a:cubicBezTo>
                  <a:pt x="149225" y="50860"/>
                  <a:pt x="134938" y="81023"/>
                  <a:pt x="136525" y="98485"/>
                </a:cubicBezTo>
                <a:cubicBezTo>
                  <a:pt x="138112" y="115947"/>
                  <a:pt x="149754" y="130235"/>
                  <a:pt x="155575" y="142935"/>
                </a:cubicBezTo>
                <a:cubicBezTo>
                  <a:pt x="161396" y="155635"/>
                  <a:pt x="164571" y="165689"/>
                  <a:pt x="171450" y="174685"/>
                </a:cubicBezTo>
                <a:cubicBezTo>
                  <a:pt x="178329" y="183681"/>
                  <a:pt x="192087" y="188443"/>
                  <a:pt x="196850" y="196910"/>
                </a:cubicBezTo>
                <a:cubicBezTo>
                  <a:pt x="201613" y="205377"/>
                  <a:pt x="198438" y="225485"/>
                  <a:pt x="200025" y="225485"/>
                </a:cubicBezTo>
                <a:cubicBezTo>
                  <a:pt x="201612" y="225485"/>
                  <a:pt x="206375" y="196910"/>
                  <a:pt x="206375" y="196910"/>
                </a:cubicBezTo>
                <a:cubicBezTo>
                  <a:pt x="209021" y="190560"/>
                  <a:pt x="202142" y="185268"/>
                  <a:pt x="215900" y="187385"/>
                </a:cubicBezTo>
                <a:cubicBezTo>
                  <a:pt x="229658" y="189502"/>
                  <a:pt x="265642" y="202202"/>
                  <a:pt x="288925" y="209610"/>
                </a:cubicBezTo>
                <a:cubicBezTo>
                  <a:pt x="312208" y="217018"/>
                  <a:pt x="337079" y="226543"/>
                  <a:pt x="355600" y="231835"/>
                </a:cubicBezTo>
                <a:cubicBezTo>
                  <a:pt x="374121" y="237127"/>
                  <a:pt x="380471" y="238714"/>
                  <a:pt x="400050" y="241360"/>
                </a:cubicBezTo>
                <a:cubicBezTo>
                  <a:pt x="419629" y="244006"/>
                  <a:pt x="455083" y="244535"/>
                  <a:pt x="473075" y="247710"/>
                </a:cubicBezTo>
                <a:cubicBezTo>
                  <a:pt x="491067" y="250885"/>
                  <a:pt x="495300" y="247181"/>
                  <a:pt x="508000" y="260410"/>
                </a:cubicBezTo>
                <a:cubicBezTo>
                  <a:pt x="520700" y="273639"/>
                  <a:pt x="537104" y="312798"/>
                  <a:pt x="549275" y="327085"/>
                </a:cubicBezTo>
                <a:cubicBezTo>
                  <a:pt x="561446" y="341372"/>
                  <a:pt x="567267" y="336081"/>
                  <a:pt x="581025" y="346135"/>
                </a:cubicBezTo>
                <a:cubicBezTo>
                  <a:pt x="594783" y="356189"/>
                  <a:pt x="614892" y="378943"/>
                  <a:pt x="631825" y="387410"/>
                </a:cubicBezTo>
                <a:cubicBezTo>
                  <a:pt x="648758" y="395877"/>
                  <a:pt x="669396" y="388998"/>
                  <a:pt x="682625" y="396935"/>
                </a:cubicBezTo>
                <a:cubicBezTo>
                  <a:pt x="695854" y="404872"/>
                  <a:pt x="703792" y="424452"/>
                  <a:pt x="711200" y="435035"/>
                </a:cubicBezTo>
                <a:cubicBezTo>
                  <a:pt x="718608" y="445618"/>
                  <a:pt x="722842" y="450910"/>
                  <a:pt x="727075" y="460435"/>
                </a:cubicBezTo>
                <a:cubicBezTo>
                  <a:pt x="731308" y="469960"/>
                  <a:pt x="728133" y="485306"/>
                  <a:pt x="736600" y="492185"/>
                </a:cubicBezTo>
                <a:cubicBezTo>
                  <a:pt x="745067" y="499064"/>
                  <a:pt x="764646" y="496948"/>
                  <a:pt x="777875" y="501710"/>
                </a:cubicBezTo>
                <a:cubicBezTo>
                  <a:pt x="791104" y="506472"/>
                  <a:pt x="801158" y="512293"/>
                  <a:pt x="815975" y="520760"/>
                </a:cubicBezTo>
                <a:cubicBezTo>
                  <a:pt x="830792" y="529227"/>
                  <a:pt x="851958" y="542985"/>
                  <a:pt x="866775" y="552510"/>
                </a:cubicBezTo>
                <a:cubicBezTo>
                  <a:pt x="881592" y="562035"/>
                  <a:pt x="888471" y="565210"/>
                  <a:pt x="904875" y="577910"/>
                </a:cubicBezTo>
                <a:cubicBezTo>
                  <a:pt x="921279" y="590610"/>
                  <a:pt x="951442" y="616010"/>
                  <a:pt x="965200" y="628710"/>
                </a:cubicBezTo>
                <a:cubicBezTo>
                  <a:pt x="978958" y="641410"/>
                  <a:pt x="979488" y="644585"/>
                  <a:pt x="987425" y="654110"/>
                </a:cubicBezTo>
                <a:cubicBezTo>
                  <a:pt x="995362" y="663635"/>
                  <a:pt x="1004093" y="674747"/>
                  <a:pt x="1012825" y="68586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781675" y="3279679"/>
            <a:ext cx="431207" cy="238221"/>
          </a:xfrm>
          <a:custGeom>
            <a:avLst/>
            <a:gdLst>
              <a:gd name="connsiteX0" fmla="*/ 0 w 431207"/>
              <a:gd name="connsiteY0" fmla="*/ 238221 h 238221"/>
              <a:gd name="connsiteX1" fmla="*/ 31750 w 431207"/>
              <a:gd name="connsiteY1" fmla="*/ 187421 h 238221"/>
              <a:gd name="connsiteX2" fmla="*/ 47625 w 431207"/>
              <a:gd name="connsiteY2" fmla="*/ 152496 h 238221"/>
              <a:gd name="connsiteX3" fmla="*/ 88900 w 431207"/>
              <a:gd name="connsiteY3" fmla="*/ 117571 h 238221"/>
              <a:gd name="connsiteX4" fmla="*/ 136525 w 431207"/>
              <a:gd name="connsiteY4" fmla="*/ 104871 h 238221"/>
              <a:gd name="connsiteX5" fmla="*/ 161925 w 431207"/>
              <a:gd name="connsiteY5" fmla="*/ 95346 h 238221"/>
              <a:gd name="connsiteX6" fmla="*/ 209550 w 431207"/>
              <a:gd name="connsiteY6" fmla="*/ 98521 h 238221"/>
              <a:gd name="connsiteX7" fmla="*/ 266700 w 431207"/>
              <a:gd name="connsiteY7" fmla="*/ 88996 h 238221"/>
              <a:gd name="connsiteX8" fmla="*/ 292100 w 431207"/>
              <a:gd name="connsiteY8" fmla="*/ 60421 h 238221"/>
              <a:gd name="connsiteX9" fmla="*/ 317500 w 431207"/>
              <a:gd name="connsiteY9" fmla="*/ 31846 h 238221"/>
              <a:gd name="connsiteX10" fmla="*/ 349250 w 431207"/>
              <a:gd name="connsiteY10" fmla="*/ 6446 h 238221"/>
              <a:gd name="connsiteX11" fmla="*/ 377825 w 431207"/>
              <a:gd name="connsiteY11" fmla="*/ 96 h 238221"/>
              <a:gd name="connsiteX12" fmla="*/ 425450 w 431207"/>
              <a:gd name="connsiteY12" fmla="*/ 9621 h 238221"/>
              <a:gd name="connsiteX13" fmla="*/ 428625 w 431207"/>
              <a:gd name="connsiteY13" fmla="*/ 9621 h 23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207" h="238221">
                <a:moveTo>
                  <a:pt x="0" y="238221"/>
                </a:moveTo>
                <a:cubicBezTo>
                  <a:pt x="11906" y="219964"/>
                  <a:pt x="23813" y="201708"/>
                  <a:pt x="31750" y="187421"/>
                </a:cubicBezTo>
                <a:cubicBezTo>
                  <a:pt x="39687" y="173134"/>
                  <a:pt x="38100" y="164138"/>
                  <a:pt x="47625" y="152496"/>
                </a:cubicBezTo>
                <a:cubicBezTo>
                  <a:pt x="57150" y="140854"/>
                  <a:pt x="74083" y="125508"/>
                  <a:pt x="88900" y="117571"/>
                </a:cubicBezTo>
                <a:cubicBezTo>
                  <a:pt x="103717" y="109633"/>
                  <a:pt x="124354" y="108575"/>
                  <a:pt x="136525" y="104871"/>
                </a:cubicBezTo>
                <a:cubicBezTo>
                  <a:pt x="148696" y="101167"/>
                  <a:pt x="149754" y="96404"/>
                  <a:pt x="161925" y="95346"/>
                </a:cubicBezTo>
                <a:cubicBezTo>
                  <a:pt x="174096" y="94288"/>
                  <a:pt x="192088" y="99579"/>
                  <a:pt x="209550" y="98521"/>
                </a:cubicBezTo>
                <a:cubicBezTo>
                  <a:pt x="227012" y="97463"/>
                  <a:pt x="252942" y="95346"/>
                  <a:pt x="266700" y="88996"/>
                </a:cubicBezTo>
                <a:cubicBezTo>
                  <a:pt x="280458" y="82646"/>
                  <a:pt x="292100" y="60421"/>
                  <a:pt x="292100" y="60421"/>
                </a:cubicBezTo>
                <a:cubicBezTo>
                  <a:pt x="300567" y="50896"/>
                  <a:pt x="307975" y="40842"/>
                  <a:pt x="317500" y="31846"/>
                </a:cubicBezTo>
                <a:cubicBezTo>
                  <a:pt x="327025" y="22850"/>
                  <a:pt x="339196" y="11738"/>
                  <a:pt x="349250" y="6446"/>
                </a:cubicBezTo>
                <a:cubicBezTo>
                  <a:pt x="359304" y="1154"/>
                  <a:pt x="365125" y="-433"/>
                  <a:pt x="377825" y="96"/>
                </a:cubicBezTo>
                <a:cubicBezTo>
                  <a:pt x="390525" y="625"/>
                  <a:pt x="416983" y="8034"/>
                  <a:pt x="425450" y="9621"/>
                </a:cubicBezTo>
                <a:cubicBezTo>
                  <a:pt x="433917" y="11208"/>
                  <a:pt x="431271" y="10414"/>
                  <a:pt x="428625" y="96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226175" y="3298825"/>
            <a:ext cx="2095500" cy="1206674"/>
          </a:xfrm>
          <a:custGeom>
            <a:avLst/>
            <a:gdLst>
              <a:gd name="connsiteX0" fmla="*/ 0 w 2095500"/>
              <a:gd name="connsiteY0" fmla="*/ 0 h 1206674"/>
              <a:gd name="connsiteX1" fmla="*/ 50800 w 2095500"/>
              <a:gd name="connsiteY1" fmla="*/ 9525 h 1206674"/>
              <a:gd name="connsiteX2" fmla="*/ 60325 w 2095500"/>
              <a:gd name="connsiteY2" fmla="*/ 25400 h 1206674"/>
              <a:gd name="connsiteX3" fmla="*/ 98425 w 2095500"/>
              <a:gd name="connsiteY3" fmla="*/ 38100 h 1206674"/>
              <a:gd name="connsiteX4" fmla="*/ 146050 w 2095500"/>
              <a:gd name="connsiteY4" fmla="*/ 60325 h 1206674"/>
              <a:gd name="connsiteX5" fmla="*/ 171450 w 2095500"/>
              <a:gd name="connsiteY5" fmla="*/ 79375 h 1206674"/>
              <a:gd name="connsiteX6" fmla="*/ 196850 w 2095500"/>
              <a:gd name="connsiteY6" fmla="*/ 79375 h 1206674"/>
              <a:gd name="connsiteX7" fmla="*/ 266700 w 2095500"/>
              <a:gd name="connsiteY7" fmla="*/ 136525 h 1206674"/>
              <a:gd name="connsiteX8" fmla="*/ 339725 w 2095500"/>
              <a:gd name="connsiteY8" fmla="*/ 146050 h 1206674"/>
              <a:gd name="connsiteX9" fmla="*/ 422275 w 2095500"/>
              <a:gd name="connsiteY9" fmla="*/ 238125 h 1206674"/>
              <a:gd name="connsiteX10" fmla="*/ 469900 w 2095500"/>
              <a:gd name="connsiteY10" fmla="*/ 279400 h 1206674"/>
              <a:gd name="connsiteX11" fmla="*/ 495300 w 2095500"/>
              <a:gd name="connsiteY11" fmla="*/ 304800 h 1206674"/>
              <a:gd name="connsiteX12" fmla="*/ 552450 w 2095500"/>
              <a:gd name="connsiteY12" fmla="*/ 317500 h 1206674"/>
              <a:gd name="connsiteX13" fmla="*/ 587375 w 2095500"/>
              <a:gd name="connsiteY13" fmla="*/ 336550 h 1206674"/>
              <a:gd name="connsiteX14" fmla="*/ 657225 w 2095500"/>
              <a:gd name="connsiteY14" fmla="*/ 346075 h 1206674"/>
              <a:gd name="connsiteX15" fmla="*/ 682625 w 2095500"/>
              <a:gd name="connsiteY15" fmla="*/ 355600 h 1206674"/>
              <a:gd name="connsiteX16" fmla="*/ 704850 w 2095500"/>
              <a:gd name="connsiteY16" fmla="*/ 422275 h 1206674"/>
              <a:gd name="connsiteX17" fmla="*/ 730250 w 2095500"/>
              <a:gd name="connsiteY17" fmla="*/ 457200 h 1206674"/>
              <a:gd name="connsiteX18" fmla="*/ 758825 w 2095500"/>
              <a:gd name="connsiteY18" fmla="*/ 454025 h 1206674"/>
              <a:gd name="connsiteX19" fmla="*/ 787400 w 2095500"/>
              <a:gd name="connsiteY19" fmla="*/ 460375 h 1206674"/>
              <a:gd name="connsiteX20" fmla="*/ 819150 w 2095500"/>
              <a:gd name="connsiteY20" fmla="*/ 488950 h 1206674"/>
              <a:gd name="connsiteX21" fmla="*/ 828675 w 2095500"/>
              <a:gd name="connsiteY21" fmla="*/ 508000 h 1206674"/>
              <a:gd name="connsiteX22" fmla="*/ 835025 w 2095500"/>
              <a:gd name="connsiteY22" fmla="*/ 530225 h 1206674"/>
              <a:gd name="connsiteX23" fmla="*/ 863600 w 2095500"/>
              <a:gd name="connsiteY23" fmla="*/ 536575 h 1206674"/>
              <a:gd name="connsiteX24" fmla="*/ 882650 w 2095500"/>
              <a:gd name="connsiteY24" fmla="*/ 542925 h 1206674"/>
              <a:gd name="connsiteX25" fmla="*/ 898525 w 2095500"/>
              <a:gd name="connsiteY25" fmla="*/ 581025 h 1206674"/>
              <a:gd name="connsiteX26" fmla="*/ 965200 w 2095500"/>
              <a:gd name="connsiteY26" fmla="*/ 615950 h 1206674"/>
              <a:gd name="connsiteX27" fmla="*/ 996950 w 2095500"/>
              <a:gd name="connsiteY27" fmla="*/ 628650 h 1206674"/>
              <a:gd name="connsiteX28" fmla="*/ 1016000 w 2095500"/>
              <a:gd name="connsiteY28" fmla="*/ 695325 h 1206674"/>
              <a:gd name="connsiteX29" fmla="*/ 1022350 w 2095500"/>
              <a:gd name="connsiteY29" fmla="*/ 765175 h 1206674"/>
              <a:gd name="connsiteX30" fmla="*/ 1031875 w 2095500"/>
              <a:gd name="connsiteY30" fmla="*/ 796925 h 1206674"/>
              <a:gd name="connsiteX31" fmla="*/ 1047750 w 2095500"/>
              <a:gd name="connsiteY31" fmla="*/ 822325 h 1206674"/>
              <a:gd name="connsiteX32" fmla="*/ 1076325 w 2095500"/>
              <a:gd name="connsiteY32" fmla="*/ 825500 h 1206674"/>
              <a:gd name="connsiteX33" fmla="*/ 1095375 w 2095500"/>
              <a:gd name="connsiteY33" fmla="*/ 831850 h 1206674"/>
              <a:gd name="connsiteX34" fmla="*/ 1193800 w 2095500"/>
              <a:gd name="connsiteY34" fmla="*/ 822325 h 1206674"/>
              <a:gd name="connsiteX35" fmla="*/ 1238250 w 2095500"/>
              <a:gd name="connsiteY35" fmla="*/ 835025 h 1206674"/>
              <a:gd name="connsiteX36" fmla="*/ 1276350 w 2095500"/>
              <a:gd name="connsiteY36" fmla="*/ 860425 h 1206674"/>
              <a:gd name="connsiteX37" fmla="*/ 1308100 w 2095500"/>
              <a:gd name="connsiteY37" fmla="*/ 889000 h 1206674"/>
              <a:gd name="connsiteX38" fmla="*/ 1355725 w 2095500"/>
              <a:gd name="connsiteY38" fmla="*/ 863600 h 1206674"/>
              <a:gd name="connsiteX39" fmla="*/ 1416050 w 2095500"/>
              <a:gd name="connsiteY39" fmla="*/ 854075 h 1206674"/>
              <a:gd name="connsiteX40" fmla="*/ 1485900 w 2095500"/>
              <a:gd name="connsiteY40" fmla="*/ 850900 h 1206674"/>
              <a:gd name="connsiteX41" fmla="*/ 1543050 w 2095500"/>
              <a:gd name="connsiteY41" fmla="*/ 873125 h 1206674"/>
              <a:gd name="connsiteX42" fmla="*/ 1555750 w 2095500"/>
              <a:gd name="connsiteY42" fmla="*/ 869950 h 1206674"/>
              <a:gd name="connsiteX43" fmla="*/ 1574800 w 2095500"/>
              <a:gd name="connsiteY43" fmla="*/ 946150 h 1206674"/>
              <a:gd name="connsiteX44" fmla="*/ 1581150 w 2095500"/>
              <a:gd name="connsiteY44" fmla="*/ 977900 h 1206674"/>
              <a:gd name="connsiteX45" fmla="*/ 1619250 w 2095500"/>
              <a:gd name="connsiteY45" fmla="*/ 1009650 h 1206674"/>
              <a:gd name="connsiteX46" fmla="*/ 1670050 w 2095500"/>
              <a:gd name="connsiteY46" fmla="*/ 1082675 h 1206674"/>
              <a:gd name="connsiteX47" fmla="*/ 1682750 w 2095500"/>
              <a:gd name="connsiteY47" fmla="*/ 1104900 h 1206674"/>
              <a:gd name="connsiteX48" fmla="*/ 1711325 w 2095500"/>
              <a:gd name="connsiteY48" fmla="*/ 1120775 h 1206674"/>
              <a:gd name="connsiteX49" fmla="*/ 1714500 w 2095500"/>
              <a:gd name="connsiteY49" fmla="*/ 1158875 h 1206674"/>
              <a:gd name="connsiteX50" fmla="*/ 1717675 w 2095500"/>
              <a:gd name="connsiteY50" fmla="*/ 1190625 h 1206674"/>
              <a:gd name="connsiteX51" fmla="*/ 1752600 w 2095500"/>
              <a:gd name="connsiteY51" fmla="*/ 1206500 h 1206674"/>
              <a:gd name="connsiteX52" fmla="*/ 1787525 w 2095500"/>
              <a:gd name="connsiteY52" fmla="*/ 1181100 h 1206674"/>
              <a:gd name="connsiteX53" fmla="*/ 1812925 w 2095500"/>
              <a:gd name="connsiteY53" fmla="*/ 1174750 h 1206674"/>
              <a:gd name="connsiteX54" fmla="*/ 1819275 w 2095500"/>
              <a:gd name="connsiteY54" fmla="*/ 1196975 h 1206674"/>
              <a:gd name="connsiteX55" fmla="*/ 1873250 w 2095500"/>
              <a:gd name="connsiteY55" fmla="*/ 1139825 h 1206674"/>
              <a:gd name="connsiteX56" fmla="*/ 1920875 w 2095500"/>
              <a:gd name="connsiteY56" fmla="*/ 1117600 h 1206674"/>
              <a:gd name="connsiteX57" fmla="*/ 1968500 w 2095500"/>
              <a:gd name="connsiteY57" fmla="*/ 1101725 h 1206674"/>
              <a:gd name="connsiteX58" fmla="*/ 2012950 w 2095500"/>
              <a:gd name="connsiteY58" fmla="*/ 1003300 h 1206674"/>
              <a:gd name="connsiteX59" fmla="*/ 2019300 w 2095500"/>
              <a:gd name="connsiteY59" fmla="*/ 952500 h 1206674"/>
              <a:gd name="connsiteX60" fmla="*/ 2047875 w 2095500"/>
              <a:gd name="connsiteY60" fmla="*/ 904875 h 1206674"/>
              <a:gd name="connsiteX61" fmla="*/ 2079625 w 2095500"/>
              <a:gd name="connsiteY61" fmla="*/ 854075 h 1206674"/>
              <a:gd name="connsiteX62" fmla="*/ 2092325 w 2095500"/>
              <a:gd name="connsiteY62" fmla="*/ 831850 h 1206674"/>
              <a:gd name="connsiteX63" fmla="*/ 2095500 w 2095500"/>
              <a:gd name="connsiteY63" fmla="*/ 806450 h 120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095500" h="1206674">
                <a:moveTo>
                  <a:pt x="0" y="0"/>
                </a:moveTo>
                <a:cubicBezTo>
                  <a:pt x="16933" y="3175"/>
                  <a:pt x="40746" y="5292"/>
                  <a:pt x="50800" y="9525"/>
                </a:cubicBezTo>
                <a:cubicBezTo>
                  <a:pt x="60854" y="13758"/>
                  <a:pt x="52388" y="20638"/>
                  <a:pt x="60325" y="25400"/>
                </a:cubicBezTo>
                <a:cubicBezTo>
                  <a:pt x="68263" y="30163"/>
                  <a:pt x="84138" y="32279"/>
                  <a:pt x="98425" y="38100"/>
                </a:cubicBezTo>
                <a:cubicBezTo>
                  <a:pt x="112712" y="43921"/>
                  <a:pt x="133879" y="53446"/>
                  <a:pt x="146050" y="60325"/>
                </a:cubicBezTo>
                <a:cubicBezTo>
                  <a:pt x="158221" y="67204"/>
                  <a:pt x="162983" y="76200"/>
                  <a:pt x="171450" y="79375"/>
                </a:cubicBezTo>
                <a:cubicBezTo>
                  <a:pt x="179917" y="82550"/>
                  <a:pt x="180975" y="69850"/>
                  <a:pt x="196850" y="79375"/>
                </a:cubicBezTo>
                <a:cubicBezTo>
                  <a:pt x="212725" y="88900"/>
                  <a:pt x="242888" y="125413"/>
                  <a:pt x="266700" y="136525"/>
                </a:cubicBezTo>
                <a:cubicBezTo>
                  <a:pt x="290513" y="147638"/>
                  <a:pt x="313796" y="129117"/>
                  <a:pt x="339725" y="146050"/>
                </a:cubicBezTo>
                <a:cubicBezTo>
                  <a:pt x="365654" y="162983"/>
                  <a:pt x="400579" y="215900"/>
                  <a:pt x="422275" y="238125"/>
                </a:cubicBezTo>
                <a:cubicBezTo>
                  <a:pt x="443971" y="260350"/>
                  <a:pt x="457729" y="268287"/>
                  <a:pt x="469900" y="279400"/>
                </a:cubicBezTo>
                <a:cubicBezTo>
                  <a:pt x="482071" y="290513"/>
                  <a:pt x="481542" y="298450"/>
                  <a:pt x="495300" y="304800"/>
                </a:cubicBezTo>
                <a:cubicBezTo>
                  <a:pt x="509058" y="311150"/>
                  <a:pt x="537104" y="312208"/>
                  <a:pt x="552450" y="317500"/>
                </a:cubicBezTo>
                <a:cubicBezTo>
                  <a:pt x="567796" y="322792"/>
                  <a:pt x="569912" y="331787"/>
                  <a:pt x="587375" y="336550"/>
                </a:cubicBezTo>
                <a:cubicBezTo>
                  <a:pt x="604838" y="341313"/>
                  <a:pt x="641350" y="342900"/>
                  <a:pt x="657225" y="346075"/>
                </a:cubicBezTo>
                <a:cubicBezTo>
                  <a:pt x="673100" y="349250"/>
                  <a:pt x="674688" y="342900"/>
                  <a:pt x="682625" y="355600"/>
                </a:cubicBezTo>
                <a:cubicBezTo>
                  <a:pt x="690562" y="368300"/>
                  <a:pt x="696913" y="405342"/>
                  <a:pt x="704850" y="422275"/>
                </a:cubicBezTo>
                <a:cubicBezTo>
                  <a:pt x="712787" y="439208"/>
                  <a:pt x="721254" y="451908"/>
                  <a:pt x="730250" y="457200"/>
                </a:cubicBezTo>
                <a:cubicBezTo>
                  <a:pt x="739246" y="462492"/>
                  <a:pt x="749300" y="453496"/>
                  <a:pt x="758825" y="454025"/>
                </a:cubicBezTo>
                <a:cubicBezTo>
                  <a:pt x="768350" y="454554"/>
                  <a:pt x="777346" y="454554"/>
                  <a:pt x="787400" y="460375"/>
                </a:cubicBezTo>
                <a:cubicBezTo>
                  <a:pt x="797454" y="466196"/>
                  <a:pt x="812271" y="481012"/>
                  <a:pt x="819150" y="488950"/>
                </a:cubicBezTo>
                <a:cubicBezTo>
                  <a:pt x="826029" y="496888"/>
                  <a:pt x="826029" y="501121"/>
                  <a:pt x="828675" y="508000"/>
                </a:cubicBezTo>
                <a:cubicBezTo>
                  <a:pt x="831321" y="514879"/>
                  <a:pt x="829204" y="525463"/>
                  <a:pt x="835025" y="530225"/>
                </a:cubicBezTo>
                <a:cubicBezTo>
                  <a:pt x="840846" y="534987"/>
                  <a:pt x="855663" y="534458"/>
                  <a:pt x="863600" y="536575"/>
                </a:cubicBezTo>
                <a:cubicBezTo>
                  <a:pt x="871537" y="538692"/>
                  <a:pt x="876829" y="535517"/>
                  <a:pt x="882650" y="542925"/>
                </a:cubicBezTo>
                <a:cubicBezTo>
                  <a:pt x="888471" y="550333"/>
                  <a:pt x="884767" y="568854"/>
                  <a:pt x="898525" y="581025"/>
                </a:cubicBezTo>
                <a:cubicBezTo>
                  <a:pt x="912283" y="593196"/>
                  <a:pt x="948796" y="608013"/>
                  <a:pt x="965200" y="615950"/>
                </a:cubicBezTo>
                <a:cubicBezTo>
                  <a:pt x="981604" y="623888"/>
                  <a:pt x="988483" y="615421"/>
                  <a:pt x="996950" y="628650"/>
                </a:cubicBezTo>
                <a:cubicBezTo>
                  <a:pt x="1005417" y="641879"/>
                  <a:pt x="1011767" y="672571"/>
                  <a:pt x="1016000" y="695325"/>
                </a:cubicBezTo>
                <a:cubicBezTo>
                  <a:pt x="1020233" y="718079"/>
                  <a:pt x="1019704" y="748242"/>
                  <a:pt x="1022350" y="765175"/>
                </a:cubicBezTo>
                <a:cubicBezTo>
                  <a:pt x="1024996" y="782108"/>
                  <a:pt x="1027642" y="787400"/>
                  <a:pt x="1031875" y="796925"/>
                </a:cubicBezTo>
                <a:cubicBezTo>
                  <a:pt x="1036108" y="806450"/>
                  <a:pt x="1040342" y="817563"/>
                  <a:pt x="1047750" y="822325"/>
                </a:cubicBezTo>
                <a:cubicBezTo>
                  <a:pt x="1055158" y="827088"/>
                  <a:pt x="1068387" y="823912"/>
                  <a:pt x="1076325" y="825500"/>
                </a:cubicBezTo>
                <a:cubicBezTo>
                  <a:pt x="1084263" y="827088"/>
                  <a:pt x="1075796" y="832379"/>
                  <a:pt x="1095375" y="831850"/>
                </a:cubicBezTo>
                <a:cubicBezTo>
                  <a:pt x="1114954" y="831321"/>
                  <a:pt x="1169988" y="821796"/>
                  <a:pt x="1193800" y="822325"/>
                </a:cubicBezTo>
                <a:cubicBezTo>
                  <a:pt x="1217612" y="822854"/>
                  <a:pt x="1224492" y="828675"/>
                  <a:pt x="1238250" y="835025"/>
                </a:cubicBezTo>
                <a:cubicBezTo>
                  <a:pt x="1252008" y="841375"/>
                  <a:pt x="1264708" y="851429"/>
                  <a:pt x="1276350" y="860425"/>
                </a:cubicBezTo>
                <a:cubicBezTo>
                  <a:pt x="1287992" y="869421"/>
                  <a:pt x="1294871" y="888471"/>
                  <a:pt x="1308100" y="889000"/>
                </a:cubicBezTo>
                <a:cubicBezTo>
                  <a:pt x="1321329" y="889529"/>
                  <a:pt x="1337733" y="869421"/>
                  <a:pt x="1355725" y="863600"/>
                </a:cubicBezTo>
                <a:cubicBezTo>
                  <a:pt x="1373717" y="857779"/>
                  <a:pt x="1394354" y="856192"/>
                  <a:pt x="1416050" y="854075"/>
                </a:cubicBezTo>
                <a:cubicBezTo>
                  <a:pt x="1437746" y="851958"/>
                  <a:pt x="1464733" y="847725"/>
                  <a:pt x="1485900" y="850900"/>
                </a:cubicBezTo>
                <a:cubicBezTo>
                  <a:pt x="1507067" y="854075"/>
                  <a:pt x="1531408" y="869950"/>
                  <a:pt x="1543050" y="873125"/>
                </a:cubicBezTo>
                <a:cubicBezTo>
                  <a:pt x="1554692" y="876300"/>
                  <a:pt x="1550458" y="857779"/>
                  <a:pt x="1555750" y="869950"/>
                </a:cubicBezTo>
                <a:cubicBezTo>
                  <a:pt x="1561042" y="882121"/>
                  <a:pt x="1570567" y="928158"/>
                  <a:pt x="1574800" y="946150"/>
                </a:cubicBezTo>
                <a:cubicBezTo>
                  <a:pt x="1579033" y="964142"/>
                  <a:pt x="1573742" y="967317"/>
                  <a:pt x="1581150" y="977900"/>
                </a:cubicBezTo>
                <a:cubicBezTo>
                  <a:pt x="1588558" y="988483"/>
                  <a:pt x="1604433" y="992188"/>
                  <a:pt x="1619250" y="1009650"/>
                </a:cubicBezTo>
                <a:cubicBezTo>
                  <a:pt x="1634067" y="1027112"/>
                  <a:pt x="1659467" y="1066800"/>
                  <a:pt x="1670050" y="1082675"/>
                </a:cubicBezTo>
                <a:cubicBezTo>
                  <a:pt x="1680633" y="1098550"/>
                  <a:pt x="1675871" y="1098550"/>
                  <a:pt x="1682750" y="1104900"/>
                </a:cubicBezTo>
                <a:cubicBezTo>
                  <a:pt x="1689629" y="1111250"/>
                  <a:pt x="1706033" y="1111779"/>
                  <a:pt x="1711325" y="1120775"/>
                </a:cubicBezTo>
                <a:cubicBezTo>
                  <a:pt x="1716617" y="1129771"/>
                  <a:pt x="1713442" y="1147233"/>
                  <a:pt x="1714500" y="1158875"/>
                </a:cubicBezTo>
                <a:cubicBezTo>
                  <a:pt x="1715558" y="1170517"/>
                  <a:pt x="1711325" y="1182688"/>
                  <a:pt x="1717675" y="1190625"/>
                </a:cubicBezTo>
                <a:cubicBezTo>
                  <a:pt x="1724025" y="1198562"/>
                  <a:pt x="1740958" y="1208087"/>
                  <a:pt x="1752600" y="1206500"/>
                </a:cubicBezTo>
                <a:cubicBezTo>
                  <a:pt x="1764242" y="1204913"/>
                  <a:pt x="1777471" y="1186392"/>
                  <a:pt x="1787525" y="1181100"/>
                </a:cubicBezTo>
                <a:cubicBezTo>
                  <a:pt x="1797579" y="1175808"/>
                  <a:pt x="1807633" y="1172104"/>
                  <a:pt x="1812925" y="1174750"/>
                </a:cubicBezTo>
                <a:cubicBezTo>
                  <a:pt x="1818217" y="1177396"/>
                  <a:pt x="1809221" y="1202796"/>
                  <a:pt x="1819275" y="1196975"/>
                </a:cubicBezTo>
                <a:cubicBezTo>
                  <a:pt x="1829329" y="1191154"/>
                  <a:pt x="1856317" y="1153054"/>
                  <a:pt x="1873250" y="1139825"/>
                </a:cubicBezTo>
                <a:cubicBezTo>
                  <a:pt x="1890183" y="1126596"/>
                  <a:pt x="1905000" y="1123950"/>
                  <a:pt x="1920875" y="1117600"/>
                </a:cubicBezTo>
                <a:cubicBezTo>
                  <a:pt x="1936750" y="1111250"/>
                  <a:pt x="1953154" y="1120775"/>
                  <a:pt x="1968500" y="1101725"/>
                </a:cubicBezTo>
                <a:cubicBezTo>
                  <a:pt x="1983846" y="1082675"/>
                  <a:pt x="2004483" y="1028171"/>
                  <a:pt x="2012950" y="1003300"/>
                </a:cubicBezTo>
                <a:cubicBezTo>
                  <a:pt x="2021417" y="978429"/>
                  <a:pt x="2013479" y="968904"/>
                  <a:pt x="2019300" y="952500"/>
                </a:cubicBezTo>
                <a:cubicBezTo>
                  <a:pt x="2025121" y="936096"/>
                  <a:pt x="2037821" y="921279"/>
                  <a:pt x="2047875" y="904875"/>
                </a:cubicBezTo>
                <a:cubicBezTo>
                  <a:pt x="2057929" y="888471"/>
                  <a:pt x="2072217" y="866246"/>
                  <a:pt x="2079625" y="854075"/>
                </a:cubicBezTo>
                <a:cubicBezTo>
                  <a:pt x="2087033" y="841904"/>
                  <a:pt x="2089679" y="839787"/>
                  <a:pt x="2092325" y="831850"/>
                </a:cubicBezTo>
                <a:cubicBezTo>
                  <a:pt x="2094971" y="823913"/>
                  <a:pt x="2095235" y="815181"/>
                  <a:pt x="2095500" y="8064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6623049" y="622300"/>
            <a:ext cx="701675" cy="856539"/>
          </a:xfrm>
          <a:custGeom>
            <a:avLst/>
            <a:gdLst>
              <a:gd name="connsiteX0" fmla="*/ 679450 w 679450"/>
              <a:gd name="connsiteY0" fmla="*/ 0 h 856539"/>
              <a:gd name="connsiteX1" fmla="*/ 590550 w 679450"/>
              <a:gd name="connsiteY1" fmla="*/ 44450 h 856539"/>
              <a:gd name="connsiteX2" fmla="*/ 596900 w 679450"/>
              <a:gd name="connsiteY2" fmla="*/ 98425 h 856539"/>
              <a:gd name="connsiteX3" fmla="*/ 606425 w 679450"/>
              <a:gd name="connsiteY3" fmla="*/ 168275 h 856539"/>
              <a:gd name="connsiteX4" fmla="*/ 546100 w 679450"/>
              <a:gd name="connsiteY4" fmla="*/ 184150 h 856539"/>
              <a:gd name="connsiteX5" fmla="*/ 485775 w 679450"/>
              <a:gd name="connsiteY5" fmla="*/ 209550 h 856539"/>
              <a:gd name="connsiteX6" fmla="*/ 492125 w 679450"/>
              <a:gd name="connsiteY6" fmla="*/ 209550 h 856539"/>
              <a:gd name="connsiteX7" fmla="*/ 479425 w 679450"/>
              <a:gd name="connsiteY7" fmla="*/ 266700 h 856539"/>
              <a:gd name="connsiteX8" fmla="*/ 479425 w 679450"/>
              <a:gd name="connsiteY8" fmla="*/ 339725 h 856539"/>
              <a:gd name="connsiteX9" fmla="*/ 492125 w 679450"/>
              <a:gd name="connsiteY9" fmla="*/ 400050 h 856539"/>
              <a:gd name="connsiteX10" fmla="*/ 511175 w 679450"/>
              <a:gd name="connsiteY10" fmla="*/ 447675 h 856539"/>
              <a:gd name="connsiteX11" fmla="*/ 530225 w 679450"/>
              <a:gd name="connsiteY11" fmla="*/ 508000 h 856539"/>
              <a:gd name="connsiteX12" fmla="*/ 514350 w 679450"/>
              <a:gd name="connsiteY12" fmla="*/ 561975 h 856539"/>
              <a:gd name="connsiteX13" fmla="*/ 498475 w 679450"/>
              <a:gd name="connsiteY13" fmla="*/ 587375 h 856539"/>
              <a:gd name="connsiteX14" fmla="*/ 485775 w 679450"/>
              <a:gd name="connsiteY14" fmla="*/ 612775 h 856539"/>
              <a:gd name="connsiteX15" fmla="*/ 419100 w 679450"/>
              <a:gd name="connsiteY15" fmla="*/ 638175 h 856539"/>
              <a:gd name="connsiteX16" fmla="*/ 409575 w 679450"/>
              <a:gd name="connsiteY16" fmla="*/ 704850 h 856539"/>
              <a:gd name="connsiteX17" fmla="*/ 400050 w 679450"/>
              <a:gd name="connsiteY17" fmla="*/ 755650 h 856539"/>
              <a:gd name="connsiteX18" fmla="*/ 371475 w 679450"/>
              <a:gd name="connsiteY18" fmla="*/ 787400 h 856539"/>
              <a:gd name="connsiteX19" fmla="*/ 298450 w 679450"/>
              <a:gd name="connsiteY19" fmla="*/ 850900 h 856539"/>
              <a:gd name="connsiteX20" fmla="*/ 254000 w 679450"/>
              <a:gd name="connsiteY20" fmla="*/ 850900 h 856539"/>
              <a:gd name="connsiteX21" fmla="*/ 215900 w 679450"/>
              <a:gd name="connsiteY21" fmla="*/ 828675 h 856539"/>
              <a:gd name="connsiteX22" fmla="*/ 184150 w 679450"/>
              <a:gd name="connsiteY22" fmla="*/ 790575 h 856539"/>
              <a:gd name="connsiteX23" fmla="*/ 155575 w 679450"/>
              <a:gd name="connsiteY23" fmla="*/ 774700 h 856539"/>
              <a:gd name="connsiteX24" fmla="*/ 117475 w 679450"/>
              <a:gd name="connsiteY24" fmla="*/ 777875 h 856539"/>
              <a:gd name="connsiteX25" fmla="*/ 63500 w 679450"/>
              <a:gd name="connsiteY25" fmla="*/ 793750 h 856539"/>
              <a:gd name="connsiteX26" fmla="*/ 28575 w 679450"/>
              <a:gd name="connsiteY26" fmla="*/ 803275 h 856539"/>
              <a:gd name="connsiteX27" fmla="*/ 0 w 679450"/>
              <a:gd name="connsiteY27" fmla="*/ 803275 h 856539"/>
              <a:gd name="connsiteX0" fmla="*/ 701675 w 701675"/>
              <a:gd name="connsiteY0" fmla="*/ 0 h 856539"/>
              <a:gd name="connsiteX1" fmla="*/ 612775 w 701675"/>
              <a:gd name="connsiteY1" fmla="*/ 44450 h 856539"/>
              <a:gd name="connsiteX2" fmla="*/ 619125 w 701675"/>
              <a:gd name="connsiteY2" fmla="*/ 98425 h 856539"/>
              <a:gd name="connsiteX3" fmla="*/ 628650 w 701675"/>
              <a:gd name="connsiteY3" fmla="*/ 168275 h 856539"/>
              <a:gd name="connsiteX4" fmla="*/ 568325 w 701675"/>
              <a:gd name="connsiteY4" fmla="*/ 184150 h 856539"/>
              <a:gd name="connsiteX5" fmla="*/ 508000 w 701675"/>
              <a:gd name="connsiteY5" fmla="*/ 209550 h 856539"/>
              <a:gd name="connsiteX6" fmla="*/ 514350 w 701675"/>
              <a:gd name="connsiteY6" fmla="*/ 209550 h 856539"/>
              <a:gd name="connsiteX7" fmla="*/ 501650 w 701675"/>
              <a:gd name="connsiteY7" fmla="*/ 266700 h 856539"/>
              <a:gd name="connsiteX8" fmla="*/ 501650 w 701675"/>
              <a:gd name="connsiteY8" fmla="*/ 339725 h 856539"/>
              <a:gd name="connsiteX9" fmla="*/ 514350 w 701675"/>
              <a:gd name="connsiteY9" fmla="*/ 400050 h 856539"/>
              <a:gd name="connsiteX10" fmla="*/ 533400 w 701675"/>
              <a:gd name="connsiteY10" fmla="*/ 447675 h 856539"/>
              <a:gd name="connsiteX11" fmla="*/ 552450 w 701675"/>
              <a:gd name="connsiteY11" fmla="*/ 508000 h 856539"/>
              <a:gd name="connsiteX12" fmla="*/ 536575 w 701675"/>
              <a:gd name="connsiteY12" fmla="*/ 561975 h 856539"/>
              <a:gd name="connsiteX13" fmla="*/ 520700 w 701675"/>
              <a:gd name="connsiteY13" fmla="*/ 587375 h 856539"/>
              <a:gd name="connsiteX14" fmla="*/ 508000 w 701675"/>
              <a:gd name="connsiteY14" fmla="*/ 612775 h 856539"/>
              <a:gd name="connsiteX15" fmla="*/ 441325 w 701675"/>
              <a:gd name="connsiteY15" fmla="*/ 638175 h 856539"/>
              <a:gd name="connsiteX16" fmla="*/ 431800 w 701675"/>
              <a:gd name="connsiteY16" fmla="*/ 704850 h 856539"/>
              <a:gd name="connsiteX17" fmla="*/ 422275 w 701675"/>
              <a:gd name="connsiteY17" fmla="*/ 755650 h 856539"/>
              <a:gd name="connsiteX18" fmla="*/ 393700 w 701675"/>
              <a:gd name="connsiteY18" fmla="*/ 787400 h 856539"/>
              <a:gd name="connsiteX19" fmla="*/ 320675 w 701675"/>
              <a:gd name="connsiteY19" fmla="*/ 850900 h 856539"/>
              <a:gd name="connsiteX20" fmla="*/ 276225 w 701675"/>
              <a:gd name="connsiteY20" fmla="*/ 850900 h 856539"/>
              <a:gd name="connsiteX21" fmla="*/ 238125 w 701675"/>
              <a:gd name="connsiteY21" fmla="*/ 828675 h 856539"/>
              <a:gd name="connsiteX22" fmla="*/ 206375 w 701675"/>
              <a:gd name="connsiteY22" fmla="*/ 790575 h 856539"/>
              <a:gd name="connsiteX23" fmla="*/ 177800 w 701675"/>
              <a:gd name="connsiteY23" fmla="*/ 774700 h 856539"/>
              <a:gd name="connsiteX24" fmla="*/ 139700 w 701675"/>
              <a:gd name="connsiteY24" fmla="*/ 777875 h 856539"/>
              <a:gd name="connsiteX25" fmla="*/ 85725 w 701675"/>
              <a:gd name="connsiteY25" fmla="*/ 793750 h 856539"/>
              <a:gd name="connsiteX26" fmla="*/ 50800 w 701675"/>
              <a:gd name="connsiteY26" fmla="*/ 803275 h 856539"/>
              <a:gd name="connsiteX27" fmla="*/ 0 w 701675"/>
              <a:gd name="connsiteY27" fmla="*/ 803275 h 85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1675" h="856539">
                <a:moveTo>
                  <a:pt x="701675" y="0"/>
                </a:moveTo>
                <a:cubicBezTo>
                  <a:pt x="664104" y="14023"/>
                  <a:pt x="626533" y="28046"/>
                  <a:pt x="612775" y="44450"/>
                </a:cubicBezTo>
                <a:cubicBezTo>
                  <a:pt x="599017" y="60854"/>
                  <a:pt x="616479" y="77788"/>
                  <a:pt x="619125" y="98425"/>
                </a:cubicBezTo>
                <a:cubicBezTo>
                  <a:pt x="621771" y="119062"/>
                  <a:pt x="637117" y="153987"/>
                  <a:pt x="628650" y="168275"/>
                </a:cubicBezTo>
                <a:cubicBezTo>
                  <a:pt x="620183" y="182563"/>
                  <a:pt x="588433" y="177271"/>
                  <a:pt x="568325" y="184150"/>
                </a:cubicBezTo>
                <a:cubicBezTo>
                  <a:pt x="548217" y="191029"/>
                  <a:pt x="508000" y="209550"/>
                  <a:pt x="508000" y="209550"/>
                </a:cubicBezTo>
                <a:cubicBezTo>
                  <a:pt x="499004" y="213783"/>
                  <a:pt x="515408" y="200025"/>
                  <a:pt x="514350" y="209550"/>
                </a:cubicBezTo>
                <a:cubicBezTo>
                  <a:pt x="513292" y="219075"/>
                  <a:pt x="503767" y="245004"/>
                  <a:pt x="501650" y="266700"/>
                </a:cubicBezTo>
                <a:cubicBezTo>
                  <a:pt x="499533" y="288396"/>
                  <a:pt x="499533" y="317500"/>
                  <a:pt x="501650" y="339725"/>
                </a:cubicBezTo>
                <a:cubicBezTo>
                  <a:pt x="503767" y="361950"/>
                  <a:pt x="509058" y="382058"/>
                  <a:pt x="514350" y="400050"/>
                </a:cubicBezTo>
                <a:cubicBezTo>
                  <a:pt x="519642" y="418042"/>
                  <a:pt x="527050" y="429683"/>
                  <a:pt x="533400" y="447675"/>
                </a:cubicBezTo>
                <a:cubicBezTo>
                  <a:pt x="539750" y="465667"/>
                  <a:pt x="551921" y="488950"/>
                  <a:pt x="552450" y="508000"/>
                </a:cubicBezTo>
                <a:cubicBezTo>
                  <a:pt x="552979" y="527050"/>
                  <a:pt x="541867" y="548746"/>
                  <a:pt x="536575" y="561975"/>
                </a:cubicBezTo>
                <a:cubicBezTo>
                  <a:pt x="531283" y="575204"/>
                  <a:pt x="525463" y="578908"/>
                  <a:pt x="520700" y="587375"/>
                </a:cubicBezTo>
                <a:cubicBezTo>
                  <a:pt x="515937" y="595842"/>
                  <a:pt x="521229" y="604308"/>
                  <a:pt x="508000" y="612775"/>
                </a:cubicBezTo>
                <a:cubicBezTo>
                  <a:pt x="494771" y="621242"/>
                  <a:pt x="454025" y="622829"/>
                  <a:pt x="441325" y="638175"/>
                </a:cubicBezTo>
                <a:cubicBezTo>
                  <a:pt x="428625" y="653521"/>
                  <a:pt x="434975" y="685271"/>
                  <a:pt x="431800" y="704850"/>
                </a:cubicBezTo>
                <a:cubicBezTo>
                  <a:pt x="428625" y="724429"/>
                  <a:pt x="428625" y="741892"/>
                  <a:pt x="422275" y="755650"/>
                </a:cubicBezTo>
                <a:cubicBezTo>
                  <a:pt x="415925" y="769408"/>
                  <a:pt x="410633" y="771525"/>
                  <a:pt x="393700" y="787400"/>
                </a:cubicBezTo>
                <a:cubicBezTo>
                  <a:pt x="376767" y="803275"/>
                  <a:pt x="340254" y="840317"/>
                  <a:pt x="320675" y="850900"/>
                </a:cubicBezTo>
                <a:cubicBezTo>
                  <a:pt x="301096" y="861483"/>
                  <a:pt x="289983" y="854604"/>
                  <a:pt x="276225" y="850900"/>
                </a:cubicBezTo>
                <a:cubicBezTo>
                  <a:pt x="262467" y="847196"/>
                  <a:pt x="249767" y="838729"/>
                  <a:pt x="238125" y="828675"/>
                </a:cubicBezTo>
                <a:cubicBezTo>
                  <a:pt x="226483" y="818621"/>
                  <a:pt x="216429" y="799571"/>
                  <a:pt x="206375" y="790575"/>
                </a:cubicBezTo>
                <a:cubicBezTo>
                  <a:pt x="196321" y="781579"/>
                  <a:pt x="188912" y="776817"/>
                  <a:pt x="177800" y="774700"/>
                </a:cubicBezTo>
                <a:cubicBezTo>
                  <a:pt x="166688" y="772583"/>
                  <a:pt x="155046" y="774700"/>
                  <a:pt x="139700" y="777875"/>
                </a:cubicBezTo>
                <a:cubicBezTo>
                  <a:pt x="124354" y="781050"/>
                  <a:pt x="100542" y="789517"/>
                  <a:pt x="85725" y="793750"/>
                </a:cubicBezTo>
                <a:cubicBezTo>
                  <a:pt x="70908" y="797983"/>
                  <a:pt x="65087" y="801688"/>
                  <a:pt x="50800" y="803275"/>
                </a:cubicBezTo>
                <a:cubicBezTo>
                  <a:pt x="36513" y="804862"/>
                  <a:pt x="8996" y="804069"/>
                  <a:pt x="0" y="803275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130756" y="1428750"/>
            <a:ext cx="492294" cy="600075"/>
          </a:xfrm>
          <a:custGeom>
            <a:avLst/>
            <a:gdLst>
              <a:gd name="connsiteX0" fmla="*/ 492294 w 492294"/>
              <a:gd name="connsiteY0" fmla="*/ 0 h 600075"/>
              <a:gd name="connsiteX1" fmla="*/ 479594 w 492294"/>
              <a:gd name="connsiteY1" fmla="*/ 50800 h 600075"/>
              <a:gd name="connsiteX2" fmla="*/ 466894 w 492294"/>
              <a:gd name="connsiteY2" fmla="*/ 76200 h 600075"/>
              <a:gd name="connsiteX3" fmla="*/ 451019 w 492294"/>
              <a:gd name="connsiteY3" fmla="*/ 111125 h 600075"/>
              <a:gd name="connsiteX4" fmla="*/ 441494 w 492294"/>
              <a:gd name="connsiteY4" fmla="*/ 136525 h 600075"/>
              <a:gd name="connsiteX5" fmla="*/ 441494 w 492294"/>
              <a:gd name="connsiteY5" fmla="*/ 155575 h 600075"/>
              <a:gd name="connsiteX6" fmla="*/ 428794 w 492294"/>
              <a:gd name="connsiteY6" fmla="*/ 161925 h 600075"/>
              <a:gd name="connsiteX7" fmla="*/ 419269 w 492294"/>
              <a:gd name="connsiteY7" fmla="*/ 171450 h 600075"/>
              <a:gd name="connsiteX8" fmla="*/ 393869 w 492294"/>
              <a:gd name="connsiteY8" fmla="*/ 177800 h 600075"/>
              <a:gd name="connsiteX9" fmla="*/ 365294 w 492294"/>
              <a:gd name="connsiteY9" fmla="*/ 180975 h 600075"/>
              <a:gd name="connsiteX10" fmla="*/ 327194 w 492294"/>
              <a:gd name="connsiteY10" fmla="*/ 193675 h 600075"/>
              <a:gd name="connsiteX11" fmla="*/ 317669 w 492294"/>
              <a:gd name="connsiteY11" fmla="*/ 200025 h 600075"/>
              <a:gd name="connsiteX12" fmla="*/ 292269 w 492294"/>
              <a:gd name="connsiteY12" fmla="*/ 215900 h 600075"/>
              <a:gd name="connsiteX13" fmla="*/ 276394 w 492294"/>
              <a:gd name="connsiteY13" fmla="*/ 231775 h 600075"/>
              <a:gd name="connsiteX14" fmla="*/ 276394 w 492294"/>
              <a:gd name="connsiteY14" fmla="*/ 244475 h 600075"/>
              <a:gd name="connsiteX15" fmla="*/ 263694 w 492294"/>
              <a:gd name="connsiteY15" fmla="*/ 244475 h 600075"/>
              <a:gd name="connsiteX16" fmla="*/ 231944 w 492294"/>
              <a:gd name="connsiteY16" fmla="*/ 247650 h 600075"/>
              <a:gd name="connsiteX17" fmla="*/ 219244 w 492294"/>
              <a:gd name="connsiteY17" fmla="*/ 269875 h 600075"/>
              <a:gd name="connsiteX18" fmla="*/ 200194 w 492294"/>
              <a:gd name="connsiteY18" fmla="*/ 295275 h 600075"/>
              <a:gd name="connsiteX19" fmla="*/ 181144 w 492294"/>
              <a:gd name="connsiteY19" fmla="*/ 311150 h 600075"/>
              <a:gd name="connsiteX20" fmla="*/ 162094 w 492294"/>
              <a:gd name="connsiteY20" fmla="*/ 336550 h 600075"/>
              <a:gd name="connsiteX21" fmla="*/ 149394 w 492294"/>
              <a:gd name="connsiteY21" fmla="*/ 346075 h 600075"/>
              <a:gd name="connsiteX22" fmla="*/ 133519 w 492294"/>
              <a:gd name="connsiteY22" fmla="*/ 371475 h 600075"/>
              <a:gd name="connsiteX23" fmla="*/ 117644 w 492294"/>
              <a:gd name="connsiteY23" fmla="*/ 396875 h 600075"/>
              <a:gd name="connsiteX24" fmla="*/ 104944 w 492294"/>
              <a:gd name="connsiteY24" fmla="*/ 422275 h 600075"/>
              <a:gd name="connsiteX25" fmla="*/ 95419 w 492294"/>
              <a:gd name="connsiteY25" fmla="*/ 457200 h 600075"/>
              <a:gd name="connsiteX26" fmla="*/ 92244 w 492294"/>
              <a:gd name="connsiteY26" fmla="*/ 476250 h 600075"/>
              <a:gd name="connsiteX27" fmla="*/ 89069 w 492294"/>
              <a:gd name="connsiteY27" fmla="*/ 495300 h 600075"/>
              <a:gd name="connsiteX28" fmla="*/ 79544 w 492294"/>
              <a:gd name="connsiteY28" fmla="*/ 504825 h 600075"/>
              <a:gd name="connsiteX29" fmla="*/ 73194 w 492294"/>
              <a:gd name="connsiteY29" fmla="*/ 511175 h 600075"/>
              <a:gd name="connsiteX30" fmla="*/ 47794 w 492294"/>
              <a:gd name="connsiteY30" fmla="*/ 523875 h 600075"/>
              <a:gd name="connsiteX31" fmla="*/ 22394 w 492294"/>
              <a:gd name="connsiteY31" fmla="*/ 539750 h 600075"/>
              <a:gd name="connsiteX32" fmla="*/ 9694 w 492294"/>
              <a:gd name="connsiteY32" fmla="*/ 546100 h 600075"/>
              <a:gd name="connsiteX33" fmla="*/ 169 w 492294"/>
              <a:gd name="connsiteY33" fmla="*/ 558800 h 600075"/>
              <a:gd name="connsiteX34" fmla="*/ 3344 w 492294"/>
              <a:gd name="connsiteY34" fmla="*/ 584200 h 600075"/>
              <a:gd name="connsiteX35" fmla="*/ 169 w 492294"/>
              <a:gd name="connsiteY35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94" h="600075">
                <a:moveTo>
                  <a:pt x="492294" y="0"/>
                </a:moveTo>
                <a:cubicBezTo>
                  <a:pt x="488060" y="19050"/>
                  <a:pt x="483827" y="38100"/>
                  <a:pt x="479594" y="50800"/>
                </a:cubicBezTo>
                <a:cubicBezTo>
                  <a:pt x="475361" y="63500"/>
                  <a:pt x="471656" y="66146"/>
                  <a:pt x="466894" y="76200"/>
                </a:cubicBezTo>
                <a:cubicBezTo>
                  <a:pt x="462131" y="86254"/>
                  <a:pt x="455252" y="101071"/>
                  <a:pt x="451019" y="111125"/>
                </a:cubicBezTo>
                <a:cubicBezTo>
                  <a:pt x="446786" y="121179"/>
                  <a:pt x="443081" y="129117"/>
                  <a:pt x="441494" y="136525"/>
                </a:cubicBezTo>
                <a:cubicBezTo>
                  <a:pt x="439907" y="143933"/>
                  <a:pt x="443611" y="151342"/>
                  <a:pt x="441494" y="155575"/>
                </a:cubicBezTo>
                <a:cubicBezTo>
                  <a:pt x="439377" y="159808"/>
                  <a:pt x="428794" y="161925"/>
                  <a:pt x="428794" y="161925"/>
                </a:cubicBezTo>
                <a:cubicBezTo>
                  <a:pt x="425090" y="164571"/>
                  <a:pt x="425090" y="168804"/>
                  <a:pt x="419269" y="171450"/>
                </a:cubicBezTo>
                <a:cubicBezTo>
                  <a:pt x="413448" y="174096"/>
                  <a:pt x="402865" y="176213"/>
                  <a:pt x="393869" y="177800"/>
                </a:cubicBezTo>
                <a:cubicBezTo>
                  <a:pt x="384873" y="179387"/>
                  <a:pt x="376407" y="178329"/>
                  <a:pt x="365294" y="180975"/>
                </a:cubicBezTo>
                <a:cubicBezTo>
                  <a:pt x="354181" y="183621"/>
                  <a:pt x="327194" y="193675"/>
                  <a:pt x="327194" y="193675"/>
                </a:cubicBezTo>
                <a:cubicBezTo>
                  <a:pt x="319256" y="196850"/>
                  <a:pt x="323490" y="196321"/>
                  <a:pt x="317669" y="200025"/>
                </a:cubicBezTo>
                <a:cubicBezTo>
                  <a:pt x="311848" y="203729"/>
                  <a:pt x="299148" y="210608"/>
                  <a:pt x="292269" y="215900"/>
                </a:cubicBezTo>
                <a:cubicBezTo>
                  <a:pt x="285390" y="221192"/>
                  <a:pt x="276394" y="231775"/>
                  <a:pt x="276394" y="231775"/>
                </a:cubicBezTo>
                <a:cubicBezTo>
                  <a:pt x="273748" y="236537"/>
                  <a:pt x="276394" y="244475"/>
                  <a:pt x="276394" y="244475"/>
                </a:cubicBezTo>
                <a:cubicBezTo>
                  <a:pt x="274277" y="246592"/>
                  <a:pt x="271102" y="243946"/>
                  <a:pt x="263694" y="244475"/>
                </a:cubicBezTo>
                <a:cubicBezTo>
                  <a:pt x="256286" y="245004"/>
                  <a:pt x="239352" y="243417"/>
                  <a:pt x="231944" y="247650"/>
                </a:cubicBezTo>
                <a:cubicBezTo>
                  <a:pt x="224536" y="251883"/>
                  <a:pt x="224536" y="261938"/>
                  <a:pt x="219244" y="269875"/>
                </a:cubicBezTo>
                <a:cubicBezTo>
                  <a:pt x="213952" y="277812"/>
                  <a:pt x="206544" y="288396"/>
                  <a:pt x="200194" y="295275"/>
                </a:cubicBezTo>
                <a:cubicBezTo>
                  <a:pt x="193844" y="302154"/>
                  <a:pt x="187494" y="304271"/>
                  <a:pt x="181144" y="311150"/>
                </a:cubicBezTo>
                <a:cubicBezTo>
                  <a:pt x="174794" y="318029"/>
                  <a:pt x="167386" y="330729"/>
                  <a:pt x="162094" y="336550"/>
                </a:cubicBezTo>
                <a:cubicBezTo>
                  <a:pt x="156802" y="342371"/>
                  <a:pt x="154156" y="340254"/>
                  <a:pt x="149394" y="346075"/>
                </a:cubicBezTo>
                <a:cubicBezTo>
                  <a:pt x="144632" y="351896"/>
                  <a:pt x="133519" y="371475"/>
                  <a:pt x="133519" y="371475"/>
                </a:cubicBezTo>
                <a:cubicBezTo>
                  <a:pt x="128227" y="379942"/>
                  <a:pt x="122407" y="388408"/>
                  <a:pt x="117644" y="396875"/>
                </a:cubicBezTo>
                <a:cubicBezTo>
                  <a:pt x="112881" y="405342"/>
                  <a:pt x="108648" y="412221"/>
                  <a:pt x="104944" y="422275"/>
                </a:cubicBezTo>
                <a:cubicBezTo>
                  <a:pt x="101240" y="432329"/>
                  <a:pt x="97536" y="448204"/>
                  <a:pt x="95419" y="457200"/>
                </a:cubicBezTo>
                <a:cubicBezTo>
                  <a:pt x="93302" y="466196"/>
                  <a:pt x="92244" y="476250"/>
                  <a:pt x="92244" y="476250"/>
                </a:cubicBezTo>
                <a:lnTo>
                  <a:pt x="89069" y="495300"/>
                </a:lnTo>
                <a:cubicBezTo>
                  <a:pt x="86952" y="500062"/>
                  <a:pt x="79544" y="504825"/>
                  <a:pt x="79544" y="504825"/>
                </a:cubicBezTo>
                <a:cubicBezTo>
                  <a:pt x="76898" y="507471"/>
                  <a:pt x="78486" y="508000"/>
                  <a:pt x="73194" y="511175"/>
                </a:cubicBezTo>
                <a:cubicBezTo>
                  <a:pt x="67902" y="514350"/>
                  <a:pt x="56261" y="519112"/>
                  <a:pt x="47794" y="523875"/>
                </a:cubicBezTo>
                <a:cubicBezTo>
                  <a:pt x="39327" y="528638"/>
                  <a:pt x="28744" y="536046"/>
                  <a:pt x="22394" y="539750"/>
                </a:cubicBezTo>
                <a:cubicBezTo>
                  <a:pt x="16044" y="543454"/>
                  <a:pt x="9694" y="546100"/>
                  <a:pt x="9694" y="546100"/>
                </a:cubicBezTo>
                <a:cubicBezTo>
                  <a:pt x="5990" y="549275"/>
                  <a:pt x="1227" y="552450"/>
                  <a:pt x="169" y="558800"/>
                </a:cubicBezTo>
                <a:cubicBezTo>
                  <a:pt x="-889" y="565150"/>
                  <a:pt x="3344" y="577321"/>
                  <a:pt x="3344" y="584200"/>
                </a:cubicBezTo>
                <a:cubicBezTo>
                  <a:pt x="3344" y="591079"/>
                  <a:pt x="1756" y="595577"/>
                  <a:pt x="169" y="6000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140281" y="1435100"/>
            <a:ext cx="492294" cy="600075"/>
          </a:xfrm>
          <a:custGeom>
            <a:avLst/>
            <a:gdLst>
              <a:gd name="connsiteX0" fmla="*/ 492294 w 492294"/>
              <a:gd name="connsiteY0" fmla="*/ 0 h 600075"/>
              <a:gd name="connsiteX1" fmla="*/ 479594 w 492294"/>
              <a:gd name="connsiteY1" fmla="*/ 50800 h 600075"/>
              <a:gd name="connsiteX2" fmla="*/ 466894 w 492294"/>
              <a:gd name="connsiteY2" fmla="*/ 76200 h 600075"/>
              <a:gd name="connsiteX3" fmla="*/ 451019 w 492294"/>
              <a:gd name="connsiteY3" fmla="*/ 111125 h 600075"/>
              <a:gd name="connsiteX4" fmla="*/ 441494 w 492294"/>
              <a:gd name="connsiteY4" fmla="*/ 136525 h 600075"/>
              <a:gd name="connsiteX5" fmla="*/ 441494 w 492294"/>
              <a:gd name="connsiteY5" fmla="*/ 155575 h 600075"/>
              <a:gd name="connsiteX6" fmla="*/ 428794 w 492294"/>
              <a:gd name="connsiteY6" fmla="*/ 161925 h 600075"/>
              <a:gd name="connsiteX7" fmla="*/ 419269 w 492294"/>
              <a:gd name="connsiteY7" fmla="*/ 171450 h 600075"/>
              <a:gd name="connsiteX8" fmla="*/ 393869 w 492294"/>
              <a:gd name="connsiteY8" fmla="*/ 177800 h 600075"/>
              <a:gd name="connsiteX9" fmla="*/ 365294 w 492294"/>
              <a:gd name="connsiteY9" fmla="*/ 180975 h 600075"/>
              <a:gd name="connsiteX10" fmla="*/ 327194 w 492294"/>
              <a:gd name="connsiteY10" fmla="*/ 193675 h 600075"/>
              <a:gd name="connsiteX11" fmla="*/ 317669 w 492294"/>
              <a:gd name="connsiteY11" fmla="*/ 200025 h 600075"/>
              <a:gd name="connsiteX12" fmla="*/ 292269 w 492294"/>
              <a:gd name="connsiteY12" fmla="*/ 215900 h 600075"/>
              <a:gd name="connsiteX13" fmla="*/ 276394 w 492294"/>
              <a:gd name="connsiteY13" fmla="*/ 231775 h 600075"/>
              <a:gd name="connsiteX14" fmla="*/ 276394 w 492294"/>
              <a:gd name="connsiteY14" fmla="*/ 244475 h 600075"/>
              <a:gd name="connsiteX15" fmla="*/ 263694 w 492294"/>
              <a:gd name="connsiteY15" fmla="*/ 244475 h 600075"/>
              <a:gd name="connsiteX16" fmla="*/ 231944 w 492294"/>
              <a:gd name="connsiteY16" fmla="*/ 247650 h 600075"/>
              <a:gd name="connsiteX17" fmla="*/ 219244 w 492294"/>
              <a:gd name="connsiteY17" fmla="*/ 269875 h 600075"/>
              <a:gd name="connsiteX18" fmla="*/ 200194 w 492294"/>
              <a:gd name="connsiteY18" fmla="*/ 295275 h 600075"/>
              <a:gd name="connsiteX19" fmla="*/ 181144 w 492294"/>
              <a:gd name="connsiteY19" fmla="*/ 311150 h 600075"/>
              <a:gd name="connsiteX20" fmla="*/ 162094 w 492294"/>
              <a:gd name="connsiteY20" fmla="*/ 336550 h 600075"/>
              <a:gd name="connsiteX21" fmla="*/ 149394 w 492294"/>
              <a:gd name="connsiteY21" fmla="*/ 346075 h 600075"/>
              <a:gd name="connsiteX22" fmla="*/ 133519 w 492294"/>
              <a:gd name="connsiteY22" fmla="*/ 371475 h 600075"/>
              <a:gd name="connsiteX23" fmla="*/ 117644 w 492294"/>
              <a:gd name="connsiteY23" fmla="*/ 396875 h 600075"/>
              <a:gd name="connsiteX24" fmla="*/ 104944 w 492294"/>
              <a:gd name="connsiteY24" fmla="*/ 422275 h 600075"/>
              <a:gd name="connsiteX25" fmla="*/ 95419 w 492294"/>
              <a:gd name="connsiteY25" fmla="*/ 457200 h 600075"/>
              <a:gd name="connsiteX26" fmla="*/ 92244 w 492294"/>
              <a:gd name="connsiteY26" fmla="*/ 476250 h 600075"/>
              <a:gd name="connsiteX27" fmla="*/ 89069 w 492294"/>
              <a:gd name="connsiteY27" fmla="*/ 495300 h 600075"/>
              <a:gd name="connsiteX28" fmla="*/ 79544 w 492294"/>
              <a:gd name="connsiteY28" fmla="*/ 504825 h 600075"/>
              <a:gd name="connsiteX29" fmla="*/ 73194 w 492294"/>
              <a:gd name="connsiteY29" fmla="*/ 511175 h 600075"/>
              <a:gd name="connsiteX30" fmla="*/ 47794 w 492294"/>
              <a:gd name="connsiteY30" fmla="*/ 523875 h 600075"/>
              <a:gd name="connsiteX31" fmla="*/ 22394 w 492294"/>
              <a:gd name="connsiteY31" fmla="*/ 539750 h 600075"/>
              <a:gd name="connsiteX32" fmla="*/ 9694 w 492294"/>
              <a:gd name="connsiteY32" fmla="*/ 546100 h 600075"/>
              <a:gd name="connsiteX33" fmla="*/ 169 w 492294"/>
              <a:gd name="connsiteY33" fmla="*/ 558800 h 600075"/>
              <a:gd name="connsiteX34" fmla="*/ 3344 w 492294"/>
              <a:gd name="connsiteY34" fmla="*/ 584200 h 600075"/>
              <a:gd name="connsiteX35" fmla="*/ 169 w 492294"/>
              <a:gd name="connsiteY35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94" h="600075">
                <a:moveTo>
                  <a:pt x="492294" y="0"/>
                </a:moveTo>
                <a:cubicBezTo>
                  <a:pt x="488060" y="19050"/>
                  <a:pt x="483827" y="38100"/>
                  <a:pt x="479594" y="50800"/>
                </a:cubicBezTo>
                <a:cubicBezTo>
                  <a:pt x="475361" y="63500"/>
                  <a:pt x="471656" y="66146"/>
                  <a:pt x="466894" y="76200"/>
                </a:cubicBezTo>
                <a:cubicBezTo>
                  <a:pt x="462131" y="86254"/>
                  <a:pt x="455252" y="101071"/>
                  <a:pt x="451019" y="111125"/>
                </a:cubicBezTo>
                <a:cubicBezTo>
                  <a:pt x="446786" y="121179"/>
                  <a:pt x="443081" y="129117"/>
                  <a:pt x="441494" y="136525"/>
                </a:cubicBezTo>
                <a:cubicBezTo>
                  <a:pt x="439907" y="143933"/>
                  <a:pt x="443611" y="151342"/>
                  <a:pt x="441494" y="155575"/>
                </a:cubicBezTo>
                <a:cubicBezTo>
                  <a:pt x="439377" y="159808"/>
                  <a:pt x="428794" y="161925"/>
                  <a:pt x="428794" y="161925"/>
                </a:cubicBezTo>
                <a:cubicBezTo>
                  <a:pt x="425090" y="164571"/>
                  <a:pt x="425090" y="168804"/>
                  <a:pt x="419269" y="171450"/>
                </a:cubicBezTo>
                <a:cubicBezTo>
                  <a:pt x="413448" y="174096"/>
                  <a:pt x="402865" y="176213"/>
                  <a:pt x="393869" y="177800"/>
                </a:cubicBezTo>
                <a:cubicBezTo>
                  <a:pt x="384873" y="179387"/>
                  <a:pt x="376407" y="178329"/>
                  <a:pt x="365294" y="180975"/>
                </a:cubicBezTo>
                <a:cubicBezTo>
                  <a:pt x="354181" y="183621"/>
                  <a:pt x="327194" y="193675"/>
                  <a:pt x="327194" y="193675"/>
                </a:cubicBezTo>
                <a:cubicBezTo>
                  <a:pt x="319256" y="196850"/>
                  <a:pt x="323490" y="196321"/>
                  <a:pt x="317669" y="200025"/>
                </a:cubicBezTo>
                <a:cubicBezTo>
                  <a:pt x="311848" y="203729"/>
                  <a:pt x="299148" y="210608"/>
                  <a:pt x="292269" y="215900"/>
                </a:cubicBezTo>
                <a:cubicBezTo>
                  <a:pt x="285390" y="221192"/>
                  <a:pt x="276394" y="231775"/>
                  <a:pt x="276394" y="231775"/>
                </a:cubicBezTo>
                <a:cubicBezTo>
                  <a:pt x="273748" y="236537"/>
                  <a:pt x="276394" y="244475"/>
                  <a:pt x="276394" y="244475"/>
                </a:cubicBezTo>
                <a:cubicBezTo>
                  <a:pt x="274277" y="246592"/>
                  <a:pt x="271102" y="243946"/>
                  <a:pt x="263694" y="244475"/>
                </a:cubicBezTo>
                <a:cubicBezTo>
                  <a:pt x="256286" y="245004"/>
                  <a:pt x="239352" y="243417"/>
                  <a:pt x="231944" y="247650"/>
                </a:cubicBezTo>
                <a:cubicBezTo>
                  <a:pt x="224536" y="251883"/>
                  <a:pt x="224536" y="261938"/>
                  <a:pt x="219244" y="269875"/>
                </a:cubicBezTo>
                <a:cubicBezTo>
                  <a:pt x="213952" y="277812"/>
                  <a:pt x="206544" y="288396"/>
                  <a:pt x="200194" y="295275"/>
                </a:cubicBezTo>
                <a:cubicBezTo>
                  <a:pt x="193844" y="302154"/>
                  <a:pt x="187494" y="304271"/>
                  <a:pt x="181144" y="311150"/>
                </a:cubicBezTo>
                <a:cubicBezTo>
                  <a:pt x="174794" y="318029"/>
                  <a:pt x="167386" y="330729"/>
                  <a:pt x="162094" y="336550"/>
                </a:cubicBezTo>
                <a:cubicBezTo>
                  <a:pt x="156802" y="342371"/>
                  <a:pt x="154156" y="340254"/>
                  <a:pt x="149394" y="346075"/>
                </a:cubicBezTo>
                <a:cubicBezTo>
                  <a:pt x="144632" y="351896"/>
                  <a:pt x="133519" y="371475"/>
                  <a:pt x="133519" y="371475"/>
                </a:cubicBezTo>
                <a:cubicBezTo>
                  <a:pt x="128227" y="379942"/>
                  <a:pt x="122407" y="388408"/>
                  <a:pt x="117644" y="396875"/>
                </a:cubicBezTo>
                <a:cubicBezTo>
                  <a:pt x="112881" y="405342"/>
                  <a:pt x="108648" y="412221"/>
                  <a:pt x="104944" y="422275"/>
                </a:cubicBezTo>
                <a:cubicBezTo>
                  <a:pt x="101240" y="432329"/>
                  <a:pt x="97536" y="448204"/>
                  <a:pt x="95419" y="457200"/>
                </a:cubicBezTo>
                <a:cubicBezTo>
                  <a:pt x="93302" y="466196"/>
                  <a:pt x="92244" y="476250"/>
                  <a:pt x="92244" y="476250"/>
                </a:cubicBezTo>
                <a:lnTo>
                  <a:pt x="89069" y="495300"/>
                </a:lnTo>
                <a:cubicBezTo>
                  <a:pt x="86952" y="500062"/>
                  <a:pt x="79544" y="504825"/>
                  <a:pt x="79544" y="504825"/>
                </a:cubicBezTo>
                <a:cubicBezTo>
                  <a:pt x="76898" y="507471"/>
                  <a:pt x="78486" y="508000"/>
                  <a:pt x="73194" y="511175"/>
                </a:cubicBezTo>
                <a:cubicBezTo>
                  <a:pt x="67902" y="514350"/>
                  <a:pt x="56261" y="519112"/>
                  <a:pt x="47794" y="523875"/>
                </a:cubicBezTo>
                <a:cubicBezTo>
                  <a:pt x="39327" y="528638"/>
                  <a:pt x="28744" y="536046"/>
                  <a:pt x="22394" y="539750"/>
                </a:cubicBezTo>
                <a:cubicBezTo>
                  <a:pt x="16044" y="543454"/>
                  <a:pt x="9694" y="546100"/>
                  <a:pt x="9694" y="546100"/>
                </a:cubicBezTo>
                <a:cubicBezTo>
                  <a:pt x="5990" y="549275"/>
                  <a:pt x="1227" y="552450"/>
                  <a:pt x="169" y="558800"/>
                </a:cubicBezTo>
                <a:cubicBezTo>
                  <a:pt x="-889" y="565150"/>
                  <a:pt x="3344" y="577321"/>
                  <a:pt x="3344" y="584200"/>
                </a:cubicBezTo>
                <a:cubicBezTo>
                  <a:pt x="3344" y="591079"/>
                  <a:pt x="1756" y="595577"/>
                  <a:pt x="169" y="600075"/>
                </a:cubicBez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651500" y="892175"/>
            <a:ext cx="505422" cy="1066800"/>
          </a:xfrm>
          <a:custGeom>
            <a:avLst/>
            <a:gdLst>
              <a:gd name="connsiteX0" fmla="*/ 473075 w 505422"/>
              <a:gd name="connsiteY0" fmla="*/ 1066800 h 1066800"/>
              <a:gd name="connsiteX1" fmla="*/ 501650 w 505422"/>
              <a:gd name="connsiteY1" fmla="*/ 981075 h 1066800"/>
              <a:gd name="connsiteX2" fmla="*/ 501650 w 505422"/>
              <a:gd name="connsiteY2" fmla="*/ 936625 h 1066800"/>
              <a:gd name="connsiteX3" fmla="*/ 469900 w 505422"/>
              <a:gd name="connsiteY3" fmla="*/ 914400 h 1066800"/>
              <a:gd name="connsiteX4" fmla="*/ 454025 w 505422"/>
              <a:gd name="connsiteY4" fmla="*/ 898525 h 1066800"/>
              <a:gd name="connsiteX5" fmla="*/ 425450 w 505422"/>
              <a:gd name="connsiteY5" fmla="*/ 892175 h 1066800"/>
              <a:gd name="connsiteX6" fmla="*/ 406400 w 505422"/>
              <a:gd name="connsiteY6" fmla="*/ 892175 h 1066800"/>
              <a:gd name="connsiteX7" fmla="*/ 390525 w 505422"/>
              <a:gd name="connsiteY7" fmla="*/ 866775 h 1066800"/>
              <a:gd name="connsiteX8" fmla="*/ 390525 w 505422"/>
              <a:gd name="connsiteY8" fmla="*/ 835025 h 1066800"/>
              <a:gd name="connsiteX9" fmla="*/ 409575 w 505422"/>
              <a:gd name="connsiteY9" fmla="*/ 806450 h 1066800"/>
              <a:gd name="connsiteX10" fmla="*/ 438150 w 505422"/>
              <a:gd name="connsiteY10" fmla="*/ 793750 h 1066800"/>
              <a:gd name="connsiteX11" fmla="*/ 460375 w 505422"/>
              <a:gd name="connsiteY11" fmla="*/ 774700 h 1066800"/>
              <a:gd name="connsiteX12" fmla="*/ 450850 w 505422"/>
              <a:gd name="connsiteY12" fmla="*/ 749300 h 1066800"/>
              <a:gd name="connsiteX13" fmla="*/ 460375 w 505422"/>
              <a:gd name="connsiteY13" fmla="*/ 736600 h 1066800"/>
              <a:gd name="connsiteX14" fmla="*/ 444500 w 505422"/>
              <a:gd name="connsiteY14" fmla="*/ 698500 h 1066800"/>
              <a:gd name="connsiteX15" fmla="*/ 428625 w 505422"/>
              <a:gd name="connsiteY15" fmla="*/ 676275 h 1066800"/>
              <a:gd name="connsiteX16" fmla="*/ 419100 w 505422"/>
              <a:gd name="connsiteY16" fmla="*/ 660400 h 1066800"/>
              <a:gd name="connsiteX17" fmla="*/ 384175 w 505422"/>
              <a:gd name="connsiteY17" fmla="*/ 644525 h 1066800"/>
              <a:gd name="connsiteX18" fmla="*/ 336550 w 505422"/>
              <a:gd name="connsiteY18" fmla="*/ 631825 h 1066800"/>
              <a:gd name="connsiteX19" fmla="*/ 298450 w 505422"/>
              <a:gd name="connsiteY19" fmla="*/ 612775 h 1066800"/>
              <a:gd name="connsiteX20" fmla="*/ 273050 w 505422"/>
              <a:gd name="connsiteY20" fmla="*/ 590550 h 1066800"/>
              <a:gd name="connsiteX21" fmla="*/ 257175 w 505422"/>
              <a:gd name="connsiteY21" fmla="*/ 568325 h 1066800"/>
              <a:gd name="connsiteX22" fmla="*/ 241300 w 505422"/>
              <a:gd name="connsiteY22" fmla="*/ 546100 h 1066800"/>
              <a:gd name="connsiteX23" fmla="*/ 234950 w 505422"/>
              <a:gd name="connsiteY23" fmla="*/ 523875 h 1066800"/>
              <a:gd name="connsiteX24" fmla="*/ 225425 w 505422"/>
              <a:gd name="connsiteY24" fmla="*/ 479425 h 1066800"/>
              <a:gd name="connsiteX25" fmla="*/ 225425 w 505422"/>
              <a:gd name="connsiteY25" fmla="*/ 460375 h 1066800"/>
              <a:gd name="connsiteX26" fmla="*/ 200025 w 505422"/>
              <a:gd name="connsiteY26" fmla="*/ 431800 h 1066800"/>
              <a:gd name="connsiteX27" fmla="*/ 171450 w 505422"/>
              <a:gd name="connsiteY27" fmla="*/ 403225 h 1066800"/>
              <a:gd name="connsiteX28" fmla="*/ 158750 w 505422"/>
              <a:gd name="connsiteY28" fmla="*/ 393700 h 1066800"/>
              <a:gd name="connsiteX29" fmla="*/ 155575 w 505422"/>
              <a:gd name="connsiteY29" fmla="*/ 381000 h 1066800"/>
              <a:gd name="connsiteX30" fmla="*/ 155575 w 505422"/>
              <a:gd name="connsiteY30" fmla="*/ 365125 h 1066800"/>
              <a:gd name="connsiteX31" fmla="*/ 161925 w 505422"/>
              <a:gd name="connsiteY31" fmla="*/ 349250 h 1066800"/>
              <a:gd name="connsiteX32" fmla="*/ 165100 w 505422"/>
              <a:gd name="connsiteY32" fmla="*/ 314325 h 1066800"/>
              <a:gd name="connsiteX33" fmla="*/ 168275 w 505422"/>
              <a:gd name="connsiteY33" fmla="*/ 292100 h 1066800"/>
              <a:gd name="connsiteX34" fmla="*/ 161925 w 505422"/>
              <a:gd name="connsiteY34" fmla="*/ 254000 h 1066800"/>
              <a:gd name="connsiteX35" fmla="*/ 161925 w 505422"/>
              <a:gd name="connsiteY35" fmla="*/ 238125 h 1066800"/>
              <a:gd name="connsiteX36" fmla="*/ 146050 w 505422"/>
              <a:gd name="connsiteY36" fmla="*/ 203200 h 1066800"/>
              <a:gd name="connsiteX37" fmla="*/ 130175 w 505422"/>
              <a:gd name="connsiteY37" fmla="*/ 177800 h 1066800"/>
              <a:gd name="connsiteX38" fmla="*/ 92075 w 505422"/>
              <a:gd name="connsiteY38" fmla="*/ 149225 h 1066800"/>
              <a:gd name="connsiteX39" fmla="*/ 76200 w 505422"/>
              <a:gd name="connsiteY39" fmla="*/ 130175 h 1066800"/>
              <a:gd name="connsiteX40" fmla="*/ 60325 w 505422"/>
              <a:gd name="connsiteY40" fmla="*/ 101600 h 1066800"/>
              <a:gd name="connsiteX41" fmla="*/ 44450 w 505422"/>
              <a:gd name="connsiteY41" fmla="*/ 63500 h 1066800"/>
              <a:gd name="connsiteX42" fmla="*/ 22225 w 505422"/>
              <a:gd name="connsiteY42" fmla="*/ 53975 h 1066800"/>
              <a:gd name="connsiteX43" fmla="*/ 12700 w 505422"/>
              <a:gd name="connsiteY43" fmla="*/ 25400 h 1066800"/>
              <a:gd name="connsiteX44" fmla="*/ 3175 w 505422"/>
              <a:gd name="connsiteY44" fmla="*/ 9525 h 1066800"/>
              <a:gd name="connsiteX45" fmla="*/ 0 w 505422"/>
              <a:gd name="connsiteY45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5422" h="1066800">
                <a:moveTo>
                  <a:pt x="473075" y="1066800"/>
                </a:moveTo>
                <a:cubicBezTo>
                  <a:pt x="484981" y="1034785"/>
                  <a:pt x="496888" y="1002771"/>
                  <a:pt x="501650" y="981075"/>
                </a:cubicBezTo>
                <a:cubicBezTo>
                  <a:pt x="506412" y="959379"/>
                  <a:pt x="506942" y="947737"/>
                  <a:pt x="501650" y="936625"/>
                </a:cubicBezTo>
                <a:cubicBezTo>
                  <a:pt x="496358" y="925512"/>
                  <a:pt x="477837" y="920750"/>
                  <a:pt x="469900" y="914400"/>
                </a:cubicBezTo>
                <a:cubicBezTo>
                  <a:pt x="461963" y="908050"/>
                  <a:pt x="461433" y="902229"/>
                  <a:pt x="454025" y="898525"/>
                </a:cubicBezTo>
                <a:cubicBezTo>
                  <a:pt x="446617" y="894821"/>
                  <a:pt x="433387" y="893233"/>
                  <a:pt x="425450" y="892175"/>
                </a:cubicBezTo>
                <a:cubicBezTo>
                  <a:pt x="417513" y="891117"/>
                  <a:pt x="412221" y="896408"/>
                  <a:pt x="406400" y="892175"/>
                </a:cubicBezTo>
                <a:cubicBezTo>
                  <a:pt x="400579" y="887942"/>
                  <a:pt x="393171" y="876300"/>
                  <a:pt x="390525" y="866775"/>
                </a:cubicBezTo>
                <a:cubicBezTo>
                  <a:pt x="387879" y="857250"/>
                  <a:pt x="387350" y="845079"/>
                  <a:pt x="390525" y="835025"/>
                </a:cubicBezTo>
                <a:cubicBezTo>
                  <a:pt x="393700" y="824971"/>
                  <a:pt x="401637" y="813329"/>
                  <a:pt x="409575" y="806450"/>
                </a:cubicBezTo>
                <a:cubicBezTo>
                  <a:pt x="417513" y="799571"/>
                  <a:pt x="429683" y="799042"/>
                  <a:pt x="438150" y="793750"/>
                </a:cubicBezTo>
                <a:cubicBezTo>
                  <a:pt x="446617" y="788458"/>
                  <a:pt x="458258" y="782108"/>
                  <a:pt x="460375" y="774700"/>
                </a:cubicBezTo>
                <a:cubicBezTo>
                  <a:pt x="462492" y="767292"/>
                  <a:pt x="450850" y="749300"/>
                  <a:pt x="450850" y="749300"/>
                </a:cubicBezTo>
                <a:cubicBezTo>
                  <a:pt x="450850" y="742950"/>
                  <a:pt x="461433" y="745067"/>
                  <a:pt x="460375" y="736600"/>
                </a:cubicBezTo>
                <a:cubicBezTo>
                  <a:pt x="459317" y="728133"/>
                  <a:pt x="449792" y="708554"/>
                  <a:pt x="444500" y="698500"/>
                </a:cubicBezTo>
                <a:cubicBezTo>
                  <a:pt x="439208" y="688446"/>
                  <a:pt x="432858" y="682625"/>
                  <a:pt x="428625" y="676275"/>
                </a:cubicBezTo>
                <a:cubicBezTo>
                  <a:pt x="424392" y="669925"/>
                  <a:pt x="426508" y="665692"/>
                  <a:pt x="419100" y="660400"/>
                </a:cubicBezTo>
                <a:cubicBezTo>
                  <a:pt x="411692" y="655108"/>
                  <a:pt x="397933" y="649287"/>
                  <a:pt x="384175" y="644525"/>
                </a:cubicBezTo>
                <a:cubicBezTo>
                  <a:pt x="370417" y="639763"/>
                  <a:pt x="350837" y="637117"/>
                  <a:pt x="336550" y="631825"/>
                </a:cubicBezTo>
                <a:cubicBezTo>
                  <a:pt x="322263" y="626533"/>
                  <a:pt x="309033" y="619654"/>
                  <a:pt x="298450" y="612775"/>
                </a:cubicBezTo>
                <a:cubicBezTo>
                  <a:pt x="287867" y="605896"/>
                  <a:pt x="279929" y="597958"/>
                  <a:pt x="273050" y="590550"/>
                </a:cubicBezTo>
                <a:cubicBezTo>
                  <a:pt x="266171" y="583142"/>
                  <a:pt x="257175" y="568325"/>
                  <a:pt x="257175" y="568325"/>
                </a:cubicBezTo>
                <a:cubicBezTo>
                  <a:pt x="251883" y="560917"/>
                  <a:pt x="245004" y="553508"/>
                  <a:pt x="241300" y="546100"/>
                </a:cubicBezTo>
                <a:cubicBezTo>
                  <a:pt x="237596" y="538692"/>
                  <a:pt x="237596" y="534988"/>
                  <a:pt x="234950" y="523875"/>
                </a:cubicBezTo>
                <a:cubicBezTo>
                  <a:pt x="232304" y="512762"/>
                  <a:pt x="227012" y="490008"/>
                  <a:pt x="225425" y="479425"/>
                </a:cubicBezTo>
                <a:cubicBezTo>
                  <a:pt x="223837" y="468842"/>
                  <a:pt x="229658" y="468312"/>
                  <a:pt x="225425" y="460375"/>
                </a:cubicBezTo>
                <a:cubicBezTo>
                  <a:pt x="221192" y="452438"/>
                  <a:pt x="209021" y="441325"/>
                  <a:pt x="200025" y="431800"/>
                </a:cubicBezTo>
                <a:cubicBezTo>
                  <a:pt x="191029" y="422275"/>
                  <a:pt x="171450" y="403225"/>
                  <a:pt x="171450" y="403225"/>
                </a:cubicBezTo>
                <a:cubicBezTo>
                  <a:pt x="164571" y="396875"/>
                  <a:pt x="158750" y="393700"/>
                  <a:pt x="158750" y="393700"/>
                </a:cubicBezTo>
                <a:cubicBezTo>
                  <a:pt x="156104" y="389996"/>
                  <a:pt x="156104" y="385762"/>
                  <a:pt x="155575" y="381000"/>
                </a:cubicBezTo>
                <a:cubicBezTo>
                  <a:pt x="155046" y="376237"/>
                  <a:pt x="154517" y="370416"/>
                  <a:pt x="155575" y="365125"/>
                </a:cubicBezTo>
                <a:cubicBezTo>
                  <a:pt x="156633" y="359834"/>
                  <a:pt x="160338" y="357717"/>
                  <a:pt x="161925" y="349250"/>
                </a:cubicBezTo>
                <a:cubicBezTo>
                  <a:pt x="163512" y="340783"/>
                  <a:pt x="164042" y="323850"/>
                  <a:pt x="165100" y="314325"/>
                </a:cubicBezTo>
                <a:cubicBezTo>
                  <a:pt x="166158" y="304800"/>
                  <a:pt x="168804" y="302154"/>
                  <a:pt x="168275" y="292100"/>
                </a:cubicBezTo>
                <a:cubicBezTo>
                  <a:pt x="167746" y="282046"/>
                  <a:pt x="162983" y="262996"/>
                  <a:pt x="161925" y="254000"/>
                </a:cubicBezTo>
                <a:cubicBezTo>
                  <a:pt x="160867" y="245004"/>
                  <a:pt x="164571" y="246592"/>
                  <a:pt x="161925" y="238125"/>
                </a:cubicBezTo>
                <a:cubicBezTo>
                  <a:pt x="159279" y="229658"/>
                  <a:pt x="151342" y="213254"/>
                  <a:pt x="146050" y="203200"/>
                </a:cubicBezTo>
                <a:cubicBezTo>
                  <a:pt x="140758" y="193146"/>
                  <a:pt x="139171" y="186796"/>
                  <a:pt x="130175" y="177800"/>
                </a:cubicBezTo>
                <a:cubicBezTo>
                  <a:pt x="121179" y="168804"/>
                  <a:pt x="101071" y="157162"/>
                  <a:pt x="92075" y="149225"/>
                </a:cubicBezTo>
                <a:cubicBezTo>
                  <a:pt x="83079" y="141287"/>
                  <a:pt x="81492" y="138112"/>
                  <a:pt x="76200" y="130175"/>
                </a:cubicBezTo>
                <a:cubicBezTo>
                  <a:pt x="70908" y="122238"/>
                  <a:pt x="65617" y="112712"/>
                  <a:pt x="60325" y="101600"/>
                </a:cubicBezTo>
                <a:cubicBezTo>
                  <a:pt x="55033" y="90487"/>
                  <a:pt x="50800" y="71437"/>
                  <a:pt x="44450" y="63500"/>
                </a:cubicBezTo>
                <a:cubicBezTo>
                  <a:pt x="38100" y="55563"/>
                  <a:pt x="27517" y="60325"/>
                  <a:pt x="22225" y="53975"/>
                </a:cubicBezTo>
                <a:cubicBezTo>
                  <a:pt x="16933" y="47625"/>
                  <a:pt x="15875" y="32808"/>
                  <a:pt x="12700" y="25400"/>
                </a:cubicBezTo>
                <a:cubicBezTo>
                  <a:pt x="9525" y="17992"/>
                  <a:pt x="5292" y="13758"/>
                  <a:pt x="3175" y="9525"/>
                </a:cubicBezTo>
                <a:cubicBezTo>
                  <a:pt x="1058" y="5292"/>
                  <a:pt x="529" y="2646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334778" y="15617"/>
            <a:ext cx="351647" cy="896370"/>
          </a:xfrm>
          <a:custGeom>
            <a:avLst/>
            <a:gdLst>
              <a:gd name="connsiteX0" fmla="*/ 316722 w 351647"/>
              <a:gd name="connsiteY0" fmla="*/ 876558 h 896370"/>
              <a:gd name="connsiteX1" fmla="*/ 256397 w 351647"/>
              <a:gd name="connsiteY1" fmla="*/ 873383 h 896370"/>
              <a:gd name="connsiteX2" fmla="*/ 199247 w 351647"/>
              <a:gd name="connsiteY2" fmla="*/ 895608 h 896370"/>
              <a:gd name="connsiteX3" fmla="*/ 177022 w 351647"/>
              <a:gd name="connsiteY3" fmla="*/ 889258 h 896370"/>
              <a:gd name="connsiteX4" fmla="*/ 142097 w 351647"/>
              <a:gd name="connsiteY4" fmla="*/ 870208 h 896370"/>
              <a:gd name="connsiteX5" fmla="*/ 123047 w 351647"/>
              <a:gd name="connsiteY5" fmla="*/ 835283 h 896370"/>
              <a:gd name="connsiteX6" fmla="*/ 94472 w 351647"/>
              <a:gd name="connsiteY6" fmla="*/ 790833 h 896370"/>
              <a:gd name="connsiteX7" fmla="*/ 75422 w 351647"/>
              <a:gd name="connsiteY7" fmla="*/ 797183 h 896370"/>
              <a:gd name="connsiteX8" fmla="*/ 84947 w 351647"/>
              <a:gd name="connsiteY8" fmla="*/ 768608 h 896370"/>
              <a:gd name="connsiteX9" fmla="*/ 94472 w 351647"/>
              <a:gd name="connsiteY9" fmla="*/ 730508 h 896370"/>
              <a:gd name="connsiteX10" fmla="*/ 69072 w 351647"/>
              <a:gd name="connsiteY10" fmla="*/ 701933 h 896370"/>
              <a:gd name="connsiteX11" fmla="*/ 46847 w 351647"/>
              <a:gd name="connsiteY11" fmla="*/ 686058 h 896370"/>
              <a:gd name="connsiteX12" fmla="*/ 18272 w 351647"/>
              <a:gd name="connsiteY12" fmla="*/ 625733 h 896370"/>
              <a:gd name="connsiteX13" fmla="*/ 2397 w 351647"/>
              <a:gd name="connsiteY13" fmla="*/ 603508 h 896370"/>
              <a:gd name="connsiteX14" fmla="*/ 2397 w 351647"/>
              <a:gd name="connsiteY14" fmla="*/ 555883 h 896370"/>
              <a:gd name="connsiteX15" fmla="*/ 24622 w 351647"/>
              <a:gd name="connsiteY15" fmla="*/ 451108 h 896370"/>
              <a:gd name="connsiteX16" fmla="*/ 24622 w 351647"/>
              <a:gd name="connsiteY16" fmla="*/ 308233 h 896370"/>
              <a:gd name="connsiteX17" fmla="*/ 15097 w 351647"/>
              <a:gd name="connsiteY17" fmla="*/ 238383 h 896370"/>
              <a:gd name="connsiteX18" fmla="*/ 18272 w 351647"/>
              <a:gd name="connsiteY18" fmla="*/ 203458 h 896370"/>
              <a:gd name="connsiteX19" fmla="*/ 21447 w 351647"/>
              <a:gd name="connsiteY19" fmla="*/ 136783 h 896370"/>
              <a:gd name="connsiteX20" fmla="*/ 37322 w 351647"/>
              <a:gd name="connsiteY20" fmla="*/ 82808 h 896370"/>
              <a:gd name="connsiteX21" fmla="*/ 46847 w 351647"/>
              <a:gd name="connsiteY21" fmla="*/ 44708 h 896370"/>
              <a:gd name="connsiteX22" fmla="*/ 65897 w 351647"/>
              <a:gd name="connsiteY22" fmla="*/ 16133 h 896370"/>
              <a:gd name="connsiteX23" fmla="*/ 65897 w 351647"/>
              <a:gd name="connsiteY23" fmla="*/ 9783 h 896370"/>
              <a:gd name="connsiteX24" fmla="*/ 351647 w 351647"/>
              <a:gd name="connsiteY24" fmla="*/ 152658 h 89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647" h="896370">
                <a:moveTo>
                  <a:pt x="316722" y="876558"/>
                </a:moveTo>
                <a:cubicBezTo>
                  <a:pt x="296349" y="873383"/>
                  <a:pt x="275976" y="870208"/>
                  <a:pt x="256397" y="873383"/>
                </a:cubicBezTo>
                <a:cubicBezTo>
                  <a:pt x="236818" y="876558"/>
                  <a:pt x="212476" y="892962"/>
                  <a:pt x="199247" y="895608"/>
                </a:cubicBezTo>
                <a:cubicBezTo>
                  <a:pt x="186018" y="898254"/>
                  <a:pt x="186547" y="893491"/>
                  <a:pt x="177022" y="889258"/>
                </a:cubicBezTo>
                <a:cubicBezTo>
                  <a:pt x="167497" y="885025"/>
                  <a:pt x="151093" y="879204"/>
                  <a:pt x="142097" y="870208"/>
                </a:cubicBezTo>
                <a:cubicBezTo>
                  <a:pt x="133101" y="861212"/>
                  <a:pt x="130984" y="848512"/>
                  <a:pt x="123047" y="835283"/>
                </a:cubicBezTo>
                <a:cubicBezTo>
                  <a:pt x="115110" y="822054"/>
                  <a:pt x="102409" y="797183"/>
                  <a:pt x="94472" y="790833"/>
                </a:cubicBezTo>
                <a:cubicBezTo>
                  <a:pt x="86535" y="784483"/>
                  <a:pt x="77009" y="800887"/>
                  <a:pt x="75422" y="797183"/>
                </a:cubicBezTo>
                <a:cubicBezTo>
                  <a:pt x="73835" y="793479"/>
                  <a:pt x="81772" y="779721"/>
                  <a:pt x="84947" y="768608"/>
                </a:cubicBezTo>
                <a:cubicBezTo>
                  <a:pt x="88122" y="757495"/>
                  <a:pt x="97118" y="741621"/>
                  <a:pt x="94472" y="730508"/>
                </a:cubicBezTo>
                <a:cubicBezTo>
                  <a:pt x="91826" y="719395"/>
                  <a:pt x="77009" y="709341"/>
                  <a:pt x="69072" y="701933"/>
                </a:cubicBezTo>
                <a:cubicBezTo>
                  <a:pt x="61134" y="694525"/>
                  <a:pt x="55314" y="698758"/>
                  <a:pt x="46847" y="686058"/>
                </a:cubicBezTo>
                <a:cubicBezTo>
                  <a:pt x="38380" y="673358"/>
                  <a:pt x="25680" y="639491"/>
                  <a:pt x="18272" y="625733"/>
                </a:cubicBezTo>
                <a:cubicBezTo>
                  <a:pt x="10864" y="611975"/>
                  <a:pt x="5043" y="615150"/>
                  <a:pt x="2397" y="603508"/>
                </a:cubicBezTo>
                <a:cubicBezTo>
                  <a:pt x="-249" y="591866"/>
                  <a:pt x="-1307" y="581283"/>
                  <a:pt x="2397" y="555883"/>
                </a:cubicBezTo>
                <a:cubicBezTo>
                  <a:pt x="6101" y="530483"/>
                  <a:pt x="20918" y="492383"/>
                  <a:pt x="24622" y="451108"/>
                </a:cubicBezTo>
                <a:cubicBezTo>
                  <a:pt x="28326" y="409833"/>
                  <a:pt x="26209" y="343687"/>
                  <a:pt x="24622" y="308233"/>
                </a:cubicBezTo>
                <a:cubicBezTo>
                  <a:pt x="23035" y="272779"/>
                  <a:pt x="16155" y="255845"/>
                  <a:pt x="15097" y="238383"/>
                </a:cubicBezTo>
                <a:cubicBezTo>
                  <a:pt x="14039" y="220921"/>
                  <a:pt x="17214" y="220391"/>
                  <a:pt x="18272" y="203458"/>
                </a:cubicBezTo>
                <a:cubicBezTo>
                  <a:pt x="19330" y="186525"/>
                  <a:pt x="18272" y="156891"/>
                  <a:pt x="21447" y="136783"/>
                </a:cubicBezTo>
                <a:cubicBezTo>
                  <a:pt x="24622" y="116675"/>
                  <a:pt x="33089" y="98154"/>
                  <a:pt x="37322" y="82808"/>
                </a:cubicBezTo>
                <a:cubicBezTo>
                  <a:pt x="41555" y="67462"/>
                  <a:pt x="42085" y="55820"/>
                  <a:pt x="46847" y="44708"/>
                </a:cubicBezTo>
                <a:cubicBezTo>
                  <a:pt x="51609" y="33596"/>
                  <a:pt x="65897" y="16133"/>
                  <a:pt x="65897" y="16133"/>
                </a:cubicBezTo>
                <a:cubicBezTo>
                  <a:pt x="69072" y="10312"/>
                  <a:pt x="18272" y="-12971"/>
                  <a:pt x="65897" y="9783"/>
                </a:cubicBezTo>
                <a:cubicBezTo>
                  <a:pt x="113522" y="32537"/>
                  <a:pt x="232584" y="92597"/>
                  <a:pt x="351647" y="152658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46600" y="3209925"/>
            <a:ext cx="863783" cy="695606"/>
          </a:xfrm>
          <a:custGeom>
            <a:avLst/>
            <a:gdLst>
              <a:gd name="connsiteX0" fmla="*/ 57150 w 863783"/>
              <a:gd name="connsiteY0" fmla="*/ 0 h 695606"/>
              <a:gd name="connsiteX1" fmla="*/ 53975 w 863783"/>
              <a:gd name="connsiteY1" fmla="*/ 53975 h 695606"/>
              <a:gd name="connsiteX2" fmla="*/ 34925 w 863783"/>
              <a:gd name="connsiteY2" fmla="*/ 53975 h 695606"/>
              <a:gd name="connsiteX3" fmla="*/ 44450 w 863783"/>
              <a:gd name="connsiteY3" fmla="*/ 82550 h 695606"/>
              <a:gd name="connsiteX4" fmla="*/ 47625 w 863783"/>
              <a:gd name="connsiteY4" fmla="*/ 101600 h 695606"/>
              <a:gd name="connsiteX5" fmla="*/ 34925 w 863783"/>
              <a:gd name="connsiteY5" fmla="*/ 114300 h 695606"/>
              <a:gd name="connsiteX6" fmla="*/ 9525 w 863783"/>
              <a:gd name="connsiteY6" fmla="*/ 114300 h 695606"/>
              <a:gd name="connsiteX7" fmla="*/ 0 w 863783"/>
              <a:gd name="connsiteY7" fmla="*/ 114300 h 695606"/>
              <a:gd name="connsiteX8" fmla="*/ 9525 w 863783"/>
              <a:gd name="connsiteY8" fmla="*/ 139700 h 695606"/>
              <a:gd name="connsiteX9" fmla="*/ 57150 w 863783"/>
              <a:gd name="connsiteY9" fmla="*/ 171450 h 695606"/>
              <a:gd name="connsiteX10" fmla="*/ 76200 w 863783"/>
              <a:gd name="connsiteY10" fmla="*/ 184150 h 695606"/>
              <a:gd name="connsiteX11" fmla="*/ 95250 w 863783"/>
              <a:gd name="connsiteY11" fmla="*/ 184150 h 695606"/>
              <a:gd name="connsiteX12" fmla="*/ 136525 w 863783"/>
              <a:gd name="connsiteY12" fmla="*/ 180975 h 695606"/>
              <a:gd name="connsiteX13" fmla="*/ 158750 w 863783"/>
              <a:gd name="connsiteY13" fmla="*/ 180975 h 695606"/>
              <a:gd name="connsiteX14" fmla="*/ 177800 w 863783"/>
              <a:gd name="connsiteY14" fmla="*/ 180975 h 695606"/>
              <a:gd name="connsiteX15" fmla="*/ 196850 w 863783"/>
              <a:gd name="connsiteY15" fmla="*/ 155575 h 695606"/>
              <a:gd name="connsiteX16" fmla="*/ 228600 w 863783"/>
              <a:gd name="connsiteY16" fmla="*/ 155575 h 695606"/>
              <a:gd name="connsiteX17" fmla="*/ 241300 w 863783"/>
              <a:gd name="connsiteY17" fmla="*/ 149225 h 695606"/>
              <a:gd name="connsiteX18" fmla="*/ 263525 w 863783"/>
              <a:gd name="connsiteY18" fmla="*/ 165100 h 695606"/>
              <a:gd name="connsiteX19" fmla="*/ 292100 w 863783"/>
              <a:gd name="connsiteY19" fmla="*/ 165100 h 695606"/>
              <a:gd name="connsiteX20" fmla="*/ 317500 w 863783"/>
              <a:gd name="connsiteY20" fmla="*/ 168275 h 695606"/>
              <a:gd name="connsiteX21" fmla="*/ 317500 w 863783"/>
              <a:gd name="connsiteY21" fmla="*/ 168275 h 695606"/>
              <a:gd name="connsiteX22" fmla="*/ 327025 w 863783"/>
              <a:gd name="connsiteY22" fmla="*/ 168275 h 695606"/>
              <a:gd name="connsiteX23" fmla="*/ 368300 w 863783"/>
              <a:gd name="connsiteY23" fmla="*/ 187325 h 695606"/>
              <a:gd name="connsiteX24" fmla="*/ 393700 w 863783"/>
              <a:gd name="connsiteY24" fmla="*/ 212725 h 695606"/>
              <a:gd name="connsiteX25" fmla="*/ 393700 w 863783"/>
              <a:gd name="connsiteY25" fmla="*/ 234950 h 695606"/>
              <a:gd name="connsiteX26" fmla="*/ 393700 w 863783"/>
              <a:gd name="connsiteY26" fmla="*/ 254000 h 695606"/>
              <a:gd name="connsiteX27" fmla="*/ 431800 w 863783"/>
              <a:gd name="connsiteY27" fmla="*/ 269875 h 695606"/>
              <a:gd name="connsiteX28" fmla="*/ 457200 w 863783"/>
              <a:gd name="connsiteY28" fmla="*/ 292100 h 695606"/>
              <a:gd name="connsiteX29" fmla="*/ 495300 w 863783"/>
              <a:gd name="connsiteY29" fmla="*/ 314325 h 695606"/>
              <a:gd name="connsiteX30" fmla="*/ 511175 w 863783"/>
              <a:gd name="connsiteY30" fmla="*/ 336550 h 695606"/>
              <a:gd name="connsiteX31" fmla="*/ 523875 w 863783"/>
              <a:gd name="connsiteY31" fmla="*/ 361950 h 695606"/>
              <a:gd name="connsiteX32" fmla="*/ 533400 w 863783"/>
              <a:gd name="connsiteY32" fmla="*/ 384175 h 695606"/>
              <a:gd name="connsiteX33" fmla="*/ 552450 w 863783"/>
              <a:gd name="connsiteY33" fmla="*/ 396875 h 695606"/>
              <a:gd name="connsiteX34" fmla="*/ 600075 w 863783"/>
              <a:gd name="connsiteY34" fmla="*/ 400050 h 695606"/>
              <a:gd name="connsiteX35" fmla="*/ 631825 w 863783"/>
              <a:gd name="connsiteY35" fmla="*/ 409575 h 695606"/>
              <a:gd name="connsiteX36" fmla="*/ 679450 w 863783"/>
              <a:gd name="connsiteY36" fmla="*/ 428625 h 695606"/>
              <a:gd name="connsiteX37" fmla="*/ 736600 w 863783"/>
              <a:gd name="connsiteY37" fmla="*/ 454025 h 695606"/>
              <a:gd name="connsiteX38" fmla="*/ 758825 w 863783"/>
              <a:gd name="connsiteY38" fmla="*/ 473075 h 695606"/>
              <a:gd name="connsiteX39" fmla="*/ 771525 w 863783"/>
              <a:gd name="connsiteY39" fmla="*/ 488950 h 695606"/>
              <a:gd name="connsiteX40" fmla="*/ 777875 w 863783"/>
              <a:gd name="connsiteY40" fmla="*/ 517525 h 695606"/>
              <a:gd name="connsiteX41" fmla="*/ 784225 w 863783"/>
              <a:gd name="connsiteY41" fmla="*/ 568325 h 695606"/>
              <a:gd name="connsiteX42" fmla="*/ 784225 w 863783"/>
              <a:gd name="connsiteY42" fmla="*/ 622300 h 695606"/>
              <a:gd name="connsiteX43" fmla="*/ 787400 w 863783"/>
              <a:gd name="connsiteY43" fmla="*/ 638175 h 695606"/>
              <a:gd name="connsiteX44" fmla="*/ 809625 w 863783"/>
              <a:gd name="connsiteY44" fmla="*/ 650875 h 695606"/>
              <a:gd name="connsiteX45" fmla="*/ 828675 w 863783"/>
              <a:gd name="connsiteY45" fmla="*/ 669925 h 695606"/>
              <a:gd name="connsiteX46" fmla="*/ 850900 w 863783"/>
              <a:gd name="connsiteY46" fmla="*/ 685800 h 695606"/>
              <a:gd name="connsiteX47" fmla="*/ 863600 w 863783"/>
              <a:gd name="connsiteY47" fmla="*/ 695325 h 695606"/>
              <a:gd name="connsiteX48" fmla="*/ 857250 w 863783"/>
              <a:gd name="connsiteY48" fmla="*/ 692150 h 69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63783" h="695606">
                <a:moveTo>
                  <a:pt x="57150" y="0"/>
                </a:moveTo>
                <a:cubicBezTo>
                  <a:pt x="57414" y="22489"/>
                  <a:pt x="57679" y="44979"/>
                  <a:pt x="53975" y="53975"/>
                </a:cubicBezTo>
                <a:cubicBezTo>
                  <a:pt x="50271" y="62971"/>
                  <a:pt x="36512" y="49213"/>
                  <a:pt x="34925" y="53975"/>
                </a:cubicBezTo>
                <a:cubicBezTo>
                  <a:pt x="33338" y="58737"/>
                  <a:pt x="42333" y="74613"/>
                  <a:pt x="44450" y="82550"/>
                </a:cubicBezTo>
                <a:cubicBezTo>
                  <a:pt x="46567" y="90487"/>
                  <a:pt x="47625" y="101600"/>
                  <a:pt x="47625" y="101600"/>
                </a:cubicBezTo>
                <a:cubicBezTo>
                  <a:pt x="46038" y="106892"/>
                  <a:pt x="41275" y="112183"/>
                  <a:pt x="34925" y="114300"/>
                </a:cubicBezTo>
                <a:cubicBezTo>
                  <a:pt x="28575" y="116417"/>
                  <a:pt x="9525" y="114300"/>
                  <a:pt x="9525" y="114300"/>
                </a:cubicBezTo>
                <a:cubicBezTo>
                  <a:pt x="3704" y="114300"/>
                  <a:pt x="0" y="110067"/>
                  <a:pt x="0" y="114300"/>
                </a:cubicBezTo>
                <a:cubicBezTo>
                  <a:pt x="0" y="118533"/>
                  <a:pt x="0" y="130175"/>
                  <a:pt x="9525" y="139700"/>
                </a:cubicBezTo>
                <a:cubicBezTo>
                  <a:pt x="19050" y="149225"/>
                  <a:pt x="57150" y="171450"/>
                  <a:pt x="57150" y="171450"/>
                </a:cubicBezTo>
                <a:cubicBezTo>
                  <a:pt x="68263" y="178858"/>
                  <a:pt x="69850" y="182033"/>
                  <a:pt x="76200" y="184150"/>
                </a:cubicBezTo>
                <a:cubicBezTo>
                  <a:pt x="82550" y="186267"/>
                  <a:pt x="85196" y="184679"/>
                  <a:pt x="95250" y="184150"/>
                </a:cubicBezTo>
                <a:cubicBezTo>
                  <a:pt x="105304" y="183621"/>
                  <a:pt x="125942" y="181504"/>
                  <a:pt x="136525" y="180975"/>
                </a:cubicBezTo>
                <a:cubicBezTo>
                  <a:pt x="147108" y="180446"/>
                  <a:pt x="158750" y="180975"/>
                  <a:pt x="158750" y="180975"/>
                </a:cubicBezTo>
                <a:cubicBezTo>
                  <a:pt x="165629" y="180975"/>
                  <a:pt x="171450" y="185208"/>
                  <a:pt x="177800" y="180975"/>
                </a:cubicBezTo>
                <a:cubicBezTo>
                  <a:pt x="184150" y="176742"/>
                  <a:pt x="188383" y="159808"/>
                  <a:pt x="196850" y="155575"/>
                </a:cubicBezTo>
                <a:cubicBezTo>
                  <a:pt x="205317" y="151342"/>
                  <a:pt x="221192" y="156633"/>
                  <a:pt x="228600" y="155575"/>
                </a:cubicBezTo>
                <a:cubicBezTo>
                  <a:pt x="236008" y="154517"/>
                  <a:pt x="235479" y="147638"/>
                  <a:pt x="241300" y="149225"/>
                </a:cubicBezTo>
                <a:cubicBezTo>
                  <a:pt x="247121" y="150813"/>
                  <a:pt x="255058" y="162454"/>
                  <a:pt x="263525" y="165100"/>
                </a:cubicBezTo>
                <a:cubicBezTo>
                  <a:pt x="271992" y="167746"/>
                  <a:pt x="283104" y="164571"/>
                  <a:pt x="292100" y="165100"/>
                </a:cubicBezTo>
                <a:cubicBezTo>
                  <a:pt x="301096" y="165629"/>
                  <a:pt x="317500" y="168275"/>
                  <a:pt x="317500" y="168275"/>
                </a:cubicBezTo>
                <a:lnTo>
                  <a:pt x="317500" y="168275"/>
                </a:lnTo>
                <a:cubicBezTo>
                  <a:pt x="319087" y="168275"/>
                  <a:pt x="318558" y="165100"/>
                  <a:pt x="327025" y="168275"/>
                </a:cubicBezTo>
                <a:cubicBezTo>
                  <a:pt x="335492" y="171450"/>
                  <a:pt x="357188" y="179917"/>
                  <a:pt x="368300" y="187325"/>
                </a:cubicBezTo>
                <a:cubicBezTo>
                  <a:pt x="379413" y="194733"/>
                  <a:pt x="389467" y="204788"/>
                  <a:pt x="393700" y="212725"/>
                </a:cubicBezTo>
                <a:cubicBezTo>
                  <a:pt x="397933" y="220662"/>
                  <a:pt x="393700" y="234950"/>
                  <a:pt x="393700" y="234950"/>
                </a:cubicBezTo>
                <a:cubicBezTo>
                  <a:pt x="393700" y="241829"/>
                  <a:pt x="387350" y="248179"/>
                  <a:pt x="393700" y="254000"/>
                </a:cubicBezTo>
                <a:cubicBezTo>
                  <a:pt x="400050" y="259821"/>
                  <a:pt x="421217" y="263525"/>
                  <a:pt x="431800" y="269875"/>
                </a:cubicBezTo>
                <a:cubicBezTo>
                  <a:pt x="442383" y="276225"/>
                  <a:pt x="446617" y="284692"/>
                  <a:pt x="457200" y="292100"/>
                </a:cubicBezTo>
                <a:cubicBezTo>
                  <a:pt x="467783" y="299508"/>
                  <a:pt x="486304" y="306917"/>
                  <a:pt x="495300" y="314325"/>
                </a:cubicBezTo>
                <a:cubicBezTo>
                  <a:pt x="504296" y="321733"/>
                  <a:pt x="506413" y="328613"/>
                  <a:pt x="511175" y="336550"/>
                </a:cubicBezTo>
                <a:cubicBezTo>
                  <a:pt x="515938" y="344488"/>
                  <a:pt x="520171" y="354013"/>
                  <a:pt x="523875" y="361950"/>
                </a:cubicBezTo>
                <a:cubicBezTo>
                  <a:pt x="527579" y="369887"/>
                  <a:pt x="528638" y="378354"/>
                  <a:pt x="533400" y="384175"/>
                </a:cubicBezTo>
                <a:cubicBezTo>
                  <a:pt x="538162" y="389996"/>
                  <a:pt x="541337" y="394229"/>
                  <a:pt x="552450" y="396875"/>
                </a:cubicBezTo>
                <a:cubicBezTo>
                  <a:pt x="563563" y="399521"/>
                  <a:pt x="586846" y="397933"/>
                  <a:pt x="600075" y="400050"/>
                </a:cubicBezTo>
                <a:cubicBezTo>
                  <a:pt x="613304" y="402167"/>
                  <a:pt x="618596" y="404813"/>
                  <a:pt x="631825" y="409575"/>
                </a:cubicBezTo>
                <a:cubicBezTo>
                  <a:pt x="645054" y="414337"/>
                  <a:pt x="661988" y="421217"/>
                  <a:pt x="679450" y="428625"/>
                </a:cubicBezTo>
                <a:cubicBezTo>
                  <a:pt x="696912" y="436033"/>
                  <a:pt x="723371" y="446617"/>
                  <a:pt x="736600" y="454025"/>
                </a:cubicBezTo>
                <a:cubicBezTo>
                  <a:pt x="749829" y="461433"/>
                  <a:pt x="753004" y="467254"/>
                  <a:pt x="758825" y="473075"/>
                </a:cubicBezTo>
                <a:cubicBezTo>
                  <a:pt x="764646" y="478896"/>
                  <a:pt x="768350" y="481542"/>
                  <a:pt x="771525" y="488950"/>
                </a:cubicBezTo>
                <a:cubicBezTo>
                  <a:pt x="774700" y="496358"/>
                  <a:pt x="775758" y="504296"/>
                  <a:pt x="777875" y="517525"/>
                </a:cubicBezTo>
                <a:cubicBezTo>
                  <a:pt x="779992" y="530754"/>
                  <a:pt x="783167" y="550863"/>
                  <a:pt x="784225" y="568325"/>
                </a:cubicBezTo>
                <a:cubicBezTo>
                  <a:pt x="785283" y="585787"/>
                  <a:pt x="783696" y="610658"/>
                  <a:pt x="784225" y="622300"/>
                </a:cubicBezTo>
                <a:cubicBezTo>
                  <a:pt x="784754" y="633942"/>
                  <a:pt x="783167" y="633413"/>
                  <a:pt x="787400" y="638175"/>
                </a:cubicBezTo>
                <a:cubicBezTo>
                  <a:pt x="791633" y="642937"/>
                  <a:pt x="802746" y="645583"/>
                  <a:pt x="809625" y="650875"/>
                </a:cubicBezTo>
                <a:cubicBezTo>
                  <a:pt x="816504" y="656167"/>
                  <a:pt x="821796" y="664104"/>
                  <a:pt x="828675" y="669925"/>
                </a:cubicBezTo>
                <a:cubicBezTo>
                  <a:pt x="835554" y="675746"/>
                  <a:pt x="850900" y="685800"/>
                  <a:pt x="850900" y="685800"/>
                </a:cubicBezTo>
                <a:cubicBezTo>
                  <a:pt x="856721" y="690033"/>
                  <a:pt x="862542" y="694267"/>
                  <a:pt x="863600" y="695325"/>
                </a:cubicBezTo>
                <a:cubicBezTo>
                  <a:pt x="864658" y="696383"/>
                  <a:pt x="860954" y="694266"/>
                  <a:pt x="857250" y="69215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416550" y="3641725"/>
            <a:ext cx="390562" cy="276265"/>
          </a:xfrm>
          <a:custGeom>
            <a:avLst/>
            <a:gdLst>
              <a:gd name="connsiteX0" fmla="*/ 0 w 390562"/>
              <a:gd name="connsiteY0" fmla="*/ 266700 h 276265"/>
              <a:gd name="connsiteX1" fmla="*/ 66675 w 390562"/>
              <a:gd name="connsiteY1" fmla="*/ 266700 h 276265"/>
              <a:gd name="connsiteX2" fmla="*/ 104775 w 390562"/>
              <a:gd name="connsiteY2" fmla="*/ 269875 h 276265"/>
              <a:gd name="connsiteX3" fmla="*/ 98425 w 390562"/>
              <a:gd name="connsiteY3" fmla="*/ 260350 h 276265"/>
              <a:gd name="connsiteX4" fmla="*/ 117475 w 390562"/>
              <a:gd name="connsiteY4" fmla="*/ 260350 h 276265"/>
              <a:gd name="connsiteX5" fmla="*/ 146050 w 390562"/>
              <a:gd name="connsiteY5" fmla="*/ 263525 h 276265"/>
              <a:gd name="connsiteX6" fmla="*/ 171450 w 390562"/>
              <a:gd name="connsiteY6" fmla="*/ 269875 h 276265"/>
              <a:gd name="connsiteX7" fmla="*/ 200025 w 390562"/>
              <a:gd name="connsiteY7" fmla="*/ 276225 h 276265"/>
              <a:gd name="connsiteX8" fmla="*/ 222250 w 390562"/>
              <a:gd name="connsiteY8" fmla="*/ 266700 h 276265"/>
              <a:gd name="connsiteX9" fmla="*/ 244475 w 390562"/>
              <a:gd name="connsiteY9" fmla="*/ 250825 h 276265"/>
              <a:gd name="connsiteX10" fmla="*/ 247650 w 390562"/>
              <a:gd name="connsiteY10" fmla="*/ 234950 h 276265"/>
              <a:gd name="connsiteX11" fmla="*/ 260350 w 390562"/>
              <a:gd name="connsiteY11" fmla="*/ 206375 h 276265"/>
              <a:gd name="connsiteX12" fmla="*/ 276225 w 390562"/>
              <a:gd name="connsiteY12" fmla="*/ 196850 h 276265"/>
              <a:gd name="connsiteX13" fmla="*/ 292100 w 390562"/>
              <a:gd name="connsiteY13" fmla="*/ 187325 h 276265"/>
              <a:gd name="connsiteX14" fmla="*/ 314325 w 390562"/>
              <a:gd name="connsiteY14" fmla="*/ 180975 h 276265"/>
              <a:gd name="connsiteX15" fmla="*/ 323850 w 390562"/>
              <a:gd name="connsiteY15" fmla="*/ 152400 h 276265"/>
              <a:gd name="connsiteX16" fmla="*/ 346075 w 390562"/>
              <a:gd name="connsiteY16" fmla="*/ 146050 h 276265"/>
              <a:gd name="connsiteX17" fmla="*/ 365125 w 390562"/>
              <a:gd name="connsiteY17" fmla="*/ 123825 h 276265"/>
              <a:gd name="connsiteX18" fmla="*/ 365125 w 390562"/>
              <a:gd name="connsiteY18" fmla="*/ 111125 h 276265"/>
              <a:gd name="connsiteX19" fmla="*/ 371475 w 390562"/>
              <a:gd name="connsiteY19" fmla="*/ 104775 h 276265"/>
              <a:gd name="connsiteX20" fmla="*/ 381000 w 390562"/>
              <a:gd name="connsiteY20" fmla="*/ 101600 h 276265"/>
              <a:gd name="connsiteX21" fmla="*/ 384175 w 390562"/>
              <a:gd name="connsiteY21" fmla="*/ 76200 h 276265"/>
              <a:gd name="connsiteX22" fmla="*/ 390525 w 390562"/>
              <a:gd name="connsiteY22" fmla="*/ 50800 h 276265"/>
              <a:gd name="connsiteX23" fmla="*/ 381000 w 390562"/>
              <a:gd name="connsiteY23" fmla="*/ 15875 h 276265"/>
              <a:gd name="connsiteX24" fmla="*/ 377825 w 390562"/>
              <a:gd name="connsiteY24" fmla="*/ 0 h 27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62" h="276265">
                <a:moveTo>
                  <a:pt x="0" y="266700"/>
                </a:moveTo>
                <a:cubicBezTo>
                  <a:pt x="24606" y="266435"/>
                  <a:pt x="49213" y="266171"/>
                  <a:pt x="66675" y="266700"/>
                </a:cubicBezTo>
                <a:cubicBezTo>
                  <a:pt x="84137" y="267229"/>
                  <a:pt x="99484" y="270933"/>
                  <a:pt x="104775" y="269875"/>
                </a:cubicBezTo>
                <a:cubicBezTo>
                  <a:pt x="110066" y="268817"/>
                  <a:pt x="96308" y="261938"/>
                  <a:pt x="98425" y="260350"/>
                </a:cubicBezTo>
                <a:cubicBezTo>
                  <a:pt x="100542" y="258762"/>
                  <a:pt x="109538" y="259821"/>
                  <a:pt x="117475" y="260350"/>
                </a:cubicBezTo>
                <a:cubicBezTo>
                  <a:pt x="125413" y="260879"/>
                  <a:pt x="137054" y="261938"/>
                  <a:pt x="146050" y="263525"/>
                </a:cubicBezTo>
                <a:cubicBezTo>
                  <a:pt x="155046" y="265112"/>
                  <a:pt x="162454" y="267758"/>
                  <a:pt x="171450" y="269875"/>
                </a:cubicBezTo>
                <a:cubicBezTo>
                  <a:pt x="180446" y="271992"/>
                  <a:pt x="191558" y="276754"/>
                  <a:pt x="200025" y="276225"/>
                </a:cubicBezTo>
                <a:cubicBezTo>
                  <a:pt x="208492" y="275696"/>
                  <a:pt x="214842" y="270933"/>
                  <a:pt x="222250" y="266700"/>
                </a:cubicBezTo>
                <a:cubicBezTo>
                  <a:pt x="229658" y="262467"/>
                  <a:pt x="240242" y="256117"/>
                  <a:pt x="244475" y="250825"/>
                </a:cubicBezTo>
                <a:cubicBezTo>
                  <a:pt x="248708" y="245533"/>
                  <a:pt x="245004" y="242358"/>
                  <a:pt x="247650" y="234950"/>
                </a:cubicBezTo>
                <a:cubicBezTo>
                  <a:pt x="250296" y="227542"/>
                  <a:pt x="255588" y="212725"/>
                  <a:pt x="260350" y="206375"/>
                </a:cubicBezTo>
                <a:cubicBezTo>
                  <a:pt x="265112" y="200025"/>
                  <a:pt x="276225" y="196850"/>
                  <a:pt x="276225" y="196850"/>
                </a:cubicBezTo>
                <a:cubicBezTo>
                  <a:pt x="281517" y="193675"/>
                  <a:pt x="285750" y="189971"/>
                  <a:pt x="292100" y="187325"/>
                </a:cubicBezTo>
                <a:cubicBezTo>
                  <a:pt x="298450" y="184679"/>
                  <a:pt x="309033" y="186796"/>
                  <a:pt x="314325" y="180975"/>
                </a:cubicBezTo>
                <a:cubicBezTo>
                  <a:pt x="319617" y="175154"/>
                  <a:pt x="318558" y="158221"/>
                  <a:pt x="323850" y="152400"/>
                </a:cubicBezTo>
                <a:cubicBezTo>
                  <a:pt x="329142" y="146579"/>
                  <a:pt x="339196" y="150812"/>
                  <a:pt x="346075" y="146050"/>
                </a:cubicBezTo>
                <a:cubicBezTo>
                  <a:pt x="352954" y="141288"/>
                  <a:pt x="365125" y="123825"/>
                  <a:pt x="365125" y="123825"/>
                </a:cubicBezTo>
                <a:cubicBezTo>
                  <a:pt x="368300" y="118004"/>
                  <a:pt x="365125" y="111125"/>
                  <a:pt x="365125" y="111125"/>
                </a:cubicBezTo>
                <a:cubicBezTo>
                  <a:pt x="366183" y="107950"/>
                  <a:pt x="371475" y="104775"/>
                  <a:pt x="371475" y="104775"/>
                </a:cubicBezTo>
                <a:cubicBezTo>
                  <a:pt x="374121" y="103187"/>
                  <a:pt x="378883" y="106362"/>
                  <a:pt x="381000" y="101600"/>
                </a:cubicBezTo>
                <a:cubicBezTo>
                  <a:pt x="383117" y="96838"/>
                  <a:pt x="382588" y="84667"/>
                  <a:pt x="384175" y="76200"/>
                </a:cubicBezTo>
                <a:cubicBezTo>
                  <a:pt x="385762" y="67733"/>
                  <a:pt x="391054" y="60854"/>
                  <a:pt x="390525" y="50800"/>
                </a:cubicBezTo>
                <a:cubicBezTo>
                  <a:pt x="389996" y="40746"/>
                  <a:pt x="383117" y="24342"/>
                  <a:pt x="381000" y="15875"/>
                </a:cubicBezTo>
                <a:cubicBezTo>
                  <a:pt x="378883" y="7408"/>
                  <a:pt x="378354" y="3704"/>
                  <a:pt x="377825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91105" y="3743325"/>
            <a:ext cx="254422" cy="882650"/>
          </a:xfrm>
          <a:custGeom>
            <a:avLst/>
            <a:gdLst>
              <a:gd name="connsiteX0" fmla="*/ 209620 w 254422"/>
              <a:gd name="connsiteY0" fmla="*/ 0 h 882650"/>
              <a:gd name="connsiteX1" fmla="*/ 206445 w 254422"/>
              <a:gd name="connsiteY1" fmla="*/ 85725 h 882650"/>
              <a:gd name="connsiteX2" fmla="*/ 190570 w 254422"/>
              <a:gd name="connsiteY2" fmla="*/ 139700 h 882650"/>
              <a:gd name="connsiteX3" fmla="*/ 174695 w 254422"/>
              <a:gd name="connsiteY3" fmla="*/ 171450 h 882650"/>
              <a:gd name="connsiteX4" fmla="*/ 146120 w 254422"/>
              <a:gd name="connsiteY4" fmla="*/ 193675 h 882650"/>
              <a:gd name="connsiteX5" fmla="*/ 187395 w 254422"/>
              <a:gd name="connsiteY5" fmla="*/ 231775 h 882650"/>
              <a:gd name="connsiteX6" fmla="*/ 219145 w 254422"/>
              <a:gd name="connsiteY6" fmla="*/ 244475 h 882650"/>
              <a:gd name="connsiteX7" fmla="*/ 235020 w 254422"/>
              <a:gd name="connsiteY7" fmla="*/ 263525 h 882650"/>
              <a:gd name="connsiteX8" fmla="*/ 235020 w 254422"/>
              <a:gd name="connsiteY8" fmla="*/ 288925 h 882650"/>
              <a:gd name="connsiteX9" fmla="*/ 228670 w 254422"/>
              <a:gd name="connsiteY9" fmla="*/ 320675 h 882650"/>
              <a:gd name="connsiteX10" fmla="*/ 250895 w 254422"/>
              <a:gd name="connsiteY10" fmla="*/ 365125 h 882650"/>
              <a:gd name="connsiteX11" fmla="*/ 254070 w 254422"/>
              <a:gd name="connsiteY11" fmla="*/ 381000 h 882650"/>
              <a:gd name="connsiteX12" fmla="*/ 247720 w 254422"/>
              <a:gd name="connsiteY12" fmla="*/ 400050 h 882650"/>
              <a:gd name="connsiteX13" fmla="*/ 247720 w 254422"/>
              <a:gd name="connsiteY13" fmla="*/ 419100 h 882650"/>
              <a:gd name="connsiteX14" fmla="*/ 228670 w 254422"/>
              <a:gd name="connsiteY14" fmla="*/ 454025 h 882650"/>
              <a:gd name="connsiteX15" fmla="*/ 200095 w 254422"/>
              <a:gd name="connsiteY15" fmla="*/ 482600 h 882650"/>
              <a:gd name="connsiteX16" fmla="*/ 193745 w 254422"/>
              <a:gd name="connsiteY16" fmla="*/ 511175 h 882650"/>
              <a:gd name="connsiteX17" fmla="*/ 158820 w 254422"/>
              <a:gd name="connsiteY17" fmla="*/ 546100 h 882650"/>
              <a:gd name="connsiteX18" fmla="*/ 130245 w 254422"/>
              <a:gd name="connsiteY18" fmla="*/ 577850 h 882650"/>
              <a:gd name="connsiteX19" fmla="*/ 92145 w 254422"/>
              <a:gd name="connsiteY19" fmla="*/ 606425 h 882650"/>
              <a:gd name="connsiteX20" fmla="*/ 73095 w 254422"/>
              <a:gd name="connsiteY20" fmla="*/ 615950 h 882650"/>
              <a:gd name="connsiteX21" fmla="*/ 63570 w 254422"/>
              <a:gd name="connsiteY21" fmla="*/ 625475 h 882650"/>
              <a:gd name="connsiteX22" fmla="*/ 31820 w 254422"/>
              <a:gd name="connsiteY22" fmla="*/ 644525 h 882650"/>
              <a:gd name="connsiteX23" fmla="*/ 28645 w 254422"/>
              <a:gd name="connsiteY23" fmla="*/ 654050 h 882650"/>
              <a:gd name="connsiteX24" fmla="*/ 25470 w 254422"/>
              <a:gd name="connsiteY24" fmla="*/ 708025 h 882650"/>
              <a:gd name="connsiteX25" fmla="*/ 15945 w 254422"/>
              <a:gd name="connsiteY25" fmla="*/ 746125 h 882650"/>
              <a:gd name="connsiteX26" fmla="*/ 12770 w 254422"/>
              <a:gd name="connsiteY26" fmla="*/ 765175 h 882650"/>
              <a:gd name="connsiteX27" fmla="*/ 70 w 254422"/>
              <a:gd name="connsiteY27" fmla="*/ 796925 h 882650"/>
              <a:gd name="connsiteX28" fmla="*/ 19120 w 254422"/>
              <a:gd name="connsiteY28" fmla="*/ 812800 h 882650"/>
              <a:gd name="connsiteX29" fmla="*/ 44520 w 254422"/>
              <a:gd name="connsiteY29" fmla="*/ 847725 h 882650"/>
              <a:gd name="connsiteX30" fmla="*/ 47695 w 254422"/>
              <a:gd name="connsiteY30" fmla="*/ 876300 h 882650"/>
              <a:gd name="connsiteX31" fmla="*/ 41345 w 254422"/>
              <a:gd name="connsiteY31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4422" h="882650">
                <a:moveTo>
                  <a:pt x="209620" y="0"/>
                </a:moveTo>
                <a:cubicBezTo>
                  <a:pt x="209620" y="31221"/>
                  <a:pt x="209620" y="62442"/>
                  <a:pt x="206445" y="85725"/>
                </a:cubicBezTo>
                <a:cubicBezTo>
                  <a:pt x="203270" y="109008"/>
                  <a:pt x="195862" y="125413"/>
                  <a:pt x="190570" y="139700"/>
                </a:cubicBezTo>
                <a:cubicBezTo>
                  <a:pt x="185278" y="153987"/>
                  <a:pt x="182103" y="162454"/>
                  <a:pt x="174695" y="171450"/>
                </a:cubicBezTo>
                <a:cubicBezTo>
                  <a:pt x="167287" y="180446"/>
                  <a:pt x="144003" y="183621"/>
                  <a:pt x="146120" y="193675"/>
                </a:cubicBezTo>
                <a:cubicBezTo>
                  <a:pt x="148237" y="203729"/>
                  <a:pt x="175224" y="223308"/>
                  <a:pt x="187395" y="231775"/>
                </a:cubicBezTo>
                <a:cubicBezTo>
                  <a:pt x="199566" y="240242"/>
                  <a:pt x="211208" y="239183"/>
                  <a:pt x="219145" y="244475"/>
                </a:cubicBezTo>
                <a:cubicBezTo>
                  <a:pt x="227082" y="249767"/>
                  <a:pt x="232374" y="256117"/>
                  <a:pt x="235020" y="263525"/>
                </a:cubicBezTo>
                <a:cubicBezTo>
                  <a:pt x="237666" y="270933"/>
                  <a:pt x="236078" y="279400"/>
                  <a:pt x="235020" y="288925"/>
                </a:cubicBezTo>
                <a:cubicBezTo>
                  <a:pt x="233962" y="298450"/>
                  <a:pt x="226024" y="307975"/>
                  <a:pt x="228670" y="320675"/>
                </a:cubicBezTo>
                <a:cubicBezTo>
                  <a:pt x="231316" y="333375"/>
                  <a:pt x="246662" y="355071"/>
                  <a:pt x="250895" y="365125"/>
                </a:cubicBezTo>
                <a:cubicBezTo>
                  <a:pt x="255128" y="375179"/>
                  <a:pt x="254599" y="375179"/>
                  <a:pt x="254070" y="381000"/>
                </a:cubicBezTo>
                <a:cubicBezTo>
                  <a:pt x="253541" y="386821"/>
                  <a:pt x="248778" y="393700"/>
                  <a:pt x="247720" y="400050"/>
                </a:cubicBezTo>
                <a:cubicBezTo>
                  <a:pt x="246662" y="406400"/>
                  <a:pt x="250895" y="410104"/>
                  <a:pt x="247720" y="419100"/>
                </a:cubicBezTo>
                <a:cubicBezTo>
                  <a:pt x="244545" y="428096"/>
                  <a:pt x="236607" y="443442"/>
                  <a:pt x="228670" y="454025"/>
                </a:cubicBezTo>
                <a:cubicBezTo>
                  <a:pt x="220733" y="464608"/>
                  <a:pt x="205916" y="473075"/>
                  <a:pt x="200095" y="482600"/>
                </a:cubicBezTo>
                <a:cubicBezTo>
                  <a:pt x="194274" y="492125"/>
                  <a:pt x="200624" y="500592"/>
                  <a:pt x="193745" y="511175"/>
                </a:cubicBezTo>
                <a:cubicBezTo>
                  <a:pt x="186866" y="521758"/>
                  <a:pt x="169403" y="534988"/>
                  <a:pt x="158820" y="546100"/>
                </a:cubicBezTo>
                <a:cubicBezTo>
                  <a:pt x="148237" y="557212"/>
                  <a:pt x="141357" y="567796"/>
                  <a:pt x="130245" y="577850"/>
                </a:cubicBezTo>
                <a:cubicBezTo>
                  <a:pt x="119133" y="587904"/>
                  <a:pt x="101670" y="600075"/>
                  <a:pt x="92145" y="606425"/>
                </a:cubicBezTo>
                <a:cubicBezTo>
                  <a:pt x="82620" y="612775"/>
                  <a:pt x="73095" y="615950"/>
                  <a:pt x="73095" y="615950"/>
                </a:cubicBezTo>
                <a:cubicBezTo>
                  <a:pt x="68333" y="619125"/>
                  <a:pt x="70449" y="620713"/>
                  <a:pt x="63570" y="625475"/>
                </a:cubicBezTo>
                <a:cubicBezTo>
                  <a:pt x="56691" y="630237"/>
                  <a:pt x="37641" y="639763"/>
                  <a:pt x="31820" y="644525"/>
                </a:cubicBezTo>
                <a:cubicBezTo>
                  <a:pt x="25999" y="649287"/>
                  <a:pt x="29703" y="643467"/>
                  <a:pt x="28645" y="654050"/>
                </a:cubicBezTo>
                <a:cubicBezTo>
                  <a:pt x="27587" y="664633"/>
                  <a:pt x="27587" y="692679"/>
                  <a:pt x="25470" y="708025"/>
                </a:cubicBezTo>
                <a:cubicBezTo>
                  <a:pt x="23353" y="723371"/>
                  <a:pt x="18062" y="736600"/>
                  <a:pt x="15945" y="746125"/>
                </a:cubicBezTo>
                <a:cubicBezTo>
                  <a:pt x="13828" y="755650"/>
                  <a:pt x="15416" y="756708"/>
                  <a:pt x="12770" y="765175"/>
                </a:cubicBezTo>
                <a:cubicBezTo>
                  <a:pt x="10124" y="773642"/>
                  <a:pt x="-988" y="788988"/>
                  <a:pt x="70" y="796925"/>
                </a:cubicBezTo>
                <a:cubicBezTo>
                  <a:pt x="1128" y="804862"/>
                  <a:pt x="11712" y="804333"/>
                  <a:pt x="19120" y="812800"/>
                </a:cubicBezTo>
                <a:cubicBezTo>
                  <a:pt x="26528" y="821267"/>
                  <a:pt x="39757" y="837142"/>
                  <a:pt x="44520" y="847725"/>
                </a:cubicBezTo>
                <a:cubicBezTo>
                  <a:pt x="49282" y="858308"/>
                  <a:pt x="47695" y="876300"/>
                  <a:pt x="47695" y="876300"/>
                </a:cubicBezTo>
                <a:cubicBezTo>
                  <a:pt x="47166" y="882121"/>
                  <a:pt x="44255" y="882385"/>
                  <a:pt x="41345" y="88265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591497" y="4625975"/>
            <a:ext cx="276969" cy="324919"/>
          </a:xfrm>
          <a:custGeom>
            <a:avLst/>
            <a:gdLst>
              <a:gd name="connsiteX0" fmla="*/ 44128 w 276969"/>
              <a:gd name="connsiteY0" fmla="*/ 0 h 324919"/>
              <a:gd name="connsiteX1" fmla="*/ 21903 w 276969"/>
              <a:gd name="connsiteY1" fmla="*/ 66675 h 324919"/>
              <a:gd name="connsiteX2" fmla="*/ 12378 w 276969"/>
              <a:gd name="connsiteY2" fmla="*/ 101600 h 324919"/>
              <a:gd name="connsiteX3" fmla="*/ 12378 w 276969"/>
              <a:gd name="connsiteY3" fmla="*/ 158750 h 324919"/>
              <a:gd name="connsiteX4" fmla="*/ 12378 w 276969"/>
              <a:gd name="connsiteY4" fmla="*/ 200025 h 324919"/>
              <a:gd name="connsiteX5" fmla="*/ 2853 w 276969"/>
              <a:gd name="connsiteY5" fmla="*/ 234950 h 324919"/>
              <a:gd name="connsiteX6" fmla="*/ 6028 w 276969"/>
              <a:gd name="connsiteY6" fmla="*/ 254000 h 324919"/>
              <a:gd name="connsiteX7" fmla="*/ 66353 w 276969"/>
              <a:gd name="connsiteY7" fmla="*/ 260350 h 324919"/>
              <a:gd name="connsiteX8" fmla="*/ 117153 w 276969"/>
              <a:gd name="connsiteY8" fmla="*/ 273050 h 324919"/>
              <a:gd name="connsiteX9" fmla="*/ 145728 w 276969"/>
              <a:gd name="connsiteY9" fmla="*/ 273050 h 324919"/>
              <a:gd name="connsiteX10" fmla="*/ 183828 w 276969"/>
              <a:gd name="connsiteY10" fmla="*/ 285750 h 324919"/>
              <a:gd name="connsiteX11" fmla="*/ 183828 w 276969"/>
              <a:gd name="connsiteY11" fmla="*/ 311150 h 324919"/>
              <a:gd name="connsiteX12" fmla="*/ 209228 w 276969"/>
              <a:gd name="connsiteY12" fmla="*/ 323850 h 324919"/>
              <a:gd name="connsiteX13" fmla="*/ 244153 w 276969"/>
              <a:gd name="connsiteY13" fmla="*/ 323850 h 324919"/>
              <a:gd name="connsiteX14" fmla="*/ 275903 w 276969"/>
              <a:gd name="connsiteY14" fmla="*/ 320675 h 324919"/>
              <a:gd name="connsiteX15" fmla="*/ 266378 w 276969"/>
              <a:gd name="connsiteY15" fmla="*/ 320675 h 32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6969" h="324919">
                <a:moveTo>
                  <a:pt x="44128" y="0"/>
                </a:moveTo>
                <a:cubicBezTo>
                  <a:pt x="35661" y="25400"/>
                  <a:pt x="27195" y="49742"/>
                  <a:pt x="21903" y="66675"/>
                </a:cubicBezTo>
                <a:cubicBezTo>
                  <a:pt x="16611" y="83608"/>
                  <a:pt x="13965" y="86254"/>
                  <a:pt x="12378" y="101600"/>
                </a:cubicBezTo>
                <a:cubicBezTo>
                  <a:pt x="10790" y="116946"/>
                  <a:pt x="12378" y="158750"/>
                  <a:pt x="12378" y="158750"/>
                </a:cubicBezTo>
                <a:cubicBezTo>
                  <a:pt x="12378" y="175154"/>
                  <a:pt x="13965" y="187325"/>
                  <a:pt x="12378" y="200025"/>
                </a:cubicBezTo>
                <a:cubicBezTo>
                  <a:pt x="10791" y="212725"/>
                  <a:pt x="3911" y="225954"/>
                  <a:pt x="2853" y="234950"/>
                </a:cubicBezTo>
                <a:cubicBezTo>
                  <a:pt x="1795" y="243946"/>
                  <a:pt x="-4555" y="249767"/>
                  <a:pt x="6028" y="254000"/>
                </a:cubicBezTo>
                <a:cubicBezTo>
                  <a:pt x="16611" y="258233"/>
                  <a:pt x="47832" y="257175"/>
                  <a:pt x="66353" y="260350"/>
                </a:cubicBezTo>
                <a:cubicBezTo>
                  <a:pt x="84874" y="263525"/>
                  <a:pt x="103924" y="270933"/>
                  <a:pt x="117153" y="273050"/>
                </a:cubicBezTo>
                <a:cubicBezTo>
                  <a:pt x="130382" y="275167"/>
                  <a:pt x="134616" y="270933"/>
                  <a:pt x="145728" y="273050"/>
                </a:cubicBezTo>
                <a:cubicBezTo>
                  <a:pt x="156840" y="275167"/>
                  <a:pt x="177478" y="279400"/>
                  <a:pt x="183828" y="285750"/>
                </a:cubicBezTo>
                <a:cubicBezTo>
                  <a:pt x="190178" y="292100"/>
                  <a:pt x="179595" y="304800"/>
                  <a:pt x="183828" y="311150"/>
                </a:cubicBezTo>
                <a:cubicBezTo>
                  <a:pt x="188061" y="317500"/>
                  <a:pt x="199174" y="321733"/>
                  <a:pt x="209228" y="323850"/>
                </a:cubicBezTo>
                <a:cubicBezTo>
                  <a:pt x="219282" y="325967"/>
                  <a:pt x="233041" y="324379"/>
                  <a:pt x="244153" y="323850"/>
                </a:cubicBezTo>
                <a:cubicBezTo>
                  <a:pt x="255265" y="323321"/>
                  <a:pt x="272199" y="321204"/>
                  <a:pt x="275903" y="320675"/>
                </a:cubicBezTo>
                <a:cubicBezTo>
                  <a:pt x="279607" y="320146"/>
                  <a:pt x="272992" y="320410"/>
                  <a:pt x="266378" y="32067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754442" y="4949825"/>
            <a:ext cx="1087683" cy="838149"/>
          </a:xfrm>
          <a:custGeom>
            <a:avLst/>
            <a:gdLst>
              <a:gd name="connsiteX0" fmla="*/ 20883 w 1087683"/>
              <a:gd name="connsiteY0" fmla="*/ 0 h 838149"/>
              <a:gd name="connsiteX1" fmla="*/ 1833 w 1087683"/>
              <a:gd name="connsiteY1" fmla="*/ 60325 h 838149"/>
              <a:gd name="connsiteX2" fmla="*/ 1833 w 1087683"/>
              <a:gd name="connsiteY2" fmla="*/ 117475 h 838149"/>
              <a:gd name="connsiteX3" fmla="*/ 11358 w 1087683"/>
              <a:gd name="connsiteY3" fmla="*/ 180975 h 838149"/>
              <a:gd name="connsiteX4" fmla="*/ 36758 w 1087683"/>
              <a:gd name="connsiteY4" fmla="*/ 212725 h 838149"/>
              <a:gd name="connsiteX5" fmla="*/ 39933 w 1087683"/>
              <a:gd name="connsiteY5" fmla="*/ 263525 h 838149"/>
              <a:gd name="connsiteX6" fmla="*/ 46283 w 1087683"/>
              <a:gd name="connsiteY6" fmla="*/ 301625 h 838149"/>
              <a:gd name="connsiteX7" fmla="*/ 81208 w 1087683"/>
              <a:gd name="connsiteY7" fmla="*/ 339725 h 838149"/>
              <a:gd name="connsiteX8" fmla="*/ 100258 w 1087683"/>
              <a:gd name="connsiteY8" fmla="*/ 377825 h 838149"/>
              <a:gd name="connsiteX9" fmla="*/ 112958 w 1087683"/>
              <a:gd name="connsiteY9" fmla="*/ 396875 h 838149"/>
              <a:gd name="connsiteX10" fmla="*/ 147883 w 1087683"/>
              <a:gd name="connsiteY10" fmla="*/ 434975 h 838149"/>
              <a:gd name="connsiteX11" fmla="*/ 157408 w 1087683"/>
              <a:gd name="connsiteY11" fmla="*/ 460375 h 838149"/>
              <a:gd name="connsiteX12" fmla="*/ 182808 w 1087683"/>
              <a:gd name="connsiteY12" fmla="*/ 498475 h 838149"/>
              <a:gd name="connsiteX13" fmla="*/ 205033 w 1087683"/>
              <a:gd name="connsiteY13" fmla="*/ 546100 h 838149"/>
              <a:gd name="connsiteX14" fmla="*/ 227258 w 1087683"/>
              <a:gd name="connsiteY14" fmla="*/ 587375 h 838149"/>
              <a:gd name="connsiteX15" fmla="*/ 259008 w 1087683"/>
              <a:gd name="connsiteY15" fmla="*/ 628650 h 838149"/>
              <a:gd name="connsiteX16" fmla="*/ 325683 w 1087683"/>
              <a:gd name="connsiteY16" fmla="*/ 654050 h 838149"/>
              <a:gd name="connsiteX17" fmla="*/ 335208 w 1087683"/>
              <a:gd name="connsiteY17" fmla="*/ 695325 h 838149"/>
              <a:gd name="connsiteX18" fmla="*/ 389183 w 1087683"/>
              <a:gd name="connsiteY18" fmla="*/ 749300 h 838149"/>
              <a:gd name="connsiteX19" fmla="*/ 408233 w 1087683"/>
              <a:gd name="connsiteY19" fmla="*/ 784225 h 838149"/>
              <a:gd name="connsiteX20" fmla="*/ 481258 w 1087683"/>
              <a:gd name="connsiteY20" fmla="*/ 803275 h 838149"/>
              <a:gd name="connsiteX21" fmla="*/ 541583 w 1087683"/>
              <a:gd name="connsiteY21" fmla="*/ 822325 h 838149"/>
              <a:gd name="connsiteX22" fmla="*/ 595558 w 1087683"/>
              <a:gd name="connsiteY22" fmla="*/ 835025 h 838149"/>
              <a:gd name="connsiteX23" fmla="*/ 665408 w 1087683"/>
              <a:gd name="connsiteY23" fmla="*/ 835025 h 838149"/>
              <a:gd name="connsiteX24" fmla="*/ 671758 w 1087683"/>
              <a:gd name="connsiteY24" fmla="*/ 800100 h 838149"/>
              <a:gd name="connsiteX25" fmla="*/ 687633 w 1087683"/>
              <a:gd name="connsiteY25" fmla="*/ 809625 h 838149"/>
              <a:gd name="connsiteX26" fmla="*/ 674933 w 1087683"/>
              <a:gd name="connsiteY26" fmla="*/ 790575 h 838149"/>
              <a:gd name="connsiteX27" fmla="*/ 690808 w 1087683"/>
              <a:gd name="connsiteY27" fmla="*/ 762000 h 838149"/>
              <a:gd name="connsiteX28" fmla="*/ 719383 w 1087683"/>
              <a:gd name="connsiteY28" fmla="*/ 736600 h 838149"/>
              <a:gd name="connsiteX29" fmla="*/ 735258 w 1087683"/>
              <a:gd name="connsiteY29" fmla="*/ 708025 h 838149"/>
              <a:gd name="connsiteX30" fmla="*/ 786058 w 1087683"/>
              <a:gd name="connsiteY30" fmla="*/ 695325 h 838149"/>
              <a:gd name="connsiteX31" fmla="*/ 820983 w 1087683"/>
              <a:gd name="connsiteY31" fmla="*/ 711200 h 838149"/>
              <a:gd name="connsiteX32" fmla="*/ 852733 w 1087683"/>
              <a:gd name="connsiteY32" fmla="*/ 711200 h 838149"/>
              <a:gd name="connsiteX33" fmla="*/ 836858 w 1087683"/>
              <a:gd name="connsiteY33" fmla="*/ 676275 h 838149"/>
              <a:gd name="connsiteX34" fmla="*/ 814633 w 1087683"/>
              <a:gd name="connsiteY34" fmla="*/ 638175 h 838149"/>
              <a:gd name="connsiteX35" fmla="*/ 843208 w 1087683"/>
              <a:gd name="connsiteY35" fmla="*/ 625475 h 838149"/>
              <a:gd name="connsiteX36" fmla="*/ 859083 w 1087683"/>
              <a:gd name="connsiteY36" fmla="*/ 660400 h 838149"/>
              <a:gd name="connsiteX37" fmla="*/ 900358 w 1087683"/>
              <a:gd name="connsiteY37" fmla="*/ 682625 h 838149"/>
              <a:gd name="connsiteX38" fmla="*/ 916233 w 1087683"/>
              <a:gd name="connsiteY38" fmla="*/ 650875 h 838149"/>
              <a:gd name="connsiteX39" fmla="*/ 941633 w 1087683"/>
              <a:gd name="connsiteY39" fmla="*/ 654050 h 838149"/>
              <a:gd name="connsiteX40" fmla="*/ 989258 w 1087683"/>
              <a:gd name="connsiteY40" fmla="*/ 628650 h 838149"/>
              <a:gd name="connsiteX41" fmla="*/ 1005133 w 1087683"/>
              <a:gd name="connsiteY41" fmla="*/ 603250 h 838149"/>
              <a:gd name="connsiteX42" fmla="*/ 1024183 w 1087683"/>
              <a:gd name="connsiteY42" fmla="*/ 603250 h 838149"/>
              <a:gd name="connsiteX43" fmla="*/ 1043233 w 1087683"/>
              <a:gd name="connsiteY43" fmla="*/ 660400 h 838149"/>
              <a:gd name="connsiteX44" fmla="*/ 1059108 w 1087683"/>
              <a:gd name="connsiteY44" fmla="*/ 698500 h 838149"/>
              <a:gd name="connsiteX45" fmla="*/ 1071808 w 1087683"/>
              <a:gd name="connsiteY45" fmla="*/ 720725 h 838149"/>
              <a:gd name="connsiteX46" fmla="*/ 1087683 w 1087683"/>
              <a:gd name="connsiteY46" fmla="*/ 749300 h 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87683" h="838149">
                <a:moveTo>
                  <a:pt x="20883" y="0"/>
                </a:moveTo>
                <a:cubicBezTo>
                  <a:pt x="12945" y="20373"/>
                  <a:pt x="5008" y="40746"/>
                  <a:pt x="1833" y="60325"/>
                </a:cubicBezTo>
                <a:cubicBezTo>
                  <a:pt x="-1342" y="79904"/>
                  <a:pt x="245" y="97367"/>
                  <a:pt x="1833" y="117475"/>
                </a:cubicBezTo>
                <a:cubicBezTo>
                  <a:pt x="3420" y="137583"/>
                  <a:pt x="5537" y="165100"/>
                  <a:pt x="11358" y="180975"/>
                </a:cubicBezTo>
                <a:cubicBezTo>
                  <a:pt x="17179" y="196850"/>
                  <a:pt x="31996" y="198967"/>
                  <a:pt x="36758" y="212725"/>
                </a:cubicBezTo>
                <a:cubicBezTo>
                  <a:pt x="41520" y="226483"/>
                  <a:pt x="38346" y="248708"/>
                  <a:pt x="39933" y="263525"/>
                </a:cubicBezTo>
                <a:cubicBezTo>
                  <a:pt x="41520" y="278342"/>
                  <a:pt x="39404" y="288925"/>
                  <a:pt x="46283" y="301625"/>
                </a:cubicBezTo>
                <a:cubicBezTo>
                  <a:pt x="53162" y="314325"/>
                  <a:pt x="72212" y="327025"/>
                  <a:pt x="81208" y="339725"/>
                </a:cubicBezTo>
                <a:cubicBezTo>
                  <a:pt x="90204" y="352425"/>
                  <a:pt x="94966" y="368300"/>
                  <a:pt x="100258" y="377825"/>
                </a:cubicBezTo>
                <a:cubicBezTo>
                  <a:pt x="105550" y="387350"/>
                  <a:pt x="105021" y="387350"/>
                  <a:pt x="112958" y="396875"/>
                </a:cubicBezTo>
                <a:cubicBezTo>
                  <a:pt x="120895" y="406400"/>
                  <a:pt x="140475" y="424392"/>
                  <a:pt x="147883" y="434975"/>
                </a:cubicBezTo>
                <a:cubicBezTo>
                  <a:pt x="155291" y="445558"/>
                  <a:pt x="151587" y="449792"/>
                  <a:pt x="157408" y="460375"/>
                </a:cubicBezTo>
                <a:cubicBezTo>
                  <a:pt x="163229" y="470958"/>
                  <a:pt x="174871" y="484188"/>
                  <a:pt x="182808" y="498475"/>
                </a:cubicBezTo>
                <a:cubicBezTo>
                  <a:pt x="190745" y="512762"/>
                  <a:pt x="197625" y="531283"/>
                  <a:pt x="205033" y="546100"/>
                </a:cubicBezTo>
                <a:cubicBezTo>
                  <a:pt x="212441" y="560917"/>
                  <a:pt x="218262" y="573617"/>
                  <a:pt x="227258" y="587375"/>
                </a:cubicBezTo>
                <a:cubicBezTo>
                  <a:pt x="236254" y="601133"/>
                  <a:pt x="242604" y="617538"/>
                  <a:pt x="259008" y="628650"/>
                </a:cubicBezTo>
                <a:cubicBezTo>
                  <a:pt x="275412" y="639762"/>
                  <a:pt x="312983" y="642938"/>
                  <a:pt x="325683" y="654050"/>
                </a:cubicBezTo>
                <a:cubicBezTo>
                  <a:pt x="338383" y="665162"/>
                  <a:pt x="324625" y="679450"/>
                  <a:pt x="335208" y="695325"/>
                </a:cubicBezTo>
                <a:cubicBezTo>
                  <a:pt x="345791" y="711200"/>
                  <a:pt x="377012" y="734483"/>
                  <a:pt x="389183" y="749300"/>
                </a:cubicBezTo>
                <a:cubicBezTo>
                  <a:pt x="401354" y="764117"/>
                  <a:pt x="392887" y="775229"/>
                  <a:pt x="408233" y="784225"/>
                </a:cubicBezTo>
                <a:cubicBezTo>
                  <a:pt x="423579" y="793221"/>
                  <a:pt x="459033" y="796925"/>
                  <a:pt x="481258" y="803275"/>
                </a:cubicBezTo>
                <a:cubicBezTo>
                  <a:pt x="503483" y="809625"/>
                  <a:pt x="522533" y="817033"/>
                  <a:pt x="541583" y="822325"/>
                </a:cubicBezTo>
                <a:cubicBezTo>
                  <a:pt x="560633" y="827617"/>
                  <a:pt x="574921" y="832908"/>
                  <a:pt x="595558" y="835025"/>
                </a:cubicBezTo>
                <a:cubicBezTo>
                  <a:pt x="616195" y="837142"/>
                  <a:pt x="652708" y="840846"/>
                  <a:pt x="665408" y="835025"/>
                </a:cubicBezTo>
                <a:cubicBezTo>
                  <a:pt x="678108" y="829204"/>
                  <a:pt x="668054" y="804333"/>
                  <a:pt x="671758" y="800100"/>
                </a:cubicBezTo>
                <a:cubicBezTo>
                  <a:pt x="675462" y="795867"/>
                  <a:pt x="687104" y="811212"/>
                  <a:pt x="687633" y="809625"/>
                </a:cubicBezTo>
                <a:cubicBezTo>
                  <a:pt x="688162" y="808038"/>
                  <a:pt x="674404" y="798513"/>
                  <a:pt x="674933" y="790575"/>
                </a:cubicBezTo>
                <a:cubicBezTo>
                  <a:pt x="675462" y="782638"/>
                  <a:pt x="683400" y="770996"/>
                  <a:pt x="690808" y="762000"/>
                </a:cubicBezTo>
                <a:cubicBezTo>
                  <a:pt x="698216" y="753004"/>
                  <a:pt x="711975" y="745596"/>
                  <a:pt x="719383" y="736600"/>
                </a:cubicBezTo>
                <a:cubicBezTo>
                  <a:pt x="726791" y="727604"/>
                  <a:pt x="724146" y="714904"/>
                  <a:pt x="735258" y="708025"/>
                </a:cubicBezTo>
                <a:cubicBezTo>
                  <a:pt x="746370" y="701146"/>
                  <a:pt x="771771" y="694796"/>
                  <a:pt x="786058" y="695325"/>
                </a:cubicBezTo>
                <a:cubicBezTo>
                  <a:pt x="800346" y="695854"/>
                  <a:pt x="809870" y="708554"/>
                  <a:pt x="820983" y="711200"/>
                </a:cubicBezTo>
                <a:cubicBezTo>
                  <a:pt x="832096" y="713846"/>
                  <a:pt x="850087" y="717021"/>
                  <a:pt x="852733" y="711200"/>
                </a:cubicBezTo>
                <a:cubicBezTo>
                  <a:pt x="855379" y="705379"/>
                  <a:pt x="843208" y="688446"/>
                  <a:pt x="836858" y="676275"/>
                </a:cubicBezTo>
                <a:cubicBezTo>
                  <a:pt x="830508" y="664104"/>
                  <a:pt x="813575" y="646642"/>
                  <a:pt x="814633" y="638175"/>
                </a:cubicBezTo>
                <a:cubicBezTo>
                  <a:pt x="815691" y="629708"/>
                  <a:pt x="835800" y="621771"/>
                  <a:pt x="843208" y="625475"/>
                </a:cubicBezTo>
                <a:cubicBezTo>
                  <a:pt x="850616" y="629179"/>
                  <a:pt x="849558" y="650875"/>
                  <a:pt x="859083" y="660400"/>
                </a:cubicBezTo>
                <a:cubicBezTo>
                  <a:pt x="868608" y="669925"/>
                  <a:pt x="890833" y="684213"/>
                  <a:pt x="900358" y="682625"/>
                </a:cubicBezTo>
                <a:cubicBezTo>
                  <a:pt x="909883" y="681038"/>
                  <a:pt x="909354" y="655637"/>
                  <a:pt x="916233" y="650875"/>
                </a:cubicBezTo>
                <a:cubicBezTo>
                  <a:pt x="923112" y="646113"/>
                  <a:pt x="929462" y="657754"/>
                  <a:pt x="941633" y="654050"/>
                </a:cubicBezTo>
                <a:cubicBezTo>
                  <a:pt x="953804" y="650346"/>
                  <a:pt x="978675" y="637117"/>
                  <a:pt x="989258" y="628650"/>
                </a:cubicBezTo>
                <a:cubicBezTo>
                  <a:pt x="999841" y="620183"/>
                  <a:pt x="999312" y="607483"/>
                  <a:pt x="1005133" y="603250"/>
                </a:cubicBezTo>
                <a:cubicBezTo>
                  <a:pt x="1010954" y="599017"/>
                  <a:pt x="1017833" y="593725"/>
                  <a:pt x="1024183" y="603250"/>
                </a:cubicBezTo>
                <a:cubicBezTo>
                  <a:pt x="1030533" y="612775"/>
                  <a:pt x="1037412" y="644525"/>
                  <a:pt x="1043233" y="660400"/>
                </a:cubicBezTo>
                <a:cubicBezTo>
                  <a:pt x="1049054" y="676275"/>
                  <a:pt x="1054346" y="688446"/>
                  <a:pt x="1059108" y="698500"/>
                </a:cubicBezTo>
                <a:cubicBezTo>
                  <a:pt x="1063871" y="708554"/>
                  <a:pt x="1067045" y="712258"/>
                  <a:pt x="1071808" y="720725"/>
                </a:cubicBezTo>
                <a:cubicBezTo>
                  <a:pt x="1076571" y="729192"/>
                  <a:pt x="1082127" y="739246"/>
                  <a:pt x="1087683" y="7493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6842125" y="5467350"/>
            <a:ext cx="1060450" cy="248149"/>
          </a:xfrm>
          <a:custGeom>
            <a:avLst/>
            <a:gdLst>
              <a:gd name="connsiteX0" fmla="*/ 0 w 1060450"/>
              <a:gd name="connsiteY0" fmla="*/ 225425 h 248149"/>
              <a:gd name="connsiteX1" fmla="*/ 66675 w 1060450"/>
              <a:gd name="connsiteY1" fmla="*/ 212725 h 248149"/>
              <a:gd name="connsiteX2" fmla="*/ 174625 w 1060450"/>
              <a:gd name="connsiteY2" fmla="*/ 231775 h 248149"/>
              <a:gd name="connsiteX3" fmla="*/ 273050 w 1060450"/>
              <a:gd name="connsiteY3" fmla="*/ 247650 h 248149"/>
              <a:gd name="connsiteX4" fmla="*/ 320675 w 1060450"/>
              <a:gd name="connsiteY4" fmla="*/ 244475 h 248149"/>
              <a:gd name="connsiteX5" fmla="*/ 898525 w 1060450"/>
              <a:gd name="connsiteY5" fmla="*/ 193675 h 248149"/>
              <a:gd name="connsiteX6" fmla="*/ 949325 w 1060450"/>
              <a:gd name="connsiteY6" fmla="*/ 136525 h 248149"/>
              <a:gd name="connsiteX7" fmla="*/ 952500 w 1060450"/>
              <a:gd name="connsiteY7" fmla="*/ 117475 h 248149"/>
              <a:gd name="connsiteX8" fmla="*/ 1028700 w 1060450"/>
              <a:gd name="connsiteY8" fmla="*/ 117475 h 248149"/>
              <a:gd name="connsiteX9" fmla="*/ 1035050 w 1060450"/>
              <a:gd name="connsiteY9" fmla="*/ 60325 h 248149"/>
              <a:gd name="connsiteX10" fmla="*/ 1060450 w 1060450"/>
              <a:gd name="connsiteY10" fmla="*/ 0 h 24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450" h="248149">
                <a:moveTo>
                  <a:pt x="0" y="225425"/>
                </a:moveTo>
                <a:cubicBezTo>
                  <a:pt x="18785" y="218546"/>
                  <a:pt x="37571" y="211667"/>
                  <a:pt x="66675" y="212725"/>
                </a:cubicBezTo>
                <a:cubicBezTo>
                  <a:pt x="95779" y="213783"/>
                  <a:pt x="174625" y="231775"/>
                  <a:pt x="174625" y="231775"/>
                </a:cubicBezTo>
                <a:cubicBezTo>
                  <a:pt x="209021" y="237596"/>
                  <a:pt x="248708" y="245533"/>
                  <a:pt x="273050" y="247650"/>
                </a:cubicBezTo>
                <a:cubicBezTo>
                  <a:pt x="297392" y="249767"/>
                  <a:pt x="320675" y="244475"/>
                  <a:pt x="320675" y="244475"/>
                </a:cubicBezTo>
                <a:cubicBezTo>
                  <a:pt x="424921" y="235479"/>
                  <a:pt x="793750" y="211667"/>
                  <a:pt x="898525" y="193675"/>
                </a:cubicBezTo>
                <a:cubicBezTo>
                  <a:pt x="1003300" y="175683"/>
                  <a:pt x="940329" y="149225"/>
                  <a:pt x="949325" y="136525"/>
                </a:cubicBezTo>
                <a:cubicBezTo>
                  <a:pt x="958321" y="123825"/>
                  <a:pt x="939271" y="120650"/>
                  <a:pt x="952500" y="117475"/>
                </a:cubicBezTo>
                <a:cubicBezTo>
                  <a:pt x="965729" y="114300"/>
                  <a:pt x="1014942" y="127000"/>
                  <a:pt x="1028700" y="117475"/>
                </a:cubicBezTo>
                <a:cubicBezTo>
                  <a:pt x="1042458" y="107950"/>
                  <a:pt x="1029758" y="79904"/>
                  <a:pt x="1035050" y="60325"/>
                </a:cubicBezTo>
                <a:cubicBezTo>
                  <a:pt x="1040342" y="40746"/>
                  <a:pt x="1050396" y="20373"/>
                  <a:pt x="106045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121150" y="991933"/>
            <a:ext cx="333829" cy="1725867"/>
          </a:xfrm>
          <a:custGeom>
            <a:avLst/>
            <a:gdLst>
              <a:gd name="connsiteX0" fmla="*/ 304800 w 333829"/>
              <a:gd name="connsiteY0" fmla="*/ 160592 h 1725867"/>
              <a:gd name="connsiteX1" fmla="*/ 260350 w 333829"/>
              <a:gd name="connsiteY1" fmla="*/ 100267 h 1725867"/>
              <a:gd name="connsiteX2" fmla="*/ 238125 w 333829"/>
              <a:gd name="connsiteY2" fmla="*/ 49467 h 1725867"/>
              <a:gd name="connsiteX3" fmla="*/ 193675 w 333829"/>
              <a:gd name="connsiteY3" fmla="*/ 1842 h 1725867"/>
              <a:gd name="connsiteX4" fmla="*/ 184150 w 333829"/>
              <a:gd name="connsiteY4" fmla="*/ 14542 h 1725867"/>
              <a:gd name="connsiteX5" fmla="*/ 190500 w 333829"/>
              <a:gd name="connsiteY5" fmla="*/ 58992 h 1725867"/>
              <a:gd name="connsiteX6" fmla="*/ 203200 w 333829"/>
              <a:gd name="connsiteY6" fmla="*/ 112967 h 1725867"/>
              <a:gd name="connsiteX7" fmla="*/ 228600 w 333829"/>
              <a:gd name="connsiteY7" fmla="*/ 185992 h 1725867"/>
              <a:gd name="connsiteX8" fmla="*/ 314325 w 333829"/>
              <a:gd name="connsiteY8" fmla="*/ 417767 h 1725867"/>
              <a:gd name="connsiteX9" fmla="*/ 317500 w 333829"/>
              <a:gd name="connsiteY9" fmla="*/ 471742 h 1725867"/>
              <a:gd name="connsiteX10" fmla="*/ 327025 w 333829"/>
              <a:gd name="connsiteY10" fmla="*/ 525717 h 1725867"/>
              <a:gd name="connsiteX11" fmla="*/ 333375 w 333829"/>
              <a:gd name="connsiteY11" fmla="*/ 566992 h 1725867"/>
              <a:gd name="connsiteX12" fmla="*/ 314325 w 333829"/>
              <a:gd name="connsiteY12" fmla="*/ 608267 h 1725867"/>
              <a:gd name="connsiteX13" fmla="*/ 285750 w 333829"/>
              <a:gd name="connsiteY13" fmla="*/ 646367 h 1725867"/>
              <a:gd name="connsiteX14" fmla="*/ 276225 w 333829"/>
              <a:gd name="connsiteY14" fmla="*/ 700342 h 1725867"/>
              <a:gd name="connsiteX15" fmla="*/ 276225 w 333829"/>
              <a:gd name="connsiteY15" fmla="*/ 773367 h 1725867"/>
              <a:gd name="connsiteX16" fmla="*/ 285750 w 333829"/>
              <a:gd name="connsiteY16" fmla="*/ 817817 h 1725867"/>
              <a:gd name="connsiteX17" fmla="*/ 304800 w 333829"/>
              <a:gd name="connsiteY17" fmla="*/ 836867 h 1725867"/>
              <a:gd name="connsiteX18" fmla="*/ 298450 w 333829"/>
              <a:gd name="connsiteY18" fmla="*/ 859092 h 1725867"/>
              <a:gd name="connsiteX19" fmla="*/ 282575 w 333829"/>
              <a:gd name="connsiteY19" fmla="*/ 906717 h 1725867"/>
              <a:gd name="connsiteX20" fmla="*/ 254000 w 333829"/>
              <a:gd name="connsiteY20" fmla="*/ 954342 h 1725867"/>
              <a:gd name="connsiteX21" fmla="*/ 244475 w 333829"/>
              <a:gd name="connsiteY21" fmla="*/ 998792 h 1725867"/>
              <a:gd name="connsiteX22" fmla="*/ 222250 w 333829"/>
              <a:gd name="connsiteY22" fmla="*/ 1049592 h 1725867"/>
              <a:gd name="connsiteX23" fmla="*/ 190500 w 333829"/>
              <a:gd name="connsiteY23" fmla="*/ 1116267 h 1725867"/>
              <a:gd name="connsiteX24" fmla="*/ 187325 w 333829"/>
              <a:gd name="connsiteY24" fmla="*/ 1154367 h 1725867"/>
              <a:gd name="connsiteX25" fmla="*/ 174625 w 333829"/>
              <a:gd name="connsiteY25" fmla="*/ 1211517 h 1725867"/>
              <a:gd name="connsiteX26" fmla="*/ 155575 w 333829"/>
              <a:gd name="connsiteY26" fmla="*/ 1249617 h 1725867"/>
              <a:gd name="connsiteX27" fmla="*/ 130175 w 333829"/>
              <a:gd name="connsiteY27" fmla="*/ 1300417 h 1725867"/>
              <a:gd name="connsiteX28" fmla="*/ 123825 w 333829"/>
              <a:gd name="connsiteY28" fmla="*/ 1354392 h 1725867"/>
              <a:gd name="connsiteX29" fmla="*/ 111125 w 333829"/>
              <a:gd name="connsiteY29" fmla="*/ 1379792 h 1725867"/>
              <a:gd name="connsiteX30" fmla="*/ 111125 w 333829"/>
              <a:gd name="connsiteY30" fmla="*/ 1398842 h 1725867"/>
              <a:gd name="connsiteX31" fmla="*/ 69850 w 333829"/>
              <a:gd name="connsiteY31" fmla="*/ 1427417 h 1725867"/>
              <a:gd name="connsiteX32" fmla="*/ 50800 w 333829"/>
              <a:gd name="connsiteY32" fmla="*/ 1455992 h 1725867"/>
              <a:gd name="connsiteX33" fmla="*/ 38100 w 333829"/>
              <a:gd name="connsiteY33" fmla="*/ 1487742 h 1725867"/>
              <a:gd name="connsiteX34" fmla="*/ 44450 w 333829"/>
              <a:gd name="connsiteY34" fmla="*/ 1509967 h 1725867"/>
              <a:gd name="connsiteX35" fmla="*/ 38100 w 333829"/>
              <a:gd name="connsiteY35" fmla="*/ 1563942 h 1725867"/>
              <a:gd name="connsiteX36" fmla="*/ 28575 w 333829"/>
              <a:gd name="connsiteY36" fmla="*/ 1617917 h 1725867"/>
              <a:gd name="connsiteX37" fmla="*/ 15875 w 333829"/>
              <a:gd name="connsiteY37" fmla="*/ 1678242 h 1725867"/>
              <a:gd name="connsiteX38" fmla="*/ 0 w 333829"/>
              <a:gd name="connsiteY38" fmla="*/ 1725867 h 172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33829" h="1725867">
                <a:moveTo>
                  <a:pt x="304800" y="160592"/>
                </a:moveTo>
                <a:cubicBezTo>
                  <a:pt x="288131" y="139690"/>
                  <a:pt x="271462" y="118788"/>
                  <a:pt x="260350" y="100267"/>
                </a:cubicBezTo>
                <a:cubicBezTo>
                  <a:pt x="249237" y="81746"/>
                  <a:pt x="249237" y="65871"/>
                  <a:pt x="238125" y="49467"/>
                </a:cubicBezTo>
                <a:cubicBezTo>
                  <a:pt x="227013" y="33063"/>
                  <a:pt x="193675" y="1842"/>
                  <a:pt x="193675" y="1842"/>
                </a:cubicBezTo>
                <a:cubicBezTo>
                  <a:pt x="184679" y="-3979"/>
                  <a:pt x="184679" y="5017"/>
                  <a:pt x="184150" y="14542"/>
                </a:cubicBezTo>
                <a:cubicBezTo>
                  <a:pt x="183621" y="24067"/>
                  <a:pt x="187325" y="42588"/>
                  <a:pt x="190500" y="58992"/>
                </a:cubicBezTo>
                <a:cubicBezTo>
                  <a:pt x="193675" y="75396"/>
                  <a:pt x="196850" y="91800"/>
                  <a:pt x="203200" y="112967"/>
                </a:cubicBezTo>
                <a:cubicBezTo>
                  <a:pt x="209550" y="134134"/>
                  <a:pt x="210079" y="135192"/>
                  <a:pt x="228600" y="185992"/>
                </a:cubicBezTo>
                <a:cubicBezTo>
                  <a:pt x="247121" y="236792"/>
                  <a:pt x="299508" y="370142"/>
                  <a:pt x="314325" y="417767"/>
                </a:cubicBezTo>
                <a:cubicBezTo>
                  <a:pt x="329142" y="465392"/>
                  <a:pt x="315383" y="453750"/>
                  <a:pt x="317500" y="471742"/>
                </a:cubicBezTo>
                <a:cubicBezTo>
                  <a:pt x="319617" y="489734"/>
                  <a:pt x="324379" y="509842"/>
                  <a:pt x="327025" y="525717"/>
                </a:cubicBezTo>
                <a:cubicBezTo>
                  <a:pt x="329671" y="541592"/>
                  <a:pt x="335492" y="553234"/>
                  <a:pt x="333375" y="566992"/>
                </a:cubicBezTo>
                <a:cubicBezTo>
                  <a:pt x="331258" y="580750"/>
                  <a:pt x="322262" y="595038"/>
                  <a:pt x="314325" y="608267"/>
                </a:cubicBezTo>
                <a:cubicBezTo>
                  <a:pt x="306388" y="621496"/>
                  <a:pt x="292100" y="631021"/>
                  <a:pt x="285750" y="646367"/>
                </a:cubicBezTo>
                <a:cubicBezTo>
                  <a:pt x="279400" y="661713"/>
                  <a:pt x="277812" y="679175"/>
                  <a:pt x="276225" y="700342"/>
                </a:cubicBezTo>
                <a:cubicBezTo>
                  <a:pt x="274638" y="721509"/>
                  <a:pt x="274638" y="753788"/>
                  <a:pt x="276225" y="773367"/>
                </a:cubicBezTo>
                <a:cubicBezTo>
                  <a:pt x="277812" y="792946"/>
                  <a:pt x="280987" y="807234"/>
                  <a:pt x="285750" y="817817"/>
                </a:cubicBezTo>
                <a:cubicBezTo>
                  <a:pt x="290512" y="828400"/>
                  <a:pt x="302683" y="829988"/>
                  <a:pt x="304800" y="836867"/>
                </a:cubicBezTo>
                <a:cubicBezTo>
                  <a:pt x="306917" y="843746"/>
                  <a:pt x="302154" y="847450"/>
                  <a:pt x="298450" y="859092"/>
                </a:cubicBezTo>
                <a:cubicBezTo>
                  <a:pt x="294746" y="870734"/>
                  <a:pt x="289983" y="890842"/>
                  <a:pt x="282575" y="906717"/>
                </a:cubicBezTo>
                <a:cubicBezTo>
                  <a:pt x="275167" y="922592"/>
                  <a:pt x="260350" y="938996"/>
                  <a:pt x="254000" y="954342"/>
                </a:cubicBezTo>
                <a:cubicBezTo>
                  <a:pt x="247650" y="969688"/>
                  <a:pt x="249767" y="982917"/>
                  <a:pt x="244475" y="998792"/>
                </a:cubicBezTo>
                <a:cubicBezTo>
                  <a:pt x="239183" y="1014667"/>
                  <a:pt x="231246" y="1030013"/>
                  <a:pt x="222250" y="1049592"/>
                </a:cubicBezTo>
                <a:cubicBezTo>
                  <a:pt x="213254" y="1069171"/>
                  <a:pt x="196321" y="1098805"/>
                  <a:pt x="190500" y="1116267"/>
                </a:cubicBezTo>
                <a:cubicBezTo>
                  <a:pt x="184679" y="1133729"/>
                  <a:pt x="189971" y="1138492"/>
                  <a:pt x="187325" y="1154367"/>
                </a:cubicBezTo>
                <a:cubicBezTo>
                  <a:pt x="184679" y="1170242"/>
                  <a:pt x="179917" y="1195642"/>
                  <a:pt x="174625" y="1211517"/>
                </a:cubicBezTo>
                <a:cubicBezTo>
                  <a:pt x="169333" y="1227392"/>
                  <a:pt x="155575" y="1249617"/>
                  <a:pt x="155575" y="1249617"/>
                </a:cubicBezTo>
                <a:cubicBezTo>
                  <a:pt x="148167" y="1264434"/>
                  <a:pt x="135467" y="1282955"/>
                  <a:pt x="130175" y="1300417"/>
                </a:cubicBezTo>
                <a:cubicBezTo>
                  <a:pt x="124883" y="1317879"/>
                  <a:pt x="127000" y="1341163"/>
                  <a:pt x="123825" y="1354392"/>
                </a:cubicBezTo>
                <a:cubicBezTo>
                  <a:pt x="120650" y="1367621"/>
                  <a:pt x="113242" y="1372384"/>
                  <a:pt x="111125" y="1379792"/>
                </a:cubicBezTo>
                <a:cubicBezTo>
                  <a:pt x="109008" y="1387200"/>
                  <a:pt x="118004" y="1390904"/>
                  <a:pt x="111125" y="1398842"/>
                </a:cubicBezTo>
                <a:cubicBezTo>
                  <a:pt x="104246" y="1406780"/>
                  <a:pt x="79904" y="1417892"/>
                  <a:pt x="69850" y="1427417"/>
                </a:cubicBezTo>
                <a:cubicBezTo>
                  <a:pt x="59796" y="1436942"/>
                  <a:pt x="56092" y="1445938"/>
                  <a:pt x="50800" y="1455992"/>
                </a:cubicBezTo>
                <a:cubicBezTo>
                  <a:pt x="45508" y="1466046"/>
                  <a:pt x="39158" y="1478746"/>
                  <a:pt x="38100" y="1487742"/>
                </a:cubicBezTo>
                <a:cubicBezTo>
                  <a:pt x="37042" y="1496738"/>
                  <a:pt x="44450" y="1497267"/>
                  <a:pt x="44450" y="1509967"/>
                </a:cubicBezTo>
                <a:cubicBezTo>
                  <a:pt x="44450" y="1522667"/>
                  <a:pt x="40746" y="1545950"/>
                  <a:pt x="38100" y="1563942"/>
                </a:cubicBezTo>
                <a:cubicBezTo>
                  <a:pt x="35454" y="1581934"/>
                  <a:pt x="32279" y="1598867"/>
                  <a:pt x="28575" y="1617917"/>
                </a:cubicBezTo>
                <a:cubicBezTo>
                  <a:pt x="24871" y="1636967"/>
                  <a:pt x="20637" y="1660250"/>
                  <a:pt x="15875" y="1678242"/>
                </a:cubicBezTo>
                <a:cubicBezTo>
                  <a:pt x="11112" y="1696234"/>
                  <a:pt x="5556" y="1711050"/>
                  <a:pt x="0" y="1725867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599357" y="2714625"/>
            <a:ext cx="499568" cy="1482725"/>
          </a:xfrm>
          <a:custGeom>
            <a:avLst/>
            <a:gdLst>
              <a:gd name="connsiteX0" fmla="*/ 499568 w 499568"/>
              <a:gd name="connsiteY0" fmla="*/ 0 h 1482725"/>
              <a:gd name="connsiteX1" fmla="*/ 439243 w 499568"/>
              <a:gd name="connsiteY1" fmla="*/ 12700 h 1482725"/>
              <a:gd name="connsiteX2" fmla="*/ 413843 w 499568"/>
              <a:gd name="connsiteY2" fmla="*/ 38100 h 1482725"/>
              <a:gd name="connsiteX3" fmla="*/ 375743 w 499568"/>
              <a:gd name="connsiteY3" fmla="*/ 60325 h 1482725"/>
              <a:gd name="connsiteX4" fmla="*/ 343993 w 499568"/>
              <a:gd name="connsiteY4" fmla="*/ 92075 h 1482725"/>
              <a:gd name="connsiteX5" fmla="*/ 318593 w 499568"/>
              <a:gd name="connsiteY5" fmla="*/ 127000 h 1482725"/>
              <a:gd name="connsiteX6" fmla="*/ 302718 w 499568"/>
              <a:gd name="connsiteY6" fmla="*/ 161925 h 1482725"/>
              <a:gd name="connsiteX7" fmla="*/ 267793 w 499568"/>
              <a:gd name="connsiteY7" fmla="*/ 184150 h 1482725"/>
              <a:gd name="connsiteX8" fmla="*/ 229693 w 499568"/>
              <a:gd name="connsiteY8" fmla="*/ 203200 h 1482725"/>
              <a:gd name="connsiteX9" fmla="*/ 204293 w 499568"/>
              <a:gd name="connsiteY9" fmla="*/ 231775 h 1482725"/>
              <a:gd name="connsiteX10" fmla="*/ 182068 w 499568"/>
              <a:gd name="connsiteY10" fmla="*/ 250825 h 1482725"/>
              <a:gd name="connsiteX11" fmla="*/ 153493 w 499568"/>
              <a:gd name="connsiteY11" fmla="*/ 276225 h 1482725"/>
              <a:gd name="connsiteX12" fmla="*/ 140793 w 499568"/>
              <a:gd name="connsiteY12" fmla="*/ 311150 h 1482725"/>
              <a:gd name="connsiteX13" fmla="*/ 118568 w 499568"/>
              <a:gd name="connsiteY13" fmla="*/ 336550 h 1482725"/>
              <a:gd name="connsiteX14" fmla="*/ 99518 w 499568"/>
              <a:gd name="connsiteY14" fmla="*/ 365125 h 1482725"/>
              <a:gd name="connsiteX15" fmla="*/ 77293 w 499568"/>
              <a:gd name="connsiteY15" fmla="*/ 387350 h 1482725"/>
              <a:gd name="connsiteX16" fmla="*/ 58243 w 499568"/>
              <a:gd name="connsiteY16" fmla="*/ 415925 h 1482725"/>
              <a:gd name="connsiteX17" fmla="*/ 48718 w 499568"/>
              <a:gd name="connsiteY17" fmla="*/ 450850 h 1482725"/>
              <a:gd name="connsiteX18" fmla="*/ 32843 w 499568"/>
              <a:gd name="connsiteY18" fmla="*/ 476250 h 1482725"/>
              <a:gd name="connsiteX19" fmla="*/ 7443 w 499568"/>
              <a:gd name="connsiteY19" fmla="*/ 504825 h 1482725"/>
              <a:gd name="connsiteX20" fmla="*/ 1093 w 499568"/>
              <a:gd name="connsiteY20" fmla="*/ 508000 h 1482725"/>
              <a:gd name="connsiteX21" fmla="*/ 26493 w 499568"/>
              <a:gd name="connsiteY21" fmla="*/ 587375 h 1482725"/>
              <a:gd name="connsiteX22" fmla="*/ 20143 w 499568"/>
              <a:gd name="connsiteY22" fmla="*/ 641350 h 1482725"/>
              <a:gd name="connsiteX23" fmla="*/ 13793 w 499568"/>
              <a:gd name="connsiteY23" fmla="*/ 711200 h 1482725"/>
              <a:gd name="connsiteX24" fmla="*/ 7443 w 499568"/>
              <a:gd name="connsiteY24" fmla="*/ 755650 h 1482725"/>
              <a:gd name="connsiteX25" fmla="*/ 16968 w 499568"/>
              <a:gd name="connsiteY25" fmla="*/ 809625 h 1482725"/>
              <a:gd name="connsiteX26" fmla="*/ 13793 w 499568"/>
              <a:gd name="connsiteY26" fmla="*/ 835025 h 1482725"/>
              <a:gd name="connsiteX27" fmla="*/ 32843 w 499568"/>
              <a:gd name="connsiteY27" fmla="*/ 857250 h 1482725"/>
              <a:gd name="connsiteX28" fmla="*/ 36018 w 499568"/>
              <a:gd name="connsiteY28" fmla="*/ 879475 h 1482725"/>
              <a:gd name="connsiteX29" fmla="*/ 36018 w 499568"/>
              <a:gd name="connsiteY29" fmla="*/ 911225 h 1482725"/>
              <a:gd name="connsiteX30" fmla="*/ 32843 w 499568"/>
              <a:gd name="connsiteY30" fmla="*/ 946150 h 1482725"/>
              <a:gd name="connsiteX31" fmla="*/ 32843 w 499568"/>
              <a:gd name="connsiteY31" fmla="*/ 962025 h 1482725"/>
              <a:gd name="connsiteX32" fmla="*/ 29668 w 499568"/>
              <a:gd name="connsiteY32" fmla="*/ 974725 h 1482725"/>
              <a:gd name="connsiteX33" fmla="*/ 29668 w 499568"/>
              <a:gd name="connsiteY33" fmla="*/ 990600 h 1482725"/>
              <a:gd name="connsiteX34" fmla="*/ 26493 w 499568"/>
              <a:gd name="connsiteY34" fmla="*/ 1009650 h 1482725"/>
              <a:gd name="connsiteX35" fmla="*/ 32843 w 499568"/>
              <a:gd name="connsiteY35" fmla="*/ 1025525 h 1482725"/>
              <a:gd name="connsiteX36" fmla="*/ 29668 w 499568"/>
              <a:gd name="connsiteY36" fmla="*/ 1035050 h 1482725"/>
              <a:gd name="connsiteX37" fmla="*/ 29668 w 499568"/>
              <a:gd name="connsiteY37" fmla="*/ 1047750 h 1482725"/>
              <a:gd name="connsiteX38" fmla="*/ 32843 w 499568"/>
              <a:gd name="connsiteY38" fmla="*/ 1054100 h 1482725"/>
              <a:gd name="connsiteX39" fmla="*/ 23318 w 499568"/>
              <a:gd name="connsiteY39" fmla="*/ 1076325 h 1482725"/>
              <a:gd name="connsiteX40" fmla="*/ 23318 w 499568"/>
              <a:gd name="connsiteY40" fmla="*/ 1114425 h 1482725"/>
              <a:gd name="connsiteX41" fmla="*/ 13793 w 499568"/>
              <a:gd name="connsiteY41" fmla="*/ 1127125 h 1482725"/>
              <a:gd name="connsiteX42" fmla="*/ 13793 w 499568"/>
              <a:gd name="connsiteY42" fmla="*/ 1136650 h 1482725"/>
              <a:gd name="connsiteX43" fmla="*/ 36018 w 499568"/>
              <a:gd name="connsiteY43" fmla="*/ 1168400 h 1482725"/>
              <a:gd name="connsiteX44" fmla="*/ 67768 w 499568"/>
              <a:gd name="connsiteY44" fmla="*/ 1196975 h 1482725"/>
              <a:gd name="connsiteX45" fmla="*/ 74118 w 499568"/>
              <a:gd name="connsiteY45" fmla="*/ 1216025 h 1482725"/>
              <a:gd name="connsiteX46" fmla="*/ 70943 w 499568"/>
              <a:gd name="connsiteY46" fmla="*/ 1238250 h 1482725"/>
              <a:gd name="connsiteX47" fmla="*/ 64593 w 499568"/>
              <a:gd name="connsiteY47" fmla="*/ 1254125 h 1482725"/>
              <a:gd name="connsiteX48" fmla="*/ 42368 w 499568"/>
              <a:gd name="connsiteY48" fmla="*/ 1276350 h 1482725"/>
              <a:gd name="connsiteX49" fmla="*/ 29668 w 499568"/>
              <a:gd name="connsiteY49" fmla="*/ 1298575 h 1482725"/>
              <a:gd name="connsiteX50" fmla="*/ 26493 w 499568"/>
              <a:gd name="connsiteY50" fmla="*/ 1317625 h 1482725"/>
              <a:gd name="connsiteX51" fmla="*/ 32843 w 499568"/>
              <a:gd name="connsiteY51" fmla="*/ 1336675 h 1482725"/>
              <a:gd name="connsiteX52" fmla="*/ 36018 w 499568"/>
              <a:gd name="connsiteY52" fmla="*/ 1368425 h 1482725"/>
              <a:gd name="connsiteX53" fmla="*/ 32843 w 499568"/>
              <a:gd name="connsiteY53" fmla="*/ 1397000 h 1482725"/>
              <a:gd name="connsiteX54" fmla="*/ 45543 w 499568"/>
              <a:gd name="connsiteY54" fmla="*/ 1416050 h 1482725"/>
              <a:gd name="connsiteX55" fmla="*/ 58243 w 499568"/>
              <a:gd name="connsiteY55" fmla="*/ 1441450 h 1482725"/>
              <a:gd name="connsiteX56" fmla="*/ 58243 w 499568"/>
              <a:gd name="connsiteY56" fmla="*/ 1463675 h 1482725"/>
              <a:gd name="connsiteX57" fmla="*/ 58243 w 499568"/>
              <a:gd name="connsiteY57" fmla="*/ 1482725 h 148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99568" h="1482725">
                <a:moveTo>
                  <a:pt x="499568" y="0"/>
                </a:moveTo>
                <a:cubicBezTo>
                  <a:pt x="476549" y="3175"/>
                  <a:pt x="453531" y="6350"/>
                  <a:pt x="439243" y="12700"/>
                </a:cubicBezTo>
                <a:cubicBezTo>
                  <a:pt x="424955" y="19050"/>
                  <a:pt x="424426" y="30163"/>
                  <a:pt x="413843" y="38100"/>
                </a:cubicBezTo>
                <a:cubicBezTo>
                  <a:pt x="403260" y="46037"/>
                  <a:pt x="387385" y="51329"/>
                  <a:pt x="375743" y="60325"/>
                </a:cubicBezTo>
                <a:cubicBezTo>
                  <a:pt x="364101" y="69321"/>
                  <a:pt x="353518" y="80963"/>
                  <a:pt x="343993" y="92075"/>
                </a:cubicBezTo>
                <a:cubicBezTo>
                  <a:pt x="334468" y="103188"/>
                  <a:pt x="325472" y="115358"/>
                  <a:pt x="318593" y="127000"/>
                </a:cubicBezTo>
                <a:cubicBezTo>
                  <a:pt x="311714" y="138642"/>
                  <a:pt x="311185" y="152400"/>
                  <a:pt x="302718" y="161925"/>
                </a:cubicBezTo>
                <a:cubicBezTo>
                  <a:pt x="294251" y="171450"/>
                  <a:pt x="279964" y="177271"/>
                  <a:pt x="267793" y="184150"/>
                </a:cubicBezTo>
                <a:cubicBezTo>
                  <a:pt x="255622" y="191029"/>
                  <a:pt x="240276" y="195263"/>
                  <a:pt x="229693" y="203200"/>
                </a:cubicBezTo>
                <a:cubicBezTo>
                  <a:pt x="219110" y="211137"/>
                  <a:pt x="212230" y="223838"/>
                  <a:pt x="204293" y="231775"/>
                </a:cubicBezTo>
                <a:cubicBezTo>
                  <a:pt x="196356" y="239712"/>
                  <a:pt x="190535" y="243417"/>
                  <a:pt x="182068" y="250825"/>
                </a:cubicBezTo>
                <a:cubicBezTo>
                  <a:pt x="173601" y="258233"/>
                  <a:pt x="160372" y="266171"/>
                  <a:pt x="153493" y="276225"/>
                </a:cubicBezTo>
                <a:cubicBezTo>
                  <a:pt x="146614" y="286279"/>
                  <a:pt x="146614" y="301096"/>
                  <a:pt x="140793" y="311150"/>
                </a:cubicBezTo>
                <a:cubicBezTo>
                  <a:pt x="134972" y="321204"/>
                  <a:pt x="125447" y="327554"/>
                  <a:pt x="118568" y="336550"/>
                </a:cubicBezTo>
                <a:cubicBezTo>
                  <a:pt x="111689" y="345546"/>
                  <a:pt x="106397" y="356658"/>
                  <a:pt x="99518" y="365125"/>
                </a:cubicBezTo>
                <a:cubicBezTo>
                  <a:pt x="92639" y="373592"/>
                  <a:pt x="84172" y="378883"/>
                  <a:pt x="77293" y="387350"/>
                </a:cubicBezTo>
                <a:cubicBezTo>
                  <a:pt x="70414" y="395817"/>
                  <a:pt x="63005" y="405342"/>
                  <a:pt x="58243" y="415925"/>
                </a:cubicBezTo>
                <a:cubicBezTo>
                  <a:pt x="53480" y="426508"/>
                  <a:pt x="52951" y="440796"/>
                  <a:pt x="48718" y="450850"/>
                </a:cubicBezTo>
                <a:cubicBezTo>
                  <a:pt x="44485" y="460904"/>
                  <a:pt x="39722" y="467254"/>
                  <a:pt x="32843" y="476250"/>
                </a:cubicBezTo>
                <a:cubicBezTo>
                  <a:pt x="25964" y="485246"/>
                  <a:pt x="7443" y="504825"/>
                  <a:pt x="7443" y="504825"/>
                </a:cubicBezTo>
                <a:cubicBezTo>
                  <a:pt x="2151" y="510117"/>
                  <a:pt x="-2082" y="494242"/>
                  <a:pt x="1093" y="508000"/>
                </a:cubicBezTo>
                <a:cubicBezTo>
                  <a:pt x="4268" y="521758"/>
                  <a:pt x="23318" y="565150"/>
                  <a:pt x="26493" y="587375"/>
                </a:cubicBezTo>
                <a:cubicBezTo>
                  <a:pt x="29668" y="609600"/>
                  <a:pt x="22260" y="620713"/>
                  <a:pt x="20143" y="641350"/>
                </a:cubicBezTo>
                <a:cubicBezTo>
                  <a:pt x="18026" y="661987"/>
                  <a:pt x="15910" y="692150"/>
                  <a:pt x="13793" y="711200"/>
                </a:cubicBezTo>
                <a:cubicBezTo>
                  <a:pt x="11676" y="730250"/>
                  <a:pt x="6914" y="739246"/>
                  <a:pt x="7443" y="755650"/>
                </a:cubicBezTo>
                <a:cubicBezTo>
                  <a:pt x="7972" y="772054"/>
                  <a:pt x="15910" y="796396"/>
                  <a:pt x="16968" y="809625"/>
                </a:cubicBezTo>
                <a:cubicBezTo>
                  <a:pt x="18026" y="822854"/>
                  <a:pt x="11147" y="827088"/>
                  <a:pt x="13793" y="835025"/>
                </a:cubicBezTo>
                <a:cubicBezTo>
                  <a:pt x="16439" y="842962"/>
                  <a:pt x="29139" y="849842"/>
                  <a:pt x="32843" y="857250"/>
                </a:cubicBezTo>
                <a:cubicBezTo>
                  <a:pt x="36547" y="864658"/>
                  <a:pt x="35489" y="870479"/>
                  <a:pt x="36018" y="879475"/>
                </a:cubicBezTo>
                <a:cubicBezTo>
                  <a:pt x="36547" y="888471"/>
                  <a:pt x="36547" y="900113"/>
                  <a:pt x="36018" y="911225"/>
                </a:cubicBezTo>
                <a:cubicBezTo>
                  <a:pt x="35489" y="922337"/>
                  <a:pt x="33372" y="937683"/>
                  <a:pt x="32843" y="946150"/>
                </a:cubicBezTo>
                <a:cubicBezTo>
                  <a:pt x="32314" y="954617"/>
                  <a:pt x="32843" y="962025"/>
                  <a:pt x="32843" y="962025"/>
                </a:cubicBezTo>
                <a:cubicBezTo>
                  <a:pt x="32314" y="966788"/>
                  <a:pt x="30197" y="969963"/>
                  <a:pt x="29668" y="974725"/>
                </a:cubicBezTo>
                <a:cubicBezTo>
                  <a:pt x="29139" y="979488"/>
                  <a:pt x="30197" y="984779"/>
                  <a:pt x="29668" y="990600"/>
                </a:cubicBezTo>
                <a:cubicBezTo>
                  <a:pt x="29139" y="996421"/>
                  <a:pt x="25964" y="1003829"/>
                  <a:pt x="26493" y="1009650"/>
                </a:cubicBezTo>
                <a:cubicBezTo>
                  <a:pt x="27022" y="1015471"/>
                  <a:pt x="32843" y="1025525"/>
                  <a:pt x="32843" y="1025525"/>
                </a:cubicBezTo>
                <a:cubicBezTo>
                  <a:pt x="33372" y="1029758"/>
                  <a:pt x="29668" y="1035050"/>
                  <a:pt x="29668" y="1035050"/>
                </a:cubicBezTo>
                <a:cubicBezTo>
                  <a:pt x="29139" y="1038754"/>
                  <a:pt x="29139" y="1044575"/>
                  <a:pt x="29668" y="1047750"/>
                </a:cubicBezTo>
                <a:cubicBezTo>
                  <a:pt x="30197" y="1050925"/>
                  <a:pt x="33901" y="1049338"/>
                  <a:pt x="32843" y="1054100"/>
                </a:cubicBezTo>
                <a:cubicBezTo>
                  <a:pt x="31785" y="1058862"/>
                  <a:pt x="24905" y="1066271"/>
                  <a:pt x="23318" y="1076325"/>
                </a:cubicBezTo>
                <a:cubicBezTo>
                  <a:pt x="21731" y="1086379"/>
                  <a:pt x="23318" y="1114425"/>
                  <a:pt x="23318" y="1114425"/>
                </a:cubicBezTo>
                <a:cubicBezTo>
                  <a:pt x="21731" y="1122892"/>
                  <a:pt x="13793" y="1127125"/>
                  <a:pt x="13793" y="1127125"/>
                </a:cubicBezTo>
                <a:cubicBezTo>
                  <a:pt x="12206" y="1130829"/>
                  <a:pt x="10089" y="1129771"/>
                  <a:pt x="13793" y="1136650"/>
                </a:cubicBezTo>
                <a:cubicBezTo>
                  <a:pt x="17497" y="1143529"/>
                  <a:pt x="27022" y="1158346"/>
                  <a:pt x="36018" y="1168400"/>
                </a:cubicBezTo>
                <a:cubicBezTo>
                  <a:pt x="45014" y="1178454"/>
                  <a:pt x="61418" y="1189038"/>
                  <a:pt x="67768" y="1196975"/>
                </a:cubicBezTo>
                <a:cubicBezTo>
                  <a:pt x="74118" y="1204912"/>
                  <a:pt x="73589" y="1209146"/>
                  <a:pt x="74118" y="1216025"/>
                </a:cubicBezTo>
                <a:cubicBezTo>
                  <a:pt x="74647" y="1222904"/>
                  <a:pt x="72530" y="1231900"/>
                  <a:pt x="70943" y="1238250"/>
                </a:cubicBezTo>
                <a:cubicBezTo>
                  <a:pt x="69355" y="1244600"/>
                  <a:pt x="69355" y="1247775"/>
                  <a:pt x="64593" y="1254125"/>
                </a:cubicBezTo>
                <a:cubicBezTo>
                  <a:pt x="59831" y="1260475"/>
                  <a:pt x="48189" y="1268942"/>
                  <a:pt x="42368" y="1276350"/>
                </a:cubicBezTo>
                <a:cubicBezTo>
                  <a:pt x="36547" y="1283758"/>
                  <a:pt x="32314" y="1291696"/>
                  <a:pt x="29668" y="1298575"/>
                </a:cubicBezTo>
                <a:cubicBezTo>
                  <a:pt x="27022" y="1305454"/>
                  <a:pt x="25964" y="1311275"/>
                  <a:pt x="26493" y="1317625"/>
                </a:cubicBezTo>
                <a:cubicBezTo>
                  <a:pt x="27022" y="1323975"/>
                  <a:pt x="31256" y="1328208"/>
                  <a:pt x="32843" y="1336675"/>
                </a:cubicBezTo>
                <a:cubicBezTo>
                  <a:pt x="34430" y="1345142"/>
                  <a:pt x="36018" y="1358371"/>
                  <a:pt x="36018" y="1368425"/>
                </a:cubicBezTo>
                <a:cubicBezTo>
                  <a:pt x="36018" y="1378479"/>
                  <a:pt x="31255" y="1389062"/>
                  <a:pt x="32843" y="1397000"/>
                </a:cubicBezTo>
                <a:cubicBezTo>
                  <a:pt x="34431" y="1404938"/>
                  <a:pt x="41310" y="1408642"/>
                  <a:pt x="45543" y="1416050"/>
                </a:cubicBezTo>
                <a:cubicBezTo>
                  <a:pt x="49776" y="1423458"/>
                  <a:pt x="56126" y="1433513"/>
                  <a:pt x="58243" y="1441450"/>
                </a:cubicBezTo>
                <a:cubicBezTo>
                  <a:pt x="60360" y="1449387"/>
                  <a:pt x="58243" y="1463675"/>
                  <a:pt x="58243" y="1463675"/>
                </a:cubicBezTo>
                <a:lnTo>
                  <a:pt x="58243" y="148272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685278" y="3838153"/>
            <a:ext cx="64430" cy="81170"/>
          </a:xfrm>
          <a:custGeom>
            <a:avLst/>
            <a:gdLst>
              <a:gd name="connsiteX0" fmla="*/ 897 w 64430"/>
              <a:gd name="connsiteY0" fmla="*/ 79797 h 81170"/>
              <a:gd name="connsiteX1" fmla="*/ 19947 w 64430"/>
              <a:gd name="connsiteY1" fmla="*/ 25822 h 81170"/>
              <a:gd name="connsiteX2" fmla="*/ 51697 w 64430"/>
              <a:gd name="connsiteY2" fmla="*/ 422 h 81170"/>
              <a:gd name="connsiteX3" fmla="*/ 64397 w 64430"/>
              <a:gd name="connsiteY3" fmla="*/ 44872 h 81170"/>
              <a:gd name="connsiteX4" fmla="*/ 48522 w 64430"/>
              <a:gd name="connsiteY4" fmla="*/ 63922 h 81170"/>
              <a:gd name="connsiteX5" fmla="*/ 897 w 64430"/>
              <a:gd name="connsiteY5" fmla="*/ 79797 h 8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30" h="81170">
                <a:moveTo>
                  <a:pt x="897" y="79797"/>
                </a:moveTo>
                <a:cubicBezTo>
                  <a:pt x="-3865" y="73447"/>
                  <a:pt x="11480" y="39051"/>
                  <a:pt x="19947" y="25822"/>
                </a:cubicBezTo>
                <a:cubicBezTo>
                  <a:pt x="28414" y="12593"/>
                  <a:pt x="44289" y="-2753"/>
                  <a:pt x="51697" y="422"/>
                </a:cubicBezTo>
                <a:cubicBezTo>
                  <a:pt x="59105" y="3597"/>
                  <a:pt x="64926" y="34289"/>
                  <a:pt x="64397" y="44872"/>
                </a:cubicBezTo>
                <a:cubicBezTo>
                  <a:pt x="63868" y="55455"/>
                  <a:pt x="55401" y="59160"/>
                  <a:pt x="48522" y="63922"/>
                </a:cubicBezTo>
                <a:cubicBezTo>
                  <a:pt x="41643" y="68684"/>
                  <a:pt x="5659" y="86147"/>
                  <a:pt x="897" y="79797"/>
                </a:cubicBez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403600" y="4194175"/>
            <a:ext cx="244475" cy="304800"/>
          </a:xfrm>
          <a:custGeom>
            <a:avLst/>
            <a:gdLst>
              <a:gd name="connsiteX0" fmla="*/ 244475 w 244475"/>
              <a:gd name="connsiteY0" fmla="*/ 0 h 304800"/>
              <a:gd name="connsiteX1" fmla="*/ 206375 w 244475"/>
              <a:gd name="connsiteY1" fmla="*/ 66675 h 304800"/>
              <a:gd name="connsiteX2" fmla="*/ 212725 w 244475"/>
              <a:gd name="connsiteY2" fmla="*/ 130175 h 304800"/>
              <a:gd name="connsiteX3" fmla="*/ 200025 w 244475"/>
              <a:gd name="connsiteY3" fmla="*/ 184150 h 304800"/>
              <a:gd name="connsiteX4" fmla="*/ 196850 w 244475"/>
              <a:gd name="connsiteY4" fmla="*/ 215900 h 304800"/>
              <a:gd name="connsiteX5" fmla="*/ 177800 w 244475"/>
              <a:gd name="connsiteY5" fmla="*/ 241300 h 304800"/>
              <a:gd name="connsiteX6" fmla="*/ 161925 w 244475"/>
              <a:gd name="connsiteY6" fmla="*/ 263525 h 304800"/>
              <a:gd name="connsiteX7" fmla="*/ 136525 w 244475"/>
              <a:gd name="connsiteY7" fmla="*/ 273050 h 304800"/>
              <a:gd name="connsiteX8" fmla="*/ 95250 w 244475"/>
              <a:gd name="connsiteY8" fmla="*/ 279400 h 304800"/>
              <a:gd name="connsiteX9" fmla="*/ 57150 w 244475"/>
              <a:gd name="connsiteY9" fmla="*/ 292100 h 304800"/>
              <a:gd name="connsiteX10" fmla="*/ 31750 w 244475"/>
              <a:gd name="connsiteY10" fmla="*/ 292100 h 304800"/>
              <a:gd name="connsiteX11" fmla="*/ 0 w 244475"/>
              <a:gd name="connsiteY1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75" h="304800">
                <a:moveTo>
                  <a:pt x="244475" y="0"/>
                </a:moveTo>
                <a:cubicBezTo>
                  <a:pt x="228071" y="22489"/>
                  <a:pt x="211667" y="44979"/>
                  <a:pt x="206375" y="66675"/>
                </a:cubicBezTo>
                <a:cubicBezTo>
                  <a:pt x="201083" y="88371"/>
                  <a:pt x="213783" y="110596"/>
                  <a:pt x="212725" y="130175"/>
                </a:cubicBezTo>
                <a:cubicBezTo>
                  <a:pt x="211667" y="149754"/>
                  <a:pt x="202671" y="169863"/>
                  <a:pt x="200025" y="184150"/>
                </a:cubicBezTo>
                <a:cubicBezTo>
                  <a:pt x="197379" y="198437"/>
                  <a:pt x="200554" y="206375"/>
                  <a:pt x="196850" y="215900"/>
                </a:cubicBezTo>
                <a:cubicBezTo>
                  <a:pt x="193146" y="225425"/>
                  <a:pt x="183621" y="233363"/>
                  <a:pt x="177800" y="241300"/>
                </a:cubicBezTo>
                <a:cubicBezTo>
                  <a:pt x="171979" y="249237"/>
                  <a:pt x="168804" y="258233"/>
                  <a:pt x="161925" y="263525"/>
                </a:cubicBezTo>
                <a:cubicBezTo>
                  <a:pt x="155046" y="268817"/>
                  <a:pt x="147638" y="270404"/>
                  <a:pt x="136525" y="273050"/>
                </a:cubicBezTo>
                <a:cubicBezTo>
                  <a:pt x="125412" y="275696"/>
                  <a:pt x="108479" y="276225"/>
                  <a:pt x="95250" y="279400"/>
                </a:cubicBezTo>
                <a:cubicBezTo>
                  <a:pt x="82021" y="282575"/>
                  <a:pt x="67733" y="289983"/>
                  <a:pt x="57150" y="292100"/>
                </a:cubicBezTo>
                <a:cubicBezTo>
                  <a:pt x="46567" y="294217"/>
                  <a:pt x="41275" y="289983"/>
                  <a:pt x="31750" y="292100"/>
                </a:cubicBezTo>
                <a:cubicBezTo>
                  <a:pt x="22225" y="294217"/>
                  <a:pt x="11112" y="299508"/>
                  <a:pt x="0" y="304800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022475" y="4394143"/>
            <a:ext cx="1368425" cy="460432"/>
          </a:xfrm>
          <a:custGeom>
            <a:avLst/>
            <a:gdLst>
              <a:gd name="connsiteX0" fmla="*/ 1368425 w 1368425"/>
              <a:gd name="connsiteY0" fmla="*/ 95307 h 460432"/>
              <a:gd name="connsiteX1" fmla="*/ 1327150 w 1368425"/>
              <a:gd name="connsiteY1" fmla="*/ 130232 h 460432"/>
              <a:gd name="connsiteX2" fmla="*/ 1273175 w 1368425"/>
              <a:gd name="connsiteY2" fmla="*/ 158807 h 460432"/>
              <a:gd name="connsiteX3" fmla="*/ 1247775 w 1368425"/>
              <a:gd name="connsiteY3" fmla="*/ 196907 h 460432"/>
              <a:gd name="connsiteX4" fmla="*/ 1228725 w 1368425"/>
              <a:gd name="connsiteY4" fmla="*/ 219132 h 460432"/>
              <a:gd name="connsiteX5" fmla="*/ 1174750 w 1368425"/>
              <a:gd name="connsiteY5" fmla="*/ 231832 h 460432"/>
              <a:gd name="connsiteX6" fmla="*/ 1108075 w 1368425"/>
              <a:gd name="connsiteY6" fmla="*/ 196907 h 460432"/>
              <a:gd name="connsiteX7" fmla="*/ 1066800 w 1368425"/>
              <a:gd name="connsiteY7" fmla="*/ 187382 h 460432"/>
              <a:gd name="connsiteX8" fmla="*/ 1009650 w 1368425"/>
              <a:gd name="connsiteY8" fmla="*/ 155632 h 460432"/>
              <a:gd name="connsiteX9" fmla="*/ 952500 w 1368425"/>
              <a:gd name="connsiteY9" fmla="*/ 146107 h 460432"/>
              <a:gd name="connsiteX10" fmla="*/ 917575 w 1368425"/>
              <a:gd name="connsiteY10" fmla="*/ 101657 h 460432"/>
              <a:gd name="connsiteX11" fmla="*/ 882650 w 1368425"/>
              <a:gd name="connsiteY11" fmla="*/ 82607 h 460432"/>
              <a:gd name="connsiteX12" fmla="*/ 857250 w 1368425"/>
              <a:gd name="connsiteY12" fmla="*/ 47682 h 460432"/>
              <a:gd name="connsiteX13" fmla="*/ 806450 w 1368425"/>
              <a:gd name="connsiteY13" fmla="*/ 22282 h 460432"/>
              <a:gd name="connsiteX14" fmla="*/ 704850 w 1368425"/>
              <a:gd name="connsiteY14" fmla="*/ 6407 h 460432"/>
              <a:gd name="connsiteX15" fmla="*/ 638175 w 1368425"/>
              <a:gd name="connsiteY15" fmla="*/ 57 h 460432"/>
              <a:gd name="connsiteX16" fmla="*/ 571500 w 1368425"/>
              <a:gd name="connsiteY16" fmla="*/ 9582 h 460432"/>
              <a:gd name="connsiteX17" fmla="*/ 504825 w 1368425"/>
              <a:gd name="connsiteY17" fmla="*/ 15932 h 460432"/>
              <a:gd name="connsiteX18" fmla="*/ 469900 w 1368425"/>
              <a:gd name="connsiteY18" fmla="*/ 34982 h 460432"/>
              <a:gd name="connsiteX19" fmla="*/ 419100 w 1368425"/>
              <a:gd name="connsiteY19" fmla="*/ 66732 h 460432"/>
              <a:gd name="connsiteX20" fmla="*/ 381000 w 1368425"/>
              <a:gd name="connsiteY20" fmla="*/ 95307 h 460432"/>
              <a:gd name="connsiteX21" fmla="*/ 355600 w 1368425"/>
              <a:gd name="connsiteY21" fmla="*/ 117532 h 460432"/>
              <a:gd name="connsiteX22" fmla="*/ 333375 w 1368425"/>
              <a:gd name="connsiteY22" fmla="*/ 130232 h 460432"/>
              <a:gd name="connsiteX23" fmla="*/ 301625 w 1368425"/>
              <a:gd name="connsiteY23" fmla="*/ 133407 h 460432"/>
              <a:gd name="connsiteX24" fmla="*/ 285750 w 1368425"/>
              <a:gd name="connsiteY24" fmla="*/ 155632 h 460432"/>
              <a:gd name="connsiteX25" fmla="*/ 269875 w 1368425"/>
              <a:gd name="connsiteY25" fmla="*/ 190557 h 460432"/>
              <a:gd name="connsiteX26" fmla="*/ 219075 w 1368425"/>
              <a:gd name="connsiteY26" fmla="*/ 228657 h 460432"/>
              <a:gd name="connsiteX27" fmla="*/ 168275 w 1368425"/>
              <a:gd name="connsiteY27" fmla="*/ 273107 h 460432"/>
              <a:gd name="connsiteX28" fmla="*/ 120650 w 1368425"/>
              <a:gd name="connsiteY28" fmla="*/ 311207 h 460432"/>
              <a:gd name="connsiteX29" fmla="*/ 114300 w 1368425"/>
              <a:gd name="connsiteY29" fmla="*/ 333432 h 460432"/>
              <a:gd name="connsiteX30" fmla="*/ 82550 w 1368425"/>
              <a:gd name="connsiteY30" fmla="*/ 368357 h 460432"/>
              <a:gd name="connsiteX31" fmla="*/ 57150 w 1368425"/>
              <a:gd name="connsiteY31" fmla="*/ 387407 h 460432"/>
              <a:gd name="connsiteX32" fmla="*/ 0 w 1368425"/>
              <a:gd name="connsiteY32" fmla="*/ 460432 h 46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8425" h="460432">
                <a:moveTo>
                  <a:pt x="1368425" y="95307"/>
                </a:moveTo>
                <a:cubicBezTo>
                  <a:pt x="1355725" y="107478"/>
                  <a:pt x="1343025" y="119649"/>
                  <a:pt x="1327150" y="130232"/>
                </a:cubicBezTo>
                <a:cubicBezTo>
                  <a:pt x="1311275" y="140815"/>
                  <a:pt x="1286404" y="147695"/>
                  <a:pt x="1273175" y="158807"/>
                </a:cubicBezTo>
                <a:cubicBezTo>
                  <a:pt x="1259946" y="169919"/>
                  <a:pt x="1255183" y="186853"/>
                  <a:pt x="1247775" y="196907"/>
                </a:cubicBezTo>
                <a:cubicBezTo>
                  <a:pt x="1240367" y="206961"/>
                  <a:pt x="1240896" y="213311"/>
                  <a:pt x="1228725" y="219132"/>
                </a:cubicBezTo>
                <a:cubicBezTo>
                  <a:pt x="1216554" y="224953"/>
                  <a:pt x="1194858" y="235536"/>
                  <a:pt x="1174750" y="231832"/>
                </a:cubicBezTo>
                <a:cubicBezTo>
                  <a:pt x="1154642" y="228128"/>
                  <a:pt x="1126067" y="204315"/>
                  <a:pt x="1108075" y="196907"/>
                </a:cubicBezTo>
                <a:cubicBezTo>
                  <a:pt x="1090083" y="189499"/>
                  <a:pt x="1083204" y="194261"/>
                  <a:pt x="1066800" y="187382"/>
                </a:cubicBezTo>
                <a:cubicBezTo>
                  <a:pt x="1050396" y="180503"/>
                  <a:pt x="1028700" y="162511"/>
                  <a:pt x="1009650" y="155632"/>
                </a:cubicBezTo>
                <a:cubicBezTo>
                  <a:pt x="990600" y="148753"/>
                  <a:pt x="967846" y="155103"/>
                  <a:pt x="952500" y="146107"/>
                </a:cubicBezTo>
                <a:cubicBezTo>
                  <a:pt x="937154" y="137111"/>
                  <a:pt x="929217" y="112240"/>
                  <a:pt x="917575" y="101657"/>
                </a:cubicBezTo>
                <a:cubicBezTo>
                  <a:pt x="905933" y="91074"/>
                  <a:pt x="892704" y="91603"/>
                  <a:pt x="882650" y="82607"/>
                </a:cubicBezTo>
                <a:cubicBezTo>
                  <a:pt x="872596" y="73611"/>
                  <a:pt x="869950" y="57736"/>
                  <a:pt x="857250" y="47682"/>
                </a:cubicBezTo>
                <a:cubicBezTo>
                  <a:pt x="844550" y="37628"/>
                  <a:pt x="831850" y="29161"/>
                  <a:pt x="806450" y="22282"/>
                </a:cubicBezTo>
                <a:cubicBezTo>
                  <a:pt x="781050" y="15403"/>
                  <a:pt x="732896" y="10111"/>
                  <a:pt x="704850" y="6407"/>
                </a:cubicBezTo>
                <a:cubicBezTo>
                  <a:pt x="676804" y="2703"/>
                  <a:pt x="660400" y="-472"/>
                  <a:pt x="638175" y="57"/>
                </a:cubicBezTo>
                <a:cubicBezTo>
                  <a:pt x="615950" y="586"/>
                  <a:pt x="593725" y="6936"/>
                  <a:pt x="571500" y="9582"/>
                </a:cubicBezTo>
                <a:cubicBezTo>
                  <a:pt x="549275" y="12228"/>
                  <a:pt x="521758" y="11699"/>
                  <a:pt x="504825" y="15932"/>
                </a:cubicBezTo>
                <a:cubicBezTo>
                  <a:pt x="487892" y="20165"/>
                  <a:pt x="484188" y="26515"/>
                  <a:pt x="469900" y="34982"/>
                </a:cubicBezTo>
                <a:cubicBezTo>
                  <a:pt x="455612" y="43449"/>
                  <a:pt x="433917" y="56678"/>
                  <a:pt x="419100" y="66732"/>
                </a:cubicBezTo>
                <a:cubicBezTo>
                  <a:pt x="404283" y="76786"/>
                  <a:pt x="391583" y="86840"/>
                  <a:pt x="381000" y="95307"/>
                </a:cubicBezTo>
                <a:cubicBezTo>
                  <a:pt x="370417" y="103774"/>
                  <a:pt x="363537" y="111711"/>
                  <a:pt x="355600" y="117532"/>
                </a:cubicBezTo>
                <a:cubicBezTo>
                  <a:pt x="347663" y="123353"/>
                  <a:pt x="342371" y="127586"/>
                  <a:pt x="333375" y="130232"/>
                </a:cubicBezTo>
                <a:cubicBezTo>
                  <a:pt x="324379" y="132878"/>
                  <a:pt x="309562" y="129174"/>
                  <a:pt x="301625" y="133407"/>
                </a:cubicBezTo>
                <a:cubicBezTo>
                  <a:pt x="293688" y="137640"/>
                  <a:pt x="291042" y="146107"/>
                  <a:pt x="285750" y="155632"/>
                </a:cubicBezTo>
                <a:cubicBezTo>
                  <a:pt x="280458" y="165157"/>
                  <a:pt x="280988" y="178386"/>
                  <a:pt x="269875" y="190557"/>
                </a:cubicBezTo>
                <a:cubicBezTo>
                  <a:pt x="258762" y="202728"/>
                  <a:pt x="236008" y="214899"/>
                  <a:pt x="219075" y="228657"/>
                </a:cubicBezTo>
                <a:cubicBezTo>
                  <a:pt x="202142" y="242415"/>
                  <a:pt x="184679" y="259349"/>
                  <a:pt x="168275" y="273107"/>
                </a:cubicBezTo>
                <a:cubicBezTo>
                  <a:pt x="151871" y="286865"/>
                  <a:pt x="129646" y="301153"/>
                  <a:pt x="120650" y="311207"/>
                </a:cubicBezTo>
                <a:cubicBezTo>
                  <a:pt x="111654" y="321261"/>
                  <a:pt x="120650" y="323907"/>
                  <a:pt x="114300" y="333432"/>
                </a:cubicBezTo>
                <a:cubicBezTo>
                  <a:pt x="107950" y="342957"/>
                  <a:pt x="92075" y="359361"/>
                  <a:pt x="82550" y="368357"/>
                </a:cubicBezTo>
                <a:cubicBezTo>
                  <a:pt x="73025" y="377353"/>
                  <a:pt x="70908" y="372061"/>
                  <a:pt x="57150" y="387407"/>
                </a:cubicBezTo>
                <a:cubicBezTo>
                  <a:pt x="43392" y="402753"/>
                  <a:pt x="21696" y="431592"/>
                  <a:pt x="0" y="460432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177925" y="5915025"/>
            <a:ext cx="311150" cy="342900"/>
          </a:xfrm>
          <a:custGeom>
            <a:avLst/>
            <a:gdLst>
              <a:gd name="connsiteX0" fmla="*/ 0 w 355600"/>
              <a:gd name="connsiteY0" fmla="*/ 0 h 346671"/>
              <a:gd name="connsiteX1" fmla="*/ 31750 w 355600"/>
              <a:gd name="connsiteY1" fmla="*/ 44450 h 346671"/>
              <a:gd name="connsiteX2" fmla="*/ 117475 w 355600"/>
              <a:gd name="connsiteY2" fmla="*/ 133350 h 346671"/>
              <a:gd name="connsiteX3" fmla="*/ 200025 w 355600"/>
              <a:gd name="connsiteY3" fmla="*/ 225425 h 346671"/>
              <a:gd name="connsiteX4" fmla="*/ 247650 w 355600"/>
              <a:gd name="connsiteY4" fmla="*/ 285750 h 346671"/>
              <a:gd name="connsiteX5" fmla="*/ 311150 w 355600"/>
              <a:gd name="connsiteY5" fmla="*/ 342900 h 346671"/>
              <a:gd name="connsiteX6" fmla="*/ 355600 w 355600"/>
              <a:gd name="connsiteY6" fmla="*/ 336550 h 346671"/>
              <a:gd name="connsiteX0" fmla="*/ 0 w 311150"/>
              <a:gd name="connsiteY0" fmla="*/ 0 h 342900"/>
              <a:gd name="connsiteX1" fmla="*/ 31750 w 311150"/>
              <a:gd name="connsiteY1" fmla="*/ 44450 h 342900"/>
              <a:gd name="connsiteX2" fmla="*/ 117475 w 311150"/>
              <a:gd name="connsiteY2" fmla="*/ 133350 h 342900"/>
              <a:gd name="connsiteX3" fmla="*/ 200025 w 311150"/>
              <a:gd name="connsiteY3" fmla="*/ 225425 h 342900"/>
              <a:gd name="connsiteX4" fmla="*/ 247650 w 311150"/>
              <a:gd name="connsiteY4" fmla="*/ 285750 h 342900"/>
              <a:gd name="connsiteX5" fmla="*/ 311150 w 311150"/>
              <a:gd name="connsiteY5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50" h="342900">
                <a:moveTo>
                  <a:pt x="0" y="0"/>
                </a:moveTo>
                <a:cubicBezTo>
                  <a:pt x="6085" y="11112"/>
                  <a:pt x="12171" y="22225"/>
                  <a:pt x="31750" y="44450"/>
                </a:cubicBezTo>
                <a:cubicBezTo>
                  <a:pt x="51329" y="66675"/>
                  <a:pt x="89429" y="103188"/>
                  <a:pt x="117475" y="133350"/>
                </a:cubicBezTo>
                <a:cubicBezTo>
                  <a:pt x="145521" y="163512"/>
                  <a:pt x="178329" y="200025"/>
                  <a:pt x="200025" y="225425"/>
                </a:cubicBezTo>
                <a:cubicBezTo>
                  <a:pt x="221721" y="250825"/>
                  <a:pt x="229129" y="266171"/>
                  <a:pt x="247650" y="285750"/>
                </a:cubicBezTo>
                <a:cubicBezTo>
                  <a:pt x="266171" y="305329"/>
                  <a:pt x="293158" y="334433"/>
                  <a:pt x="311150" y="34290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498600" y="5240856"/>
            <a:ext cx="1060450" cy="1017069"/>
          </a:xfrm>
          <a:custGeom>
            <a:avLst/>
            <a:gdLst>
              <a:gd name="connsiteX0" fmla="*/ 0 w 1060450"/>
              <a:gd name="connsiteY0" fmla="*/ 1017069 h 1017069"/>
              <a:gd name="connsiteX1" fmla="*/ 44450 w 1060450"/>
              <a:gd name="connsiteY1" fmla="*/ 975794 h 1017069"/>
              <a:gd name="connsiteX2" fmla="*/ 57150 w 1060450"/>
              <a:gd name="connsiteY2" fmla="*/ 950394 h 1017069"/>
              <a:gd name="connsiteX3" fmla="*/ 82550 w 1060450"/>
              <a:gd name="connsiteY3" fmla="*/ 940869 h 1017069"/>
              <a:gd name="connsiteX4" fmla="*/ 136525 w 1060450"/>
              <a:gd name="connsiteY4" fmla="*/ 937694 h 1017069"/>
              <a:gd name="connsiteX5" fmla="*/ 158750 w 1060450"/>
              <a:gd name="connsiteY5" fmla="*/ 937694 h 1017069"/>
              <a:gd name="connsiteX6" fmla="*/ 193675 w 1060450"/>
              <a:gd name="connsiteY6" fmla="*/ 915469 h 1017069"/>
              <a:gd name="connsiteX7" fmla="*/ 206375 w 1060450"/>
              <a:gd name="connsiteY7" fmla="*/ 896419 h 1017069"/>
              <a:gd name="connsiteX8" fmla="*/ 209550 w 1060450"/>
              <a:gd name="connsiteY8" fmla="*/ 880544 h 1017069"/>
              <a:gd name="connsiteX9" fmla="*/ 209550 w 1060450"/>
              <a:gd name="connsiteY9" fmla="*/ 848794 h 1017069"/>
              <a:gd name="connsiteX10" fmla="*/ 200025 w 1060450"/>
              <a:gd name="connsiteY10" fmla="*/ 839269 h 1017069"/>
              <a:gd name="connsiteX11" fmla="*/ 196850 w 1060450"/>
              <a:gd name="connsiteY11" fmla="*/ 829744 h 1017069"/>
              <a:gd name="connsiteX12" fmla="*/ 193675 w 1060450"/>
              <a:gd name="connsiteY12" fmla="*/ 807519 h 1017069"/>
              <a:gd name="connsiteX13" fmla="*/ 206375 w 1060450"/>
              <a:gd name="connsiteY13" fmla="*/ 778944 h 1017069"/>
              <a:gd name="connsiteX14" fmla="*/ 206375 w 1060450"/>
              <a:gd name="connsiteY14" fmla="*/ 763069 h 1017069"/>
              <a:gd name="connsiteX15" fmla="*/ 200025 w 1060450"/>
              <a:gd name="connsiteY15" fmla="*/ 705919 h 1017069"/>
              <a:gd name="connsiteX16" fmla="*/ 209550 w 1060450"/>
              <a:gd name="connsiteY16" fmla="*/ 677344 h 1017069"/>
              <a:gd name="connsiteX17" fmla="*/ 215900 w 1060450"/>
              <a:gd name="connsiteY17" fmla="*/ 651944 h 1017069"/>
              <a:gd name="connsiteX18" fmla="*/ 231775 w 1060450"/>
              <a:gd name="connsiteY18" fmla="*/ 613844 h 1017069"/>
              <a:gd name="connsiteX19" fmla="*/ 254000 w 1060450"/>
              <a:gd name="connsiteY19" fmla="*/ 585269 h 1017069"/>
              <a:gd name="connsiteX20" fmla="*/ 260350 w 1060450"/>
              <a:gd name="connsiteY20" fmla="*/ 569394 h 1017069"/>
              <a:gd name="connsiteX21" fmla="*/ 260350 w 1060450"/>
              <a:gd name="connsiteY21" fmla="*/ 550344 h 1017069"/>
              <a:gd name="connsiteX22" fmla="*/ 279400 w 1060450"/>
              <a:gd name="connsiteY22" fmla="*/ 509069 h 1017069"/>
              <a:gd name="connsiteX23" fmla="*/ 311150 w 1060450"/>
              <a:gd name="connsiteY23" fmla="*/ 464619 h 1017069"/>
              <a:gd name="connsiteX24" fmla="*/ 342900 w 1060450"/>
              <a:gd name="connsiteY24" fmla="*/ 439219 h 1017069"/>
              <a:gd name="connsiteX25" fmla="*/ 393700 w 1060450"/>
              <a:gd name="connsiteY25" fmla="*/ 420169 h 1017069"/>
              <a:gd name="connsiteX26" fmla="*/ 419100 w 1060450"/>
              <a:gd name="connsiteY26" fmla="*/ 413819 h 1017069"/>
              <a:gd name="connsiteX27" fmla="*/ 469900 w 1060450"/>
              <a:gd name="connsiteY27" fmla="*/ 410644 h 1017069"/>
              <a:gd name="connsiteX28" fmla="*/ 501650 w 1060450"/>
              <a:gd name="connsiteY28" fmla="*/ 397944 h 1017069"/>
              <a:gd name="connsiteX29" fmla="*/ 520700 w 1060450"/>
              <a:gd name="connsiteY29" fmla="*/ 385244 h 1017069"/>
              <a:gd name="connsiteX30" fmla="*/ 533400 w 1060450"/>
              <a:gd name="connsiteY30" fmla="*/ 353494 h 1017069"/>
              <a:gd name="connsiteX31" fmla="*/ 542925 w 1060450"/>
              <a:gd name="connsiteY31" fmla="*/ 321744 h 1017069"/>
              <a:gd name="connsiteX32" fmla="*/ 558800 w 1060450"/>
              <a:gd name="connsiteY32" fmla="*/ 296344 h 1017069"/>
              <a:gd name="connsiteX33" fmla="*/ 606425 w 1060450"/>
              <a:gd name="connsiteY33" fmla="*/ 255069 h 1017069"/>
              <a:gd name="connsiteX34" fmla="*/ 625475 w 1060450"/>
              <a:gd name="connsiteY34" fmla="*/ 236019 h 1017069"/>
              <a:gd name="connsiteX35" fmla="*/ 638175 w 1060450"/>
              <a:gd name="connsiteY35" fmla="*/ 220144 h 1017069"/>
              <a:gd name="connsiteX36" fmla="*/ 647700 w 1060450"/>
              <a:gd name="connsiteY36" fmla="*/ 197919 h 1017069"/>
              <a:gd name="connsiteX37" fmla="*/ 647700 w 1060450"/>
              <a:gd name="connsiteY37" fmla="*/ 188394 h 1017069"/>
              <a:gd name="connsiteX38" fmla="*/ 644525 w 1060450"/>
              <a:gd name="connsiteY38" fmla="*/ 166169 h 1017069"/>
              <a:gd name="connsiteX39" fmla="*/ 647700 w 1060450"/>
              <a:gd name="connsiteY39" fmla="*/ 150294 h 1017069"/>
              <a:gd name="connsiteX40" fmla="*/ 657225 w 1060450"/>
              <a:gd name="connsiteY40" fmla="*/ 134419 h 1017069"/>
              <a:gd name="connsiteX41" fmla="*/ 654050 w 1060450"/>
              <a:gd name="connsiteY41" fmla="*/ 112194 h 1017069"/>
              <a:gd name="connsiteX42" fmla="*/ 660400 w 1060450"/>
              <a:gd name="connsiteY42" fmla="*/ 83619 h 1017069"/>
              <a:gd name="connsiteX43" fmla="*/ 688975 w 1060450"/>
              <a:gd name="connsiteY43" fmla="*/ 61394 h 1017069"/>
              <a:gd name="connsiteX44" fmla="*/ 708025 w 1060450"/>
              <a:gd name="connsiteY44" fmla="*/ 58219 h 1017069"/>
              <a:gd name="connsiteX45" fmla="*/ 739775 w 1060450"/>
              <a:gd name="connsiteY45" fmla="*/ 64569 h 1017069"/>
              <a:gd name="connsiteX46" fmla="*/ 755650 w 1060450"/>
              <a:gd name="connsiteY46" fmla="*/ 58219 h 1017069"/>
              <a:gd name="connsiteX47" fmla="*/ 774700 w 1060450"/>
              <a:gd name="connsiteY47" fmla="*/ 35994 h 1017069"/>
              <a:gd name="connsiteX48" fmla="*/ 784225 w 1060450"/>
              <a:gd name="connsiteY48" fmla="*/ 32819 h 1017069"/>
              <a:gd name="connsiteX49" fmla="*/ 819150 w 1060450"/>
              <a:gd name="connsiteY49" fmla="*/ 35994 h 1017069"/>
              <a:gd name="connsiteX50" fmla="*/ 863600 w 1060450"/>
              <a:gd name="connsiteY50" fmla="*/ 48694 h 1017069"/>
              <a:gd name="connsiteX51" fmla="*/ 889000 w 1060450"/>
              <a:gd name="connsiteY51" fmla="*/ 45519 h 1017069"/>
              <a:gd name="connsiteX52" fmla="*/ 908050 w 1060450"/>
              <a:gd name="connsiteY52" fmla="*/ 35994 h 1017069"/>
              <a:gd name="connsiteX53" fmla="*/ 920750 w 1060450"/>
              <a:gd name="connsiteY53" fmla="*/ 13769 h 1017069"/>
              <a:gd name="connsiteX54" fmla="*/ 933450 w 1060450"/>
              <a:gd name="connsiteY54" fmla="*/ 1069 h 1017069"/>
              <a:gd name="connsiteX55" fmla="*/ 962025 w 1060450"/>
              <a:gd name="connsiteY55" fmla="*/ 1069 h 1017069"/>
              <a:gd name="connsiteX56" fmla="*/ 1000125 w 1060450"/>
              <a:gd name="connsiteY56" fmla="*/ 4244 h 1017069"/>
              <a:gd name="connsiteX57" fmla="*/ 1031875 w 1060450"/>
              <a:gd name="connsiteY57" fmla="*/ 10594 h 1017069"/>
              <a:gd name="connsiteX58" fmla="*/ 1060450 w 1060450"/>
              <a:gd name="connsiteY58" fmla="*/ 13769 h 101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60450" h="1017069">
                <a:moveTo>
                  <a:pt x="0" y="1017069"/>
                </a:moveTo>
                <a:cubicBezTo>
                  <a:pt x="17462" y="1001987"/>
                  <a:pt x="34925" y="986906"/>
                  <a:pt x="44450" y="975794"/>
                </a:cubicBezTo>
                <a:cubicBezTo>
                  <a:pt x="53975" y="964681"/>
                  <a:pt x="50800" y="956215"/>
                  <a:pt x="57150" y="950394"/>
                </a:cubicBezTo>
                <a:cubicBezTo>
                  <a:pt x="63500" y="944573"/>
                  <a:pt x="69321" y="942986"/>
                  <a:pt x="82550" y="940869"/>
                </a:cubicBezTo>
                <a:cubicBezTo>
                  <a:pt x="95779" y="938752"/>
                  <a:pt x="123825" y="938223"/>
                  <a:pt x="136525" y="937694"/>
                </a:cubicBezTo>
                <a:cubicBezTo>
                  <a:pt x="149225" y="937165"/>
                  <a:pt x="149225" y="941398"/>
                  <a:pt x="158750" y="937694"/>
                </a:cubicBezTo>
                <a:cubicBezTo>
                  <a:pt x="168275" y="933990"/>
                  <a:pt x="185737" y="922348"/>
                  <a:pt x="193675" y="915469"/>
                </a:cubicBezTo>
                <a:cubicBezTo>
                  <a:pt x="201613" y="908590"/>
                  <a:pt x="203729" y="902240"/>
                  <a:pt x="206375" y="896419"/>
                </a:cubicBezTo>
                <a:cubicBezTo>
                  <a:pt x="209021" y="890598"/>
                  <a:pt x="209021" y="888481"/>
                  <a:pt x="209550" y="880544"/>
                </a:cubicBezTo>
                <a:cubicBezTo>
                  <a:pt x="210079" y="872606"/>
                  <a:pt x="209550" y="848794"/>
                  <a:pt x="209550" y="848794"/>
                </a:cubicBezTo>
                <a:cubicBezTo>
                  <a:pt x="207963" y="841915"/>
                  <a:pt x="200025" y="839269"/>
                  <a:pt x="200025" y="839269"/>
                </a:cubicBezTo>
                <a:cubicBezTo>
                  <a:pt x="197908" y="836094"/>
                  <a:pt x="197908" y="835035"/>
                  <a:pt x="196850" y="829744"/>
                </a:cubicBezTo>
                <a:cubicBezTo>
                  <a:pt x="195792" y="824453"/>
                  <a:pt x="192088" y="815986"/>
                  <a:pt x="193675" y="807519"/>
                </a:cubicBezTo>
                <a:cubicBezTo>
                  <a:pt x="195262" y="799052"/>
                  <a:pt x="204258" y="786352"/>
                  <a:pt x="206375" y="778944"/>
                </a:cubicBezTo>
                <a:cubicBezTo>
                  <a:pt x="208492" y="771536"/>
                  <a:pt x="207433" y="775240"/>
                  <a:pt x="206375" y="763069"/>
                </a:cubicBezTo>
                <a:cubicBezTo>
                  <a:pt x="205317" y="750898"/>
                  <a:pt x="199496" y="720206"/>
                  <a:pt x="200025" y="705919"/>
                </a:cubicBezTo>
                <a:cubicBezTo>
                  <a:pt x="200554" y="691631"/>
                  <a:pt x="206904" y="686340"/>
                  <a:pt x="209550" y="677344"/>
                </a:cubicBezTo>
                <a:cubicBezTo>
                  <a:pt x="212196" y="668348"/>
                  <a:pt x="212196" y="662527"/>
                  <a:pt x="215900" y="651944"/>
                </a:cubicBezTo>
                <a:cubicBezTo>
                  <a:pt x="219604" y="641361"/>
                  <a:pt x="225425" y="624956"/>
                  <a:pt x="231775" y="613844"/>
                </a:cubicBezTo>
                <a:cubicBezTo>
                  <a:pt x="238125" y="602732"/>
                  <a:pt x="249238" y="592677"/>
                  <a:pt x="254000" y="585269"/>
                </a:cubicBezTo>
                <a:cubicBezTo>
                  <a:pt x="258763" y="577861"/>
                  <a:pt x="259292" y="575215"/>
                  <a:pt x="260350" y="569394"/>
                </a:cubicBezTo>
                <a:cubicBezTo>
                  <a:pt x="261408" y="563573"/>
                  <a:pt x="257175" y="560398"/>
                  <a:pt x="260350" y="550344"/>
                </a:cubicBezTo>
                <a:cubicBezTo>
                  <a:pt x="263525" y="540290"/>
                  <a:pt x="270933" y="523357"/>
                  <a:pt x="279400" y="509069"/>
                </a:cubicBezTo>
                <a:cubicBezTo>
                  <a:pt x="287867" y="494781"/>
                  <a:pt x="300567" y="476261"/>
                  <a:pt x="311150" y="464619"/>
                </a:cubicBezTo>
                <a:cubicBezTo>
                  <a:pt x="321733" y="452977"/>
                  <a:pt x="329142" y="446627"/>
                  <a:pt x="342900" y="439219"/>
                </a:cubicBezTo>
                <a:cubicBezTo>
                  <a:pt x="356658" y="431811"/>
                  <a:pt x="381000" y="424402"/>
                  <a:pt x="393700" y="420169"/>
                </a:cubicBezTo>
                <a:cubicBezTo>
                  <a:pt x="406400" y="415936"/>
                  <a:pt x="406400" y="415406"/>
                  <a:pt x="419100" y="413819"/>
                </a:cubicBezTo>
                <a:cubicBezTo>
                  <a:pt x="431800" y="412232"/>
                  <a:pt x="456142" y="413290"/>
                  <a:pt x="469900" y="410644"/>
                </a:cubicBezTo>
                <a:cubicBezTo>
                  <a:pt x="483658" y="407998"/>
                  <a:pt x="493183" y="402177"/>
                  <a:pt x="501650" y="397944"/>
                </a:cubicBezTo>
                <a:cubicBezTo>
                  <a:pt x="510117" y="393711"/>
                  <a:pt x="515408" y="392652"/>
                  <a:pt x="520700" y="385244"/>
                </a:cubicBezTo>
                <a:cubicBezTo>
                  <a:pt x="525992" y="377836"/>
                  <a:pt x="529696" y="364077"/>
                  <a:pt x="533400" y="353494"/>
                </a:cubicBezTo>
                <a:cubicBezTo>
                  <a:pt x="537104" y="342911"/>
                  <a:pt x="538692" y="331269"/>
                  <a:pt x="542925" y="321744"/>
                </a:cubicBezTo>
                <a:cubicBezTo>
                  <a:pt x="547158" y="312219"/>
                  <a:pt x="548217" y="307456"/>
                  <a:pt x="558800" y="296344"/>
                </a:cubicBezTo>
                <a:cubicBezTo>
                  <a:pt x="569383" y="285232"/>
                  <a:pt x="595313" y="265123"/>
                  <a:pt x="606425" y="255069"/>
                </a:cubicBezTo>
                <a:cubicBezTo>
                  <a:pt x="617537" y="245015"/>
                  <a:pt x="620183" y="241840"/>
                  <a:pt x="625475" y="236019"/>
                </a:cubicBezTo>
                <a:cubicBezTo>
                  <a:pt x="630767" y="230198"/>
                  <a:pt x="634471" y="226494"/>
                  <a:pt x="638175" y="220144"/>
                </a:cubicBezTo>
                <a:cubicBezTo>
                  <a:pt x="641879" y="213794"/>
                  <a:pt x="647700" y="197919"/>
                  <a:pt x="647700" y="197919"/>
                </a:cubicBezTo>
                <a:cubicBezTo>
                  <a:pt x="649287" y="192627"/>
                  <a:pt x="648229" y="193686"/>
                  <a:pt x="647700" y="188394"/>
                </a:cubicBezTo>
                <a:cubicBezTo>
                  <a:pt x="647171" y="183102"/>
                  <a:pt x="644525" y="172519"/>
                  <a:pt x="644525" y="166169"/>
                </a:cubicBezTo>
                <a:cubicBezTo>
                  <a:pt x="644525" y="159819"/>
                  <a:pt x="645583" y="155586"/>
                  <a:pt x="647700" y="150294"/>
                </a:cubicBezTo>
                <a:cubicBezTo>
                  <a:pt x="649817" y="145002"/>
                  <a:pt x="656167" y="140769"/>
                  <a:pt x="657225" y="134419"/>
                </a:cubicBezTo>
                <a:cubicBezTo>
                  <a:pt x="658283" y="128069"/>
                  <a:pt x="653521" y="120661"/>
                  <a:pt x="654050" y="112194"/>
                </a:cubicBezTo>
                <a:cubicBezTo>
                  <a:pt x="654579" y="103727"/>
                  <a:pt x="654579" y="92086"/>
                  <a:pt x="660400" y="83619"/>
                </a:cubicBezTo>
                <a:cubicBezTo>
                  <a:pt x="666221" y="75152"/>
                  <a:pt x="681038" y="65627"/>
                  <a:pt x="688975" y="61394"/>
                </a:cubicBezTo>
                <a:cubicBezTo>
                  <a:pt x="696912" y="57161"/>
                  <a:pt x="699558" y="57690"/>
                  <a:pt x="708025" y="58219"/>
                </a:cubicBezTo>
                <a:cubicBezTo>
                  <a:pt x="716492" y="58748"/>
                  <a:pt x="731838" y="64569"/>
                  <a:pt x="739775" y="64569"/>
                </a:cubicBezTo>
                <a:cubicBezTo>
                  <a:pt x="747712" y="64569"/>
                  <a:pt x="749829" y="62981"/>
                  <a:pt x="755650" y="58219"/>
                </a:cubicBezTo>
                <a:cubicBezTo>
                  <a:pt x="761471" y="53457"/>
                  <a:pt x="774700" y="35994"/>
                  <a:pt x="774700" y="35994"/>
                </a:cubicBezTo>
                <a:cubicBezTo>
                  <a:pt x="779462" y="31761"/>
                  <a:pt x="776817" y="32819"/>
                  <a:pt x="784225" y="32819"/>
                </a:cubicBezTo>
                <a:cubicBezTo>
                  <a:pt x="791633" y="32819"/>
                  <a:pt x="805921" y="33348"/>
                  <a:pt x="819150" y="35994"/>
                </a:cubicBezTo>
                <a:cubicBezTo>
                  <a:pt x="832379" y="38640"/>
                  <a:pt x="851958" y="47107"/>
                  <a:pt x="863600" y="48694"/>
                </a:cubicBezTo>
                <a:cubicBezTo>
                  <a:pt x="875242" y="50281"/>
                  <a:pt x="881592" y="47636"/>
                  <a:pt x="889000" y="45519"/>
                </a:cubicBezTo>
                <a:cubicBezTo>
                  <a:pt x="896408" y="43402"/>
                  <a:pt x="902758" y="41286"/>
                  <a:pt x="908050" y="35994"/>
                </a:cubicBezTo>
                <a:cubicBezTo>
                  <a:pt x="913342" y="30702"/>
                  <a:pt x="920750" y="13769"/>
                  <a:pt x="920750" y="13769"/>
                </a:cubicBezTo>
                <a:cubicBezTo>
                  <a:pt x="924983" y="7948"/>
                  <a:pt x="926571" y="3186"/>
                  <a:pt x="933450" y="1069"/>
                </a:cubicBezTo>
                <a:cubicBezTo>
                  <a:pt x="940329" y="-1048"/>
                  <a:pt x="950913" y="540"/>
                  <a:pt x="962025" y="1069"/>
                </a:cubicBezTo>
                <a:cubicBezTo>
                  <a:pt x="973137" y="1598"/>
                  <a:pt x="988483" y="2657"/>
                  <a:pt x="1000125" y="4244"/>
                </a:cubicBezTo>
                <a:cubicBezTo>
                  <a:pt x="1011767" y="5831"/>
                  <a:pt x="1021821" y="9007"/>
                  <a:pt x="1031875" y="10594"/>
                </a:cubicBezTo>
                <a:cubicBezTo>
                  <a:pt x="1041929" y="12181"/>
                  <a:pt x="1051189" y="12975"/>
                  <a:pt x="1060450" y="1376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549525" y="4800406"/>
            <a:ext cx="533518" cy="447869"/>
          </a:xfrm>
          <a:custGeom>
            <a:avLst/>
            <a:gdLst>
              <a:gd name="connsiteX0" fmla="*/ 0 w 533518"/>
              <a:gd name="connsiteY0" fmla="*/ 447869 h 447869"/>
              <a:gd name="connsiteX1" fmla="*/ 50800 w 533518"/>
              <a:gd name="connsiteY1" fmla="*/ 419294 h 447869"/>
              <a:gd name="connsiteX2" fmla="*/ 63500 w 533518"/>
              <a:gd name="connsiteY2" fmla="*/ 390719 h 447869"/>
              <a:gd name="connsiteX3" fmla="*/ 85725 w 533518"/>
              <a:gd name="connsiteY3" fmla="*/ 358969 h 447869"/>
              <a:gd name="connsiteX4" fmla="*/ 117475 w 533518"/>
              <a:gd name="connsiteY4" fmla="*/ 304994 h 447869"/>
              <a:gd name="connsiteX5" fmla="*/ 136525 w 533518"/>
              <a:gd name="connsiteY5" fmla="*/ 285944 h 447869"/>
              <a:gd name="connsiteX6" fmla="*/ 155575 w 533518"/>
              <a:gd name="connsiteY6" fmla="*/ 260544 h 447869"/>
              <a:gd name="connsiteX7" fmla="*/ 158750 w 533518"/>
              <a:gd name="connsiteY7" fmla="*/ 238319 h 447869"/>
              <a:gd name="connsiteX8" fmla="*/ 184150 w 533518"/>
              <a:gd name="connsiteY8" fmla="*/ 228794 h 447869"/>
              <a:gd name="connsiteX9" fmla="*/ 215900 w 533518"/>
              <a:gd name="connsiteY9" fmla="*/ 203394 h 447869"/>
              <a:gd name="connsiteX10" fmla="*/ 219075 w 533518"/>
              <a:gd name="connsiteY10" fmla="*/ 168469 h 447869"/>
              <a:gd name="connsiteX11" fmla="*/ 250825 w 533518"/>
              <a:gd name="connsiteY11" fmla="*/ 149419 h 447869"/>
              <a:gd name="connsiteX12" fmla="*/ 269875 w 533518"/>
              <a:gd name="connsiteY12" fmla="*/ 124019 h 447869"/>
              <a:gd name="connsiteX13" fmla="*/ 314325 w 533518"/>
              <a:gd name="connsiteY13" fmla="*/ 98619 h 447869"/>
              <a:gd name="connsiteX14" fmla="*/ 346075 w 533518"/>
              <a:gd name="connsiteY14" fmla="*/ 73219 h 447869"/>
              <a:gd name="connsiteX15" fmla="*/ 381000 w 533518"/>
              <a:gd name="connsiteY15" fmla="*/ 57344 h 447869"/>
              <a:gd name="connsiteX16" fmla="*/ 384175 w 533518"/>
              <a:gd name="connsiteY16" fmla="*/ 35119 h 447869"/>
              <a:gd name="connsiteX17" fmla="*/ 409575 w 533518"/>
              <a:gd name="connsiteY17" fmla="*/ 12894 h 447869"/>
              <a:gd name="connsiteX18" fmla="*/ 406400 w 533518"/>
              <a:gd name="connsiteY18" fmla="*/ 194 h 447869"/>
              <a:gd name="connsiteX19" fmla="*/ 457200 w 533518"/>
              <a:gd name="connsiteY19" fmla="*/ 22419 h 447869"/>
              <a:gd name="connsiteX20" fmla="*/ 488950 w 533518"/>
              <a:gd name="connsiteY20" fmla="*/ 28769 h 447869"/>
              <a:gd name="connsiteX21" fmla="*/ 508000 w 533518"/>
              <a:gd name="connsiteY21" fmla="*/ 38294 h 447869"/>
              <a:gd name="connsiteX22" fmla="*/ 533400 w 533518"/>
              <a:gd name="connsiteY22" fmla="*/ 47819 h 447869"/>
              <a:gd name="connsiteX23" fmla="*/ 517525 w 533518"/>
              <a:gd name="connsiteY23" fmla="*/ 76394 h 447869"/>
              <a:gd name="connsiteX24" fmla="*/ 517525 w 533518"/>
              <a:gd name="connsiteY24" fmla="*/ 108144 h 447869"/>
              <a:gd name="connsiteX25" fmla="*/ 530225 w 533518"/>
              <a:gd name="connsiteY25" fmla="*/ 136719 h 4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518" h="447869">
                <a:moveTo>
                  <a:pt x="0" y="447869"/>
                </a:moveTo>
                <a:cubicBezTo>
                  <a:pt x="20108" y="438344"/>
                  <a:pt x="40217" y="428819"/>
                  <a:pt x="50800" y="419294"/>
                </a:cubicBezTo>
                <a:cubicBezTo>
                  <a:pt x="61383" y="409769"/>
                  <a:pt x="57679" y="400773"/>
                  <a:pt x="63500" y="390719"/>
                </a:cubicBezTo>
                <a:cubicBezTo>
                  <a:pt x="69321" y="380665"/>
                  <a:pt x="76729" y="373256"/>
                  <a:pt x="85725" y="358969"/>
                </a:cubicBezTo>
                <a:cubicBezTo>
                  <a:pt x="94721" y="344682"/>
                  <a:pt x="109008" y="317165"/>
                  <a:pt x="117475" y="304994"/>
                </a:cubicBezTo>
                <a:cubicBezTo>
                  <a:pt x="125942" y="292823"/>
                  <a:pt x="130175" y="293352"/>
                  <a:pt x="136525" y="285944"/>
                </a:cubicBezTo>
                <a:cubicBezTo>
                  <a:pt x="142875" y="278536"/>
                  <a:pt x="151871" y="268481"/>
                  <a:pt x="155575" y="260544"/>
                </a:cubicBezTo>
                <a:cubicBezTo>
                  <a:pt x="159279" y="252607"/>
                  <a:pt x="153988" y="243611"/>
                  <a:pt x="158750" y="238319"/>
                </a:cubicBezTo>
                <a:cubicBezTo>
                  <a:pt x="163513" y="233027"/>
                  <a:pt x="174625" y="234615"/>
                  <a:pt x="184150" y="228794"/>
                </a:cubicBezTo>
                <a:cubicBezTo>
                  <a:pt x="193675" y="222973"/>
                  <a:pt x="210079" y="213448"/>
                  <a:pt x="215900" y="203394"/>
                </a:cubicBezTo>
                <a:cubicBezTo>
                  <a:pt x="221721" y="193340"/>
                  <a:pt x="213254" y="177465"/>
                  <a:pt x="219075" y="168469"/>
                </a:cubicBezTo>
                <a:cubicBezTo>
                  <a:pt x="224896" y="159473"/>
                  <a:pt x="242358" y="156827"/>
                  <a:pt x="250825" y="149419"/>
                </a:cubicBezTo>
                <a:cubicBezTo>
                  <a:pt x="259292" y="142011"/>
                  <a:pt x="259292" y="132486"/>
                  <a:pt x="269875" y="124019"/>
                </a:cubicBezTo>
                <a:cubicBezTo>
                  <a:pt x="280458" y="115552"/>
                  <a:pt x="301625" y="107086"/>
                  <a:pt x="314325" y="98619"/>
                </a:cubicBezTo>
                <a:cubicBezTo>
                  <a:pt x="327025" y="90152"/>
                  <a:pt x="334963" y="80098"/>
                  <a:pt x="346075" y="73219"/>
                </a:cubicBezTo>
                <a:cubicBezTo>
                  <a:pt x="357187" y="66340"/>
                  <a:pt x="374650" y="63694"/>
                  <a:pt x="381000" y="57344"/>
                </a:cubicBezTo>
                <a:cubicBezTo>
                  <a:pt x="387350" y="50994"/>
                  <a:pt x="379413" y="42527"/>
                  <a:pt x="384175" y="35119"/>
                </a:cubicBezTo>
                <a:cubicBezTo>
                  <a:pt x="388938" y="27711"/>
                  <a:pt x="409575" y="12894"/>
                  <a:pt x="409575" y="12894"/>
                </a:cubicBezTo>
                <a:cubicBezTo>
                  <a:pt x="413279" y="7073"/>
                  <a:pt x="398462" y="-1394"/>
                  <a:pt x="406400" y="194"/>
                </a:cubicBezTo>
                <a:cubicBezTo>
                  <a:pt x="414338" y="1782"/>
                  <a:pt x="443442" y="17657"/>
                  <a:pt x="457200" y="22419"/>
                </a:cubicBezTo>
                <a:cubicBezTo>
                  <a:pt x="470958" y="27181"/>
                  <a:pt x="480483" y="26123"/>
                  <a:pt x="488950" y="28769"/>
                </a:cubicBezTo>
                <a:cubicBezTo>
                  <a:pt x="497417" y="31415"/>
                  <a:pt x="500592" y="35119"/>
                  <a:pt x="508000" y="38294"/>
                </a:cubicBezTo>
                <a:cubicBezTo>
                  <a:pt x="515408" y="41469"/>
                  <a:pt x="531813" y="41469"/>
                  <a:pt x="533400" y="47819"/>
                </a:cubicBezTo>
                <a:cubicBezTo>
                  <a:pt x="534988" y="54169"/>
                  <a:pt x="520171" y="66340"/>
                  <a:pt x="517525" y="76394"/>
                </a:cubicBezTo>
                <a:cubicBezTo>
                  <a:pt x="514879" y="86448"/>
                  <a:pt x="515408" y="98090"/>
                  <a:pt x="517525" y="108144"/>
                </a:cubicBezTo>
                <a:cubicBezTo>
                  <a:pt x="519642" y="118198"/>
                  <a:pt x="524933" y="127458"/>
                  <a:pt x="530225" y="13671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133600" y="4946650"/>
            <a:ext cx="933450" cy="1244681"/>
          </a:xfrm>
          <a:custGeom>
            <a:avLst/>
            <a:gdLst>
              <a:gd name="connsiteX0" fmla="*/ 933450 w 933450"/>
              <a:gd name="connsiteY0" fmla="*/ 0 h 1244681"/>
              <a:gd name="connsiteX1" fmla="*/ 863600 w 933450"/>
              <a:gd name="connsiteY1" fmla="*/ 41275 h 1244681"/>
              <a:gd name="connsiteX2" fmla="*/ 835025 w 933450"/>
              <a:gd name="connsiteY2" fmla="*/ 76200 h 1244681"/>
              <a:gd name="connsiteX3" fmla="*/ 815975 w 933450"/>
              <a:gd name="connsiteY3" fmla="*/ 111125 h 1244681"/>
              <a:gd name="connsiteX4" fmla="*/ 800100 w 933450"/>
              <a:gd name="connsiteY4" fmla="*/ 155575 h 1244681"/>
              <a:gd name="connsiteX5" fmla="*/ 774700 w 933450"/>
              <a:gd name="connsiteY5" fmla="*/ 200025 h 1244681"/>
              <a:gd name="connsiteX6" fmla="*/ 762000 w 933450"/>
              <a:gd name="connsiteY6" fmla="*/ 234950 h 1244681"/>
              <a:gd name="connsiteX7" fmla="*/ 746125 w 933450"/>
              <a:gd name="connsiteY7" fmla="*/ 254000 h 1244681"/>
              <a:gd name="connsiteX8" fmla="*/ 717550 w 933450"/>
              <a:gd name="connsiteY8" fmla="*/ 273050 h 1244681"/>
              <a:gd name="connsiteX9" fmla="*/ 688975 w 933450"/>
              <a:gd name="connsiteY9" fmla="*/ 292100 h 1244681"/>
              <a:gd name="connsiteX10" fmla="*/ 673100 w 933450"/>
              <a:gd name="connsiteY10" fmla="*/ 292100 h 1244681"/>
              <a:gd name="connsiteX11" fmla="*/ 657225 w 933450"/>
              <a:gd name="connsiteY11" fmla="*/ 327025 h 1244681"/>
              <a:gd name="connsiteX12" fmla="*/ 644525 w 933450"/>
              <a:gd name="connsiteY12" fmla="*/ 374650 h 1244681"/>
              <a:gd name="connsiteX13" fmla="*/ 615950 w 933450"/>
              <a:gd name="connsiteY13" fmla="*/ 412750 h 1244681"/>
              <a:gd name="connsiteX14" fmla="*/ 596900 w 933450"/>
              <a:gd name="connsiteY14" fmla="*/ 457200 h 1244681"/>
              <a:gd name="connsiteX15" fmla="*/ 581025 w 933450"/>
              <a:gd name="connsiteY15" fmla="*/ 488950 h 1244681"/>
              <a:gd name="connsiteX16" fmla="*/ 584200 w 933450"/>
              <a:gd name="connsiteY16" fmla="*/ 546100 h 1244681"/>
              <a:gd name="connsiteX17" fmla="*/ 581025 w 933450"/>
              <a:gd name="connsiteY17" fmla="*/ 612775 h 1244681"/>
              <a:gd name="connsiteX18" fmla="*/ 581025 w 933450"/>
              <a:gd name="connsiteY18" fmla="*/ 669925 h 1244681"/>
              <a:gd name="connsiteX19" fmla="*/ 574675 w 933450"/>
              <a:gd name="connsiteY19" fmla="*/ 695325 h 1244681"/>
              <a:gd name="connsiteX20" fmla="*/ 568325 w 933450"/>
              <a:gd name="connsiteY20" fmla="*/ 717550 h 1244681"/>
              <a:gd name="connsiteX21" fmla="*/ 517525 w 933450"/>
              <a:gd name="connsiteY21" fmla="*/ 768350 h 1244681"/>
              <a:gd name="connsiteX22" fmla="*/ 514350 w 933450"/>
              <a:gd name="connsiteY22" fmla="*/ 809625 h 1244681"/>
              <a:gd name="connsiteX23" fmla="*/ 501650 w 933450"/>
              <a:gd name="connsiteY23" fmla="*/ 847725 h 1244681"/>
              <a:gd name="connsiteX24" fmla="*/ 476250 w 933450"/>
              <a:gd name="connsiteY24" fmla="*/ 892175 h 1244681"/>
              <a:gd name="connsiteX25" fmla="*/ 457200 w 933450"/>
              <a:gd name="connsiteY25" fmla="*/ 933450 h 1244681"/>
              <a:gd name="connsiteX26" fmla="*/ 425450 w 933450"/>
              <a:gd name="connsiteY26" fmla="*/ 958850 h 1244681"/>
              <a:gd name="connsiteX27" fmla="*/ 441325 w 933450"/>
              <a:gd name="connsiteY27" fmla="*/ 996950 h 1244681"/>
              <a:gd name="connsiteX28" fmla="*/ 444500 w 933450"/>
              <a:gd name="connsiteY28" fmla="*/ 1044575 h 1244681"/>
              <a:gd name="connsiteX29" fmla="*/ 454025 w 933450"/>
              <a:gd name="connsiteY29" fmla="*/ 1092200 h 1244681"/>
              <a:gd name="connsiteX30" fmla="*/ 457200 w 933450"/>
              <a:gd name="connsiteY30" fmla="*/ 1108075 h 1244681"/>
              <a:gd name="connsiteX31" fmla="*/ 415925 w 933450"/>
              <a:gd name="connsiteY31" fmla="*/ 1123950 h 1244681"/>
              <a:gd name="connsiteX32" fmla="*/ 377825 w 933450"/>
              <a:gd name="connsiteY32" fmla="*/ 1136650 h 1244681"/>
              <a:gd name="connsiteX33" fmla="*/ 317500 w 933450"/>
              <a:gd name="connsiteY33" fmla="*/ 1155700 h 1244681"/>
              <a:gd name="connsiteX34" fmla="*/ 288925 w 933450"/>
              <a:gd name="connsiteY34" fmla="*/ 1177925 h 1244681"/>
              <a:gd name="connsiteX35" fmla="*/ 238125 w 933450"/>
              <a:gd name="connsiteY35" fmla="*/ 1193800 h 1244681"/>
              <a:gd name="connsiteX36" fmla="*/ 190500 w 933450"/>
              <a:gd name="connsiteY36" fmla="*/ 1203325 h 1244681"/>
              <a:gd name="connsiteX37" fmla="*/ 171450 w 933450"/>
              <a:gd name="connsiteY37" fmla="*/ 1219200 h 1244681"/>
              <a:gd name="connsiteX38" fmla="*/ 136525 w 933450"/>
              <a:gd name="connsiteY38" fmla="*/ 1231900 h 1244681"/>
              <a:gd name="connsiteX39" fmla="*/ 95250 w 933450"/>
              <a:gd name="connsiteY39" fmla="*/ 1244600 h 1244681"/>
              <a:gd name="connsiteX40" fmla="*/ 0 w 933450"/>
              <a:gd name="connsiteY40" fmla="*/ 1225550 h 12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33450" h="1244681">
                <a:moveTo>
                  <a:pt x="933450" y="0"/>
                </a:moveTo>
                <a:cubicBezTo>
                  <a:pt x="906727" y="14287"/>
                  <a:pt x="880004" y="28575"/>
                  <a:pt x="863600" y="41275"/>
                </a:cubicBezTo>
                <a:cubicBezTo>
                  <a:pt x="847196" y="53975"/>
                  <a:pt x="842962" y="64558"/>
                  <a:pt x="835025" y="76200"/>
                </a:cubicBezTo>
                <a:cubicBezTo>
                  <a:pt x="827087" y="87842"/>
                  <a:pt x="821796" y="97896"/>
                  <a:pt x="815975" y="111125"/>
                </a:cubicBezTo>
                <a:cubicBezTo>
                  <a:pt x="810154" y="124354"/>
                  <a:pt x="806979" y="140758"/>
                  <a:pt x="800100" y="155575"/>
                </a:cubicBezTo>
                <a:cubicBezTo>
                  <a:pt x="793221" y="170392"/>
                  <a:pt x="781050" y="186796"/>
                  <a:pt x="774700" y="200025"/>
                </a:cubicBezTo>
                <a:cubicBezTo>
                  <a:pt x="768350" y="213254"/>
                  <a:pt x="766762" y="225954"/>
                  <a:pt x="762000" y="234950"/>
                </a:cubicBezTo>
                <a:cubicBezTo>
                  <a:pt x="757238" y="243946"/>
                  <a:pt x="753533" y="247650"/>
                  <a:pt x="746125" y="254000"/>
                </a:cubicBezTo>
                <a:cubicBezTo>
                  <a:pt x="738717" y="260350"/>
                  <a:pt x="717550" y="273050"/>
                  <a:pt x="717550" y="273050"/>
                </a:cubicBezTo>
                <a:cubicBezTo>
                  <a:pt x="708025" y="279400"/>
                  <a:pt x="696383" y="288925"/>
                  <a:pt x="688975" y="292100"/>
                </a:cubicBezTo>
                <a:cubicBezTo>
                  <a:pt x="681567" y="295275"/>
                  <a:pt x="678392" y="286279"/>
                  <a:pt x="673100" y="292100"/>
                </a:cubicBezTo>
                <a:cubicBezTo>
                  <a:pt x="667808" y="297921"/>
                  <a:pt x="661987" y="313267"/>
                  <a:pt x="657225" y="327025"/>
                </a:cubicBezTo>
                <a:cubicBezTo>
                  <a:pt x="652463" y="340783"/>
                  <a:pt x="651404" y="360363"/>
                  <a:pt x="644525" y="374650"/>
                </a:cubicBezTo>
                <a:cubicBezTo>
                  <a:pt x="637646" y="388938"/>
                  <a:pt x="623887" y="398992"/>
                  <a:pt x="615950" y="412750"/>
                </a:cubicBezTo>
                <a:cubicBezTo>
                  <a:pt x="608012" y="426508"/>
                  <a:pt x="602721" y="444500"/>
                  <a:pt x="596900" y="457200"/>
                </a:cubicBezTo>
                <a:cubicBezTo>
                  <a:pt x="591079" y="469900"/>
                  <a:pt x="583142" y="474133"/>
                  <a:pt x="581025" y="488950"/>
                </a:cubicBezTo>
                <a:cubicBezTo>
                  <a:pt x="578908" y="503767"/>
                  <a:pt x="584200" y="525463"/>
                  <a:pt x="584200" y="546100"/>
                </a:cubicBezTo>
                <a:cubicBezTo>
                  <a:pt x="584200" y="566737"/>
                  <a:pt x="581554" y="592138"/>
                  <a:pt x="581025" y="612775"/>
                </a:cubicBezTo>
                <a:cubicBezTo>
                  <a:pt x="580496" y="633412"/>
                  <a:pt x="582083" y="656167"/>
                  <a:pt x="581025" y="669925"/>
                </a:cubicBezTo>
                <a:cubicBezTo>
                  <a:pt x="579967" y="683683"/>
                  <a:pt x="576792" y="687388"/>
                  <a:pt x="574675" y="695325"/>
                </a:cubicBezTo>
                <a:cubicBezTo>
                  <a:pt x="572558" y="703262"/>
                  <a:pt x="577850" y="705379"/>
                  <a:pt x="568325" y="717550"/>
                </a:cubicBezTo>
                <a:cubicBezTo>
                  <a:pt x="558800" y="729721"/>
                  <a:pt x="526521" y="753004"/>
                  <a:pt x="517525" y="768350"/>
                </a:cubicBezTo>
                <a:cubicBezTo>
                  <a:pt x="508529" y="783696"/>
                  <a:pt x="516996" y="796396"/>
                  <a:pt x="514350" y="809625"/>
                </a:cubicBezTo>
                <a:cubicBezTo>
                  <a:pt x="511704" y="822854"/>
                  <a:pt x="508000" y="833967"/>
                  <a:pt x="501650" y="847725"/>
                </a:cubicBezTo>
                <a:cubicBezTo>
                  <a:pt x="495300" y="861483"/>
                  <a:pt x="483658" y="877888"/>
                  <a:pt x="476250" y="892175"/>
                </a:cubicBezTo>
                <a:cubicBezTo>
                  <a:pt x="468842" y="906462"/>
                  <a:pt x="465667" y="922338"/>
                  <a:pt x="457200" y="933450"/>
                </a:cubicBezTo>
                <a:cubicBezTo>
                  <a:pt x="448733" y="944562"/>
                  <a:pt x="428096" y="948267"/>
                  <a:pt x="425450" y="958850"/>
                </a:cubicBezTo>
                <a:cubicBezTo>
                  <a:pt x="422804" y="969433"/>
                  <a:pt x="438150" y="982663"/>
                  <a:pt x="441325" y="996950"/>
                </a:cubicBezTo>
                <a:cubicBezTo>
                  <a:pt x="444500" y="1011237"/>
                  <a:pt x="442383" y="1028700"/>
                  <a:pt x="444500" y="1044575"/>
                </a:cubicBezTo>
                <a:cubicBezTo>
                  <a:pt x="446617" y="1060450"/>
                  <a:pt x="454025" y="1092200"/>
                  <a:pt x="454025" y="1092200"/>
                </a:cubicBezTo>
                <a:cubicBezTo>
                  <a:pt x="456142" y="1102783"/>
                  <a:pt x="463550" y="1102783"/>
                  <a:pt x="457200" y="1108075"/>
                </a:cubicBezTo>
                <a:cubicBezTo>
                  <a:pt x="450850" y="1113367"/>
                  <a:pt x="429154" y="1119188"/>
                  <a:pt x="415925" y="1123950"/>
                </a:cubicBezTo>
                <a:cubicBezTo>
                  <a:pt x="402696" y="1128712"/>
                  <a:pt x="377825" y="1136650"/>
                  <a:pt x="377825" y="1136650"/>
                </a:cubicBezTo>
                <a:cubicBezTo>
                  <a:pt x="361421" y="1141942"/>
                  <a:pt x="332317" y="1148821"/>
                  <a:pt x="317500" y="1155700"/>
                </a:cubicBezTo>
                <a:cubicBezTo>
                  <a:pt x="302683" y="1162579"/>
                  <a:pt x="302154" y="1171575"/>
                  <a:pt x="288925" y="1177925"/>
                </a:cubicBezTo>
                <a:cubicBezTo>
                  <a:pt x="275696" y="1184275"/>
                  <a:pt x="254529" y="1189567"/>
                  <a:pt x="238125" y="1193800"/>
                </a:cubicBezTo>
                <a:cubicBezTo>
                  <a:pt x="221721" y="1198033"/>
                  <a:pt x="201612" y="1199092"/>
                  <a:pt x="190500" y="1203325"/>
                </a:cubicBezTo>
                <a:cubicBezTo>
                  <a:pt x="179387" y="1207558"/>
                  <a:pt x="180446" y="1214438"/>
                  <a:pt x="171450" y="1219200"/>
                </a:cubicBezTo>
                <a:cubicBezTo>
                  <a:pt x="162454" y="1223962"/>
                  <a:pt x="149225" y="1227667"/>
                  <a:pt x="136525" y="1231900"/>
                </a:cubicBezTo>
                <a:cubicBezTo>
                  <a:pt x="123825" y="1236133"/>
                  <a:pt x="118004" y="1245658"/>
                  <a:pt x="95250" y="1244600"/>
                </a:cubicBezTo>
                <a:cubicBezTo>
                  <a:pt x="72496" y="1243542"/>
                  <a:pt x="36248" y="1234546"/>
                  <a:pt x="0" y="122555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109212" y="5548838"/>
            <a:ext cx="492237" cy="523350"/>
          </a:xfrm>
          <a:custGeom>
            <a:avLst/>
            <a:gdLst>
              <a:gd name="connsiteX0" fmla="*/ 124276 w 492237"/>
              <a:gd name="connsiteY0" fmla="*/ 394762 h 523350"/>
              <a:gd name="connsiteX1" fmla="*/ 233813 w 492237"/>
              <a:gd name="connsiteY1" fmla="*/ 356662 h 523350"/>
              <a:gd name="connsiteX2" fmla="*/ 333826 w 492237"/>
              <a:gd name="connsiteY2" fmla="*/ 275700 h 523350"/>
              <a:gd name="connsiteX3" fmla="*/ 395738 w 492237"/>
              <a:gd name="connsiteY3" fmla="*/ 180450 h 523350"/>
              <a:gd name="connsiteX4" fmla="*/ 448126 w 492237"/>
              <a:gd name="connsiteY4" fmla="*/ 113775 h 523350"/>
              <a:gd name="connsiteX5" fmla="*/ 486226 w 492237"/>
              <a:gd name="connsiteY5" fmla="*/ 37575 h 523350"/>
              <a:gd name="connsiteX6" fmla="*/ 486226 w 492237"/>
              <a:gd name="connsiteY6" fmla="*/ 9000 h 523350"/>
              <a:gd name="connsiteX7" fmla="*/ 429076 w 492237"/>
              <a:gd name="connsiteY7" fmla="*/ 4237 h 523350"/>
              <a:gd name="connsiteX8" fmla="*/ 381451 w 492237"/>
              <a:gd name="connsiteY8" fmla="*/ 66150 h 523350"/>
              <a:gd name="connsiteX9" fmla="*/ 376688 w 492237"/>
              <a:gd name="connsiteY9" fmla="*/ 123300 h 523350"/>
              <a:gd name="connsiteX10" fmla="*/ 381451 w 492237"/>
              <a:gd name="connsiteY10" fmla="*/ 170925 h 523350"/>
              <a:gd name="connsiteX11" fmla="*/ 357638 w 492237"/>
              <a:gd name="connsiteY11" fmla="*/ 199500 h 523350"/>
              <a:gd name="connsiteX12" fmla="*/ 338588 w 492237"/>
              <a:gd name="connsiteY12" fmla="*/ 175687 h 523350"/>
              <a:gd name="connsiteX13" fmla="*/ 286201 w 492237"/>
              <a:gd name="connsiteY13" fmla="*/ 175687 h 523350"/>
              <a:gd name="connsiteX14" fmla="*/ 219526 w 492237"/>
              <a:gd name="connsiteY14" fmla="*/ 194737 h 523350"/>
              <a:gd name="connsiteX15" fmla="*/ 214763 w 492237"/>
              <a:gd name="connsiteY15" fmla="*/ 189975 h 523350"/>
              <a:gd name="connsiteX16" fmla="*/ 243338 w 492237"/>
              <a:gd name="connsiteY16" fmla="*/ 123300 h 523350"/>
              <a:gd name="connsiteX17" fmla="*/ 257626 w 492237"/>
              <a:gd name="connsiteY17" fmla="*/ 75675 h 523350"/>
              <a:gd name="connsiteX18" fmla="*/ 200476 w 492237"/>
              <a:gd name="connsiteY18" fmla="*/ 75675 h 523350"/>
              <a:gd name="connsiteX19" fmla="*/ 171901 w 492237"/>
              <a:gd name="connsiteY19" fmla="*/ 85200 h 523350"/>
              <a:gd name="connsiteX20" fmla="*/ 210001 w 492237"/>
              <a:gd name="connsiteY20" fmla="*/ 104250 h 523350"/>
              <a:gd name="connsiteX21" fmla="*/ 224288 w 492237"/>
              <a:gd name="connsiteY21" fmla="*/ 123300 h 523350"/>
              <a:gd name="connsiteX22" fmla="*/ 210001 w 492237"/>
              <a:gd name="connsiteY22" fmla="*/ 147112 h 523350"/>
              <a:gd name="connsiteX23" fmla="*/ 157613 w 492237"/>
              <a:gd name="connsiteY23" fmla="*/ 166162 h 523350"/>
              <a:gd name="connsiteX24" fmla="*/ 171901 w 492237"/>
              <a:gd name="connsiteY24" fmla="*/ 213787 h 523350"/>
              <a:gd name="connsiteX25" fmla="*/ 186188 w 492237"/>
              <a:gd name="connsiteY25" fmla="*/ 247125 h 523350"/>
              <a:gd name="connsiteX26" fmla="*/ 186188 w 492237"/>
              <a:gd name="connsiteY26" fmla="*/ 266175 h 523350"/>
              <a:gd name="connsiteX27" fmla="*/ 138563 w 492237"/>
              <a:gd name="connsiteY27" fmla="*/ 280462 h 523350"/>
              <a:gd name="connsiteX28" fmla="*/ 86176 w 492237"/>
              <a:gd name="connsiteY28" fmla="*/ 289987 h 523350"/>
              <a:gd name="connsiteX29" fmla="*/ 67126 w 492237"/>
              <a:gd name="connsiteY29" fmla="*/ 299512 h 523350"/>
              <a:gd name="connsiteX30" fmla="*/ 38551 w 492237"/>
              <a:gd name="connsiteY30" fmla="*/ 332850 h 523350"/>
              <a:gd name="connsiteX31" fmla="*/ 52838 w 492237"/>
              <a:gd name="connsiteY31" fmla="*/ 385237 h 523350"/>
              <a:gd name="connsiteX32" fmla="*/ 86176 w 492237"/>
              <a:gd name="connsiteY32" fmla="*/ 442387 h 523350"/>
              <a:gd name="connsiteX33" fmla="*/ 19501 w 492237"/>
              <a:gd name="connsiteY33" fmla="*/ 456675 h 523350"/>
              <a:gd name="connsiteX34" fmla="*/ 451 w 492237"/>
              <a:gd name="connsiteY34" fmla="*/ 466200 h 523350"/>
              <a:gd name="connsiteX35" fmla="*/ 33788 w 492237"/>
              <a:gd name="connsiteY35" fmla="*/ 523350 h 52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37" h="523350">
                <a:moveTo>
                  <a:pt x="124276" y="394762"/>
                </a:moveTo>
                <a:cubicBezTo>
                  <a:pt x="161582" y="385634"/>
                  <a:pt x="198888" y="376506"/>
                  <a:pt x="233813" y="356662"/>
                </a:cubicBezTo>
                <a:cubicBezTo>
                  <a:pt x="268738" y="336818"/>
                  <a:pt x="306838" y="305069"/>
                  <a:pt x="333826" y="275700"/>
                </a:cubicBezTo>
                <a:cubicBezTo>
                  <a:pt x="360814" y="246331"/>
                  <a:pt x="376688" y="207437"/>
                  <a:pt x="395738" y="180450"/>
                </a:cubicBezTo>
                <a:cubicBezTo>
                  <a:pt x="414788" y="153463"/>
                  <a:pt x="433045" y="137588"/>
                  <a:pt x="448126" y="113775"/>
                </a:cubicBezTo>
                <a:cubicBezTo>
                  <a:pt x="463207" y="89962"/>
                  <a:pt x="479876" y="55037"/>
                  <a:pt x="486226" y="37575"/>
                </a:cubicBezTo>
                <a:cubicBezTo>
                  <a:pt x="492576" y="20113"/>
                  <a:pt x="495751" y="14556"/>
                  <a:pt x="486226" y="9000"/>
                </a:cubicBezTo>
                <a:cubicBezTo>
                  <a:pt x="476701" y="3444"/>
                  <a:pt x="446539" y="-5288"/>
                  <a:pt x="429076" y="4237"/>
                </a:cubicBezTo>
                <a:cubicBezTo>
                  <a:pt x="411614" y="13762"/>
                  <a:pt x="390182" y="46306"/>
                  <a:pt x="381451" y="66150"/>
                </a:cubicBezTo>
                <a:cubicBezTo>
                  <a:pt x="372720" y="85994"/>
                  <a:pt x="376688" y="105838"/>
                  <a:pt x="376688" y="123300"/>
                </a:cubicBezTo>
                <a:cubicBezTo>
                  <a:pt x="376688" y="140762"/>
                  <a:pt x="384626" y="158225"/>
                  <a:pt x="381451" y="170925"/>
                </a:cubicBezTo>
                <a:cubicBezTo>
                  <a:pt x="378276" y="183625"/>
                  <a:pt x="364782" y="198706"/>
                  <a:pt x="357638" y="199500"/>
                </a:cubicBezTo>
                <a:cubicBezTo>
                  <a:pt x="350494" y="200294"/>
                  <a:pt x="350494" y="179656"/>
                  <a:pt x="338588" y="175687"/>
                </a:cubicBezTo>
                <a:cubicBezTo>
                  <a:pt x="326682" y="171718"/>
                  <a:pt x="306045" y="172512"/>
                  <a:pt x="286201" y="175687"/>
                </a:cubicBezTo>
                <a:cubicBezTo>
                  <a:pt x="266357" y="178862"/>
                  <a:pt x="219526" y="194737"/>
                  <a:pt x="219526" y="194737"/>
                </a:cubicBezTo>
                <a:cubicBezTo>
                  <a:pt x="207620" y="197118"/>
                  <a:pt x="210794" y="201881"/>
                  <a:pt x="214763" y="189975"/>
                </a:cubicBezTo>
                <a:cubicBezTo>
                  <a:pt x="218732" y="178069"/>
                  <a:pt x="236194" y="142350"/>
                  <a:pt x="243338" y="123300"/>
                </a:cubicBezTo>
                <a:cubicBezTo>
                  <a:pt x="250482" y="104250"/>
                  <a:pt x="264770" y="83612"/>
                  <a:pt x="257626" y="75675"/>
                </a:cubicBezTo>
                <a:cubicBezTo>
                  <a:pt x="250482" y="67738"/>
                  <a:pt x="214763" y="74088"/>
                  <a:pt x="200476" y="75675"/>
                </a:cubicBezTo>
                <a:cubicBezTo>
                  <a:pt x="186189" y="77262"/>
                  <a:pt x="170314" y="80438"/>
                  <a:pt x="171901" y="85200"/>
                </a:cubicBezTo>
                <a:cubicBezTo>
                  <a:pt x="173488" y="89962"/>
                  <a:pt x="210001" y="104250"/>
                  <a:pt x="210001" y="104250"/>
                </a:cubicBezTo>
                <a:cubicBezTo>
                  <a:pt x="218732" y="110600"/>
                  <a:pt x="224288" y="116156"/>
                  <a:pt x="224288" y="123300"/>
                </a:cubicBezTo>
                <a:cubicBezTo>
                  <a:pt x="224288" y="130444"/>
                  <a:pt x="221114" y="139968"/>
                  <a:pt x="210001" y="147112"/>
                </a:cubicBezTo>
                <a:cubicBezTo>
                  <a:pt x="198889" y="154256"/>
                  <a:pt x="163963" y="155050"/>
                  <a:pt x="157613" y="166162"/>
                </a:cubicBezTo>
                <a:cubicBezTo>
                  <a:pt x="151263" y="177274"/>
                  <a:pt x="167139" y="200293"/>
                  <a:pt x="171901" y="213787"/>
                </a:cubicBezTo>
                <a:cubicBezTo>
                  <a:pt x="176663" y="227281"/>
                  <a:pt x="186188" y="247125"/>
                  <a:pt x="186188" y="247125"/>
                </a:cubicBezTo>
                <a:cubicBezTo>
                  <a:pt x="188569" y="255856"/>
                  <a:pt x="194126" y="260619"/>
                  <a:pt x="186188" y="266175"/>
                </a:cubicBezTo>
                <a:cubicBezTo>
                  <a:pt x="178250" y="271731"/>
                  <a:pt x="155232" y="276493"/>
                  <a:pt x="138563" y="280462"/>
                </a:cubicBezTo>
                <a:cubicBezTo>
                  <a:pt x="121894" y="284431"/>
                  <a:pt x="86176" y="289987"/>
                  <a:pt x="86176" y="289987"/>
                </a:cubicBezTo>
                <a:cubicBezTo>
                  <a:pt x="74270" y="293162"/>
                  <a:pt x="75063" y="292368"/>
                  <a:pt x="67126" y="299512"/>
                </a:cubicBezTo>
                <a:cubicBezTo>
                  <a:pt x="59188" y="306656"/>
                  <a:pt x="40932" y="318563"/>
                  <a:pt x="38551" y="332850"/>
                </a:cubicBezTo>
                <a:cubicBezTo>
                  <a:pt x="36170" y="347137"/>
                  <a:pt x="44901" y="366981"/>
                  <a:pt x="52838" y="385237"/>
                </a:cubicBezTo>
                <a:cubicBezTo>
                  <a:pt x="60775" y="403493"/>
                  <a:pt x="91732" y="430481"/>
                  <a:pt x="86176" y="442387"/>
                </a:cubicBezTo>
                <a:cubicBezTo>
                  <a:pt x="80620" y="454293"/>
                  <a:pt x="19501" y="456675"/>
                  <a:pt x="19501" y="456675"/>
                </a:cubicBezTo>
                <a:cubicBezTo>
                  <a:pt x="5214" y="460644"/>
                  <a:pt x="-1930" y="455088"/>
                  <a:pt x="451" y="466200"/>
                </a:cubicBezTo>
                <a:cubicBezTo>
                  <a:pt x="2832" y="477313"/>
                  <a:pt x="18310" y="500331"/>
                  <a:pt x="33788" y="5233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400799" y="1030222"/>
            <a:ext cx="423862" cy="574740"/>
          </a:xfrm>
          <a:custGeom>
            <a:avLst/>
            <a:gdLst>
              <a:gd name="connsiteX0" fmla="*/ 423862 w 423862"/>
              <a:gd name="connsiteY0" fmla="*/ 41340 h 574740"/>
              <a:gd name="connsiteX1" fmla="*/ 390525 w 423862"/>
              <a:gd name="connsiteY1" fmla="*/ 3240 h 574740"/>
              <a:gd name="connsiteX2" fmla="*/ 352425 w 423862"/>
              <a:gd name="connsiteY2" fmla="*/ 8003 h 574740"/>
              <a:gd name="connsiteX3" fmla="*/ 333375 w 423862"/>
              <a:gd name="connsiteY3" fmla="*/ 55628 h 574740"/>
              <a:gd name="connsiteX4" fmla="*/ 290512 w 423862"/>
              <a:gd name="connsiteY4" fmla="*/ 79440 h 574740"/>
              <a:gd name="connsiteX5" fmla="*/ 257175 w 423862"/>
              <a:gd name="connsiteY5" fmla="*/ 122303 h 574740"/>
              <a:gd name="connsiteX6" fmla="*/ 238125 w 423862"/>
              <a:gd name="connsiteY6" fmla="*/ 141353 h 574740"/>
              <a:gd name="connsiteX7" fmla="*/ 195262 w 423862"/>
              <a:gd name="connsiteY7" fmla="*/ 131828 h 574740"/>
              <a:gd name="connsiteX8" fmla="*/ 128587 w 423862"/>
              <a:gd name="connsiteY8" fmla="*/ 136590 h 574740"/>
              <a:gd name="connsiteX9" fmla="*/ 128587 w 423862"/>
              <a:gd name="connsiteY9" fmla="*/ 174690 h 574740"/>
              <a:gd name="connsiteX10" fmla="*/ 123825 w 423862"/>
              <a:gd name="connsiteY10" fmla="*/ 222315 h 574740"/>
              <a:gd name="connsiteX11" fmla="*/ 133350 w 423862"/>
              <a:gd name="connsiteY11" fmla="*/ 255653 h 574740"/>
              <a:gd name="connsiteX12" fmla="*/ 180975 w 423862"/>
              <a:gd name="connsiteY12" fmla="*/ 279465 h 574740"/>
              <a:gd name="connsiteX13" fmla="*/ 195262 w 423862"/>
              <a:gd name="connsiteY13" fmla="*/ 298515 h 574740"/>
              <a:gd name="connsiteX14" fmla="*/ 214312 w 423862"/>
              <a:gd name="connsiteY14" fmla="*/ 312803 h 574740"/>
              <a:gd name="connsiteX15" fmla="*/ 200025 w 423862"/>
              <a:gd name="connsiteY15" fmla="*/ 331853 h 574740"/>
              <a:gd name="connsiteX16" fmla="*/ 180975 w 423862"/>
              <a:gd name="connsiteY16" fmla="*/ 350903 h 574740"/>
              <a:gd name="connsiteX17" fmla="*/ 180975 w 423862"/>
              <a:gd name="connsiteY17" fmla="*/ 384240 h 574740"/>
              <a:gd name="connsiteX18" fmla="*/ 190500 w 423862"/>
              <a:gd name="connsiteY18" fmla="*/ 398528 h 574740"/>
              <a:gd name="connsiteX19" fmla="*/ 176212 w 423862"/>
              <a:gd name="connsiteY19" fmla="*/ 417578 h 574740"/>
              <a:gd name="connsiteX20" fmla="*/ 180975 w 423862"/>
              <a:gd name="connsiteY20" fmla="*/ 446153 h 574740"/>
              <a:gd name="connsiteX21" fmla="*/ 147637 w 423862"/>
              <a:gd name="connsiteY21" fmla="*/ 489015 h 574740"/>
              <a:gd name="connsiteX22" fmla="*/ 147637 w 423862"/>
              <a:gd name="connsiteY22" fmla="*/ 503303 h 574740"/>
              <a:gd name="connsiteX23" fmla="*/ 147637 w 423862"/>
              <a:gd name="connsiteY23" fmla="*/ 522353 h 574740"/>
              <a:gd name="connsiteX24" fmla="*/ 142875 w 423862"/>
              <a:gd name="connsiteY24" fmla="*/ 536640 h 574740"/>
              <a:gd name="connsiteX25" fmla="*/ 109537 w 423862"/>
              <a:gd name="connsiteY25" fmla="*/ 541403 h 574740"/>
              <a:gd name="connsiteX26" fmla="*/ 76200 w 423862"/>
              <a:gd name="connsiteY26" fmla="*/ 541403 h 574740"/>
              <a:gd name="connsiteX27" fmla="*/ 47625 w 423862"/>
              <a:gd name="connsiteY27" fmla="*/ 560453 h 574740"/>
              <a:gd name="connsiteX28" fmla="*/ 0 w 423862"/>
              <a:gd name="connsiteY28" fmla="*/ 574740 h 574740"/>
              <a:gd name="connsiteX29" fmla="*/ 0 w 423862"/>
              <a:gd name="connsiteY29" fmla="*/ 574740 h 5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23862" h="574740">
                <a:moveTo>
                  <a:pt x="423862" y="41340"/>
                </a:moveTo>
                <a:cubicBezTo>
                  <a:pt x="413146" y="25068"/>
                  <a:pt x="402431" y="8796"/>
                  <a:pt x="390525" y="3240"/>
                </a:cubicBezTo>
                <a:cubicBezTo>
                  <a:pt x="378619" y="-2316"/>
                  <a:pt x="361950" y="-728"/>
                  <a:pt x="352425" y="8003"/>
                </a:cubicBezTo>
                <a:cubicBezTo>
                  <a:pt x="342900" y="16734"/>
                  <a:pt x="343694" y="43722"/>
                  <a:pt x="333375" y="55628"/>
                </a:cubicBezTo>
                <a:cubicBezTo>
                  <a:pt x="323056" y="67534"/>
                  <a:pt x="303212" y="68328"/>
                  <a:pt x="290512" y="79440"/>
                </a:cubicBezTo>
                <a:cubicBezTo>
                  <a:pt x="277812" y="90552"/>
                  <a:pt x="265906" y="111984"/>
                  <a:pt x="257175" y="122303"/>
                </a:cubicBezTo>
                <a:cubicBezTo>
                  <a:pt x="248444" y="132622"/>
                  <a:pt x="248444" y="139766"/>
                  <a:pt x="238125" y="141353"/>
                </a:cubicBezTo>
                <a:cubicBezTo>
                  <a:pt x="227806" y="142941"/>
                  <a:pt x="213518" y="132622"/>
                  <a:pt x="195262" y="131828"/>
                </a:cubicBezTo>
                <a:cubicBezTo>
                  <a:pt x="177006" y="131034"/>
                  <a:pt x="139699" y="129446"/>
                  <a:pt x="128587" y="136590"/>
                </a:cubicBezTo>
                <a:cubicBezTo>
                  <a:pt x="117474" y="143734"/>
                  <a:pt x="129381" y="160403"/>
                  <a:pt x="128587" y="174690"/>
                </a:cubicBezTo>
                <a:cubicBezTo>
                  <a:pt x="127793" y="188977"/>
                  <a:pt x="123031" y="208821"/>
                  <a:pt x="123825" y="222315"/>
                </a:cubicBezTo>
                <a:cubicBezTo>
                  <a:pt x="124619" y="235809"/>
                  <a:pt x="123825" y="246128"/>
                  <a:pt x="133350" y="255653"/>
                </a:cubicBezTo>
                <a:cubicBezTo>
                  <a:pt x="142875" y="265178"/>
                  <a:pt x="180975" y="279465"/>
                  <a:pt x="180975" y="279465"/>
                </a:cubicBezTo>
                <a:cubicBezTo>
                  <a:pt x="191294" y="286609"/>
                  <a:pt x="195262" y="298515"/>
                  <a:pt x="195262" y="298515"/>
                </a:cubicBezTo>
                <a:cubicBezTo>
                  <a:pt x="200818" y="304071"/>
                  <a:pt x="214312" y="312803"/>
                  <a:pt x="214312" y="312803"/>
                </a:cubicBezTo>
                <a:cubicBezTo>
                  <a:pt x="215106" y="318359"/>
                  <a:pt x="200025" y="331853"/>
                  <a:pt x="200025" y="331853"/>
                </a:cubicBezTo>
                <a:cubicBezTo>
                  <a:pt x="194469" y="338203"/>
                  <a:pt x="184150" y="342172"/>
                  <a:pt x="180975" y="350903"/>
                </a:cubicBezTo>
                <a:cubicBezTo>
                  <a:pt x="177800" y="359634"/>
                  <a:pt x="180975" y="384240"/>
                  <a:pt x="180975" y="384240"/>
                </a:cubicBezTo>
                <a:cubicBezTo>
                  <a:pt x="182563" y="392178"/>
                  <a:pt x="191294" y="392972"/>
                  <a:pt x="190500" y="398528"/>
                </a:cubicBezTo>
                <a:cubicBezTo>
                  <a:pt x="189706" y="404084"/>
                  <a:pt x="177800" y="409640"/>
                  <a:pt x="176212" y="417578"/>
                </a:cubicBezTo>
                <a:cubicBezTo>
                  <a:pt x="174624" y="425516"/>
                  <a:pt x="185737" y="434247"/>
                  <a:pt x="180975" y="446153"/>
                </a:cubicBezTo>
                <a:cubicBezTo>
                  <a:pt x="176212" y="458059"/>
                  <a:pt x="147637" y="489015"/>
                  <a:pt x="147637" y="489015"/>
                </a:cubicBezTo>
                <a:cubicBezTo>
                  <a:pt x="142081" y="498540"/>
                  <a:pt x="147637" y="503303"/>
                  <a:pt x="147637" y="503303"/>
                </a:cubicBezTo>
                <a:lnTo>
                  <a:pt x="147637" y="522353"/>
                </a:lnTo>
                <a:cubicBezTo>
                  <a:pt x="146843" y="527909"/>
                  <a:pt x="149225" y="533465"/>
                  <a:pt x="142875" y="536640"/>
                </a:cubicBezTo>
                <a:cubicBezTo>
                  <a:pt x="136525" y="539815"/>
                  <a:pt x="120649" y="540609"/>
                  <a:pt x="109537" y="541403"/>
                </a:cubicBezTo>
                <a:cubicBezTo>
                  <a:pt x="98425" y="542197"/>
                  <a:pt x="86519" y="538228"/>
                  <a:pt x="76200" y="541403"/>
                </a:cubicBezTo>
                <a:cubicBezTo>
                  <a:pt x="65881" y="544578"/>
                  <a:pt x="60325" y="554897"/>
                  <a:pt x="47625" y="560453"/>
                </a:cubicBezTo>
                <a:cubicBezTo>
                  <a:pt x="34925" y="566009"/>
                  <a:pt x="0" y="574740"/>
                  <a:pt x="0" y="574740"/>
                </a:cubicBezTo>
                <a:lnTo>
                  <a:pt x="0" y="574740"/>
                </a:ln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6554710" y="30416"/>
            <a:ext cx="662123" cy="1414208"/>
          </a:xfrm>
          <a:custGeom>
            <a:avLst/>
            <a:gdLst>
              <a:gd name="connsiteX0" fmla="*/ 1239013 w 1245844"/>
              <a:gd name="connsiteY0" fmla="*/ 0 h 1797923"/>
              <a:gd name="connsiteX1" fmla="*/ 1242188 w 1245844"/>
              <a:gd name="connsiteY1" fmla="*/ 104775 h 1797923"/>
              <a:gd name="connsiteX2" fmla="*/ 1194563 w 1245844"/>
              <a:gd name="connsiteY2" fmla="*/ 114300 h 1797923"/>
              <a:gd name="connsiteX3" fmla="*/ 1124713 w 1245844"/>
              <a:gd name="connsiteY3" fmla="*/ 155575 h 1797923"/>
              <a:gd name="connsiteX4" fmla="*/ 1058038 w 1245844"/>
              <a:gd name="connsiteY4" fmla="*/ 174625 h 1797923"/>
              <a:gd name="connsiteX5" fmla="*/ 1073913 w 1245844"/>
              <a:gd name="connsiteY5" fmla="*/ 247650 h 1797923"/>
              <a:gd name="connsiteX6" fmla="*/ 1048513 w 1245844"/>
              <a:gd name="connsiteY6" fmla="*/ 266700 h 1797923"/>
              <a:gd name="connsiteX7" fmla="*/ 1067563 w 1245844"/>
              <a:gd name="connsiteY7" fmla="*/ 355600 h 1797923"/>
              <a:gd name="connsiteX8" fmla="*/ 975488 w 1245844"/>
              <a:gd name="connsiteY8" fmla="*/ 406400 h 1797923"/>
              <a:gd name="connsiteX9" fmla="*/ 943738 w 1245844"/>
              <a:gd name="connsiteY9" fmla="*/ 479425 h 1797923"/>
              <a:gd name="connsiteX10" fmla="*/ 915163 w 1245844"/>
              <a:gd name="connsiteY10" fmla="*/ 549275 h 1797923"/>
              <a:gd name="connsiteX11" fmla="*/ 899288 w 1245844"/>
              <a:gd name="connsiteY11" fmla="*/ 609600 h 1797923"/>
              <a:gd name="connsiteX12" fmla="*/ 918338 w 1245844"/>
              <a:gd name="connsiteY12" fmla="*/ 660400 h 1797923"/>
              <a:gd name="connsiteX13" fmla="*/ 959613 w 1245844"/>
              <a:gd name="connsiteY13" fmla="*/ 708025 h 1797923"/>
              <a:gd name="connsiteX14" fmla="*/ 981838 w 1245844"/>
              <a:gd name="connsiteY14" fmla="*/ 736600 h 1797923"/>
              <a:gd name="connsiteX15" fmla="*/ 985013 w 1245844"/>
              <a:gd name="connsiteY15" fmla="*/ 784225 h 1797923"/>
              <a:gd name="connsiteX16" fmla="*/ 946913 w 1245844"/>
              <a:gd name="connsiteY16" fmla="*/ 825500 h 1797923"/>
              <a:gd name="connsiteX17" fmla="*/ 927863 w 1245844"/>
              <a:gd name="connsiteY17" fmla="*/ 873125 h 1797923"/>
              <a:gd name="connsiteX18" fmla="*/ 918338 w 1245844"/>
              <a:gd name="connsiteY18" fmla="*/ 898525 h 1797923"/>
              <a:gd name="connsiteX19" fmla="*/ 880238 w 1245844"/>
              <a:gd name="connsiteY19" fmla="*/ 930275 h 1797923"/>
              <a:gd name="connsiteX20" fmla="*/ 864363 w 1245844"/>
              <a:gd name="connsiteY20" fmla="*/ 889000 h 1797923"/>
              <a:gd name="connsiteX21" fmla="*/ 829438 w 1245844"/>
              <a:gd name="connsiteY21" fmla="*/ 889000 h 1797923"/>
              <a:gd name="connsiteX22" fmla="*/ 810388 w 1245844"/>
              <a:gd name="connsiteY22" fmla="*/ 889000 h 1797923"/>
              <a:gd name="connsiteX23" fmla="*/ 772288 w 1245844"/>
              <a:gd name="connsiteY23" fmla="*/ 942975 h 1797923"/>
              <a:gd name="connsiteX24" fmla="*/ 699263 w 1245844"/>
              <a:gd name="connsiteY24" fmla="*/ 1003300 h 1797923"/>
              <a:gd name="connsiteX25" fmla="*/ 657988 w 1245844"/>
              <a:gd name="connsiteY25" fmla="*/ 1003300 h 1797923"/>
              <a:gd name="connsiteX26" fmla="*/ 597663 w 1245844"/>
              <a:gd name="connsiteY26" fmla="*/ 1009650 h 1797923"/>
              <a:gd name="connsiteX27" fmla="*/ 597663 w 1245844"/>
              <a:gd name="connsiteY27" fmla="*/ 1079500 h 1797923"/>
              <a:gd name="connsiteX28" fmla="*/ 607188 w 1245844"/>
              <a:gd name="connsiteY28" fmla="*/ 1111250 h 1797923"/>
              <a:gd name="connsiteX29" fmla="*/ 664338 w 1245844"/>
              <a:gd name="connsiteY29" fmla="*/ 1143000 h 1797923"/>
              <a:gd name="connsiteX30" fmla="*/ 651638 w 1245844"/>
              <a:gd name="connsiteY30" fmla="*/ 1206500 h 1797923"/>
              <a:gd name="connsiteX31" fmla="*/ 657988 w 1245844"/>
              <a:gd name="connsiteY31" fmla="*/ 1270000 h 1797923"/>
              <a:gd name="connsiteX32" fmla="*/ 588138 w 1245844"/>
              <a:gd name="connsiteY32" fmla="*/ 1409700 h 1797923"/>
              <a:gd name="connsiteX33" fmla="*/ 540513 w 1245844"/>
              <a:gd name="connsiteY33" fmla="*/ 1435100 h 1797923"/>
              <a:gd name="connsiteX34" fmla="*/ 391288 w 1245844"/>
              <a:gd name="connsiteY34" fmla="*/ 1501775 h 1797923"/>
              <a:gd name="connsiteX35" fmla="*/ 330963 w 1245844"/>
              <a:gd name="connsiteY35" fmla="*/ 1577975 h 1797923"/>
              <a:gd name="connsiteX36" fmla="*/ 264288 w 1245844"/>
              <a:gd name="connsiteY36" fmla="*/ 1660525 h 1797923"/>
              <a:gd name="connsiteX37" fmla="*/ 242063 w 1245844"/>
              <a:gd name="connsiteY37" fmla="*/ 1755775 h 1797923"/>
              <a:gd name="connsiteX38" fmla="*/ 175388 w 1245844"/>
              <a:gd name="connsiteY38" fmla="*/ 1797050 h 1797923"/>
              <a:gd name="connsiteX0" fmla="*/ 1246729 w 1253560"/>
              <a:gd name="connsiteY0" fmla="*/ 0 h 1860861"/>
              <a:gd name="connsiteX1" fmla="*/ 1249904 w 1253560"/>
              <a:gd name="connsiteY1" fmla="*/ 104775 h 1860861"/>
              <a:gd name="connsiteX2" fmla="*/ 1202279 w 1253560"/>
              <a:gd name="connsiteY2" fmla="*/ 114300 h 1860861"/>
              <a:gd name="connsiteX3" fmla="*/ 1132429 w 1253560"/>
              <a:gd name="connsiteY3" fmla="*/ 155575 h 1860861"/>
              <a:gd name="connsiteX4" fmla="*/ 1065754 w 1253560"/>
              <a:gd name="connsiteY4" fmla="*/ 174625 h 1860861"/>
              <a:gd name="connsiteX5" fmla="*/ 1081629 w 1253560"/>
              <a:gd name="connsiteY5" fmla="*/ 247650 h 1860861"/>
              <a:gd name="connsiteX6" fmla="*/ 1056229 w 1253560"/>
              <a:gd name="connsiteY6" fmla="*/ 266700 h 1860861"/>
              <a:gd name="connsiteX7" fmla="*/ 1075279 w 1253560"/>
              <a:gd name="connsiteY7" fmla="*/ 355600 h 1860861"/>
              <a:gd name="connsiteX8" fmla="*/ 983204 w 1253560"/>
              <a:gd name="connsiteY8" fmla="*/ 406400 h 1860861"/>
              <a:gd name="connsiteX9" fmla="*/ 951454 w 1253560"/>
              <a:gd name="connsiteY9" fmla="*/ 479425 h 1860861"/>
              <a:gd name="connsiteX10" fmla="*/ 922879 w 1253560"/>
              <a:gd name="connsiteY10" fmla="*/ 549275 h 1860861"/>
              <a:gd name="connsiteX11" fmla="*/ 907004 w 1253560"/>
              <a:gd name="connsiteY11" fmla="*/ 609600 h 1860861"/>
              <a:gd name="connsiteX12" fmla="*/ 926054 w 1253560"/>
              <a:gd name="connsiteY12" fmla="*/ 660400 h 1860861"/>
              <a:gd name="connsiteX13" fmla="*/ 967329 w 1253560"/>
              <a:gd name="connsiteY13" fmla="*/ 708025 h 1860861"/>
              <a:gd name="connsiteX14" fmla="*/ 989554 w 1253560"/>
              <a:gd name="connsiteY14" fmla="*/ 736600 h 1860861"/>
              <a:gd name="connsiteX15" fmla="*/ 992729 w 1253560"/>
              <a:gd name="connsiteY15" fmla="*/ 784225 h 1860861"/>
              <a:gd name="connsiteX16" fmla="*/ 954629 w 1253560"/>
              <a:gd name="connsiteY16" fmla="*/ 825500 h 1860861"/>
              <a:gd name="connsiteX17" fmla="*/ 935579 w 1253560"/>
              <a:gd name="connsiteY17" fmla="*/ 873125 h 1860861"/>
              <a:gd name="connsiteX18" fmla="*/ 926054 w 1253560"/>
              <a:gd name="connsiteY18" fmla="*/ 898525 h 1860861"/>
              <a:gd name="connsiteX19" fmla="*/ 887954 w 1253560"/>
              <a:gd name="connsiteY19" fmla="*/ 930275 h 1860861"/>
              <a:gd name="connsiteX20" fmla="*/ 872079 w 1253560"/>
              <a:gd name="connsiteY20" fmla="*/ 889000 h 1860861"/>
              <a:gd name="connsiteX21" fmla="*/ 837154 w 1253560"/>
              <a:gd name="connsiteY21" fmla="*/ 889000 h 1860861"/>
              <a:gd name="connsiteX22" fmla="*/ 818104 w 1253560"/>
              <a:gd name="connsiteY22" fmla="*/ 889000 h 1860861"/>
              <a:gd name="connsiteX23" fmla="*/ 780004 w 1253560"/>
              <a:gd name="connsiteY23" fmla="*/ 942975 h 1860861"/>
              <a:gd name="connsiteX24" fmla="*/ 706979 w 1253560"/>
              <a:gd name="connsiteY24" fmla="*/ 1003300 h 1860861"/>
              <a:gd name="connsiteX25" fmla="*/ 665704 w 1253560"/>
              <a:gd name="connsiteY25" fmla="*/ 1003300 h 1860861"/>
              <a:gd name="connsiteX26" fmla="*/ 605379 w 1253560"/>
              <a:gd name="connsiteY26" fmla="*/ 1009650 h 1860861"/>
              <a:gd name="connsiteX27" fmla="*/ 605379 w 1253560"/>
              <a:gd name="connsiteY27" fmla="*/ 1079500 h 1860861"/>
              <a:gd name="connsiteX28" fmla="*/ 614904 w 1253560"/>
              <a:gd name="connsiteY28" fmla="*/ 1111250 h 1860861"/>
              <a:gd name="connsiteX29" fmla="*/ 672054 w 1253560"/>
              <a:gd name="connsiteY29" fmla="*/ 1143000 h 1860861"/>
              <a:gd name="connsiteX30" fmla="*/ 659354 w 1253560"/>
              <a:gd name="connsiteY30" fmla="*/ 1206500 h 1860861"/>
              <a:gd name="connsiteX31" fmla="*/ 665704 w 1253560"/>
              <a:gd name="connsiteY31" fmla="*/ 1270000 h 1860861"/>
              <a:gd name="connsiteX32" fmla="*/ 595854 w 1253560"/>
              <a:gd name="connsiteY32" fmla="*/ 1409700 h 1860861"/>
              <a:gd name="connsiteX33" fmla="*/ 548229 w 1253560"/>
              <a:gd name="connsiteY33" fmla="*/ 1435100 h 1860861"/>
              <a:gd name="connsiteX34" fmla="*/ 399004 w 1253560"/>
              <a:gd name="connsiteY34" fmla="*/ 1501775 h 1860861"/>
              <a:gd name="connsiteX35" fmla="*/ 338679 w 1253560"/>
              <a:gd name="connsiteY35" fmla="*/ 1577975 h 1860861"/>
              <a:gd name="connsiteX36" fmla="*/ 272004 w 1253560"/>
              <a:gd name="connsiteY36" fmla="*/ 1660525 h 1860861"/>
              <a:gd name="connsiteX37" fmla="*/ 249779 w 1253560"/>
              <a:gd name="connsiteY37" fmla="*/ 1755775 h 1860861"/>
              <a:gd name="connsiteX38" fmla="*/ 173579 w 1253560"/>
              <a:gd name="connsiteY38" fmla="*/ 1860550 h 1860861"/>
              <a:gd name="connsiteX0" fmla="*/ 1073181 w 1080012"/>
              <a:gd name="connsiteY0" fmla="*/ 0 h 1860550"/>
              <a:gd name="connsiteX1" fmla="*/ 1076356 w 1080012"/>
              <a:gd name="connsiteY1" fmla="*/ 104775 h 1860550"/>
              <a:gd name="connsiteX2" fmla="*/ 1028731 w 1080012"/>
              <a:gd name="connsiteY2" fmla="*/ 114300 h 1860550"/>
              <a:gd name="connsiteX3" fmla="*/ 958881 w 1080012"/>
              <a:gd name="connsiteY3" fmla="*/ 155575 h 1860550"/>
              <a:gd name="connsiteX4" fmla="*/ 892206 w 1080012"/>
              <a:gd name="connsiteY4" fmla="*/ 174625 h 1860550"/>
              <a:gd name="connsiteX5" fmla="*/ 908081 w 1080012"/>
              <a:gd name="connsiteY5" fmla="*/ 247650 h 1860550"/>
              <a:gd name="connsiteX6" fmla="*/ 882681 w 1080012"/>
              <a:gd name="connsiteY6" fmla="*/ 266700 h 1860550"/>
              <a:gd name="connsiteX7" fmla="*/ 901731 w 1080012"/>
              <a:gd name="connsiteY7" fmla="*/ 355600 h 1860550"/>
              <a:gd name="connsiteX8" fmla="*/ 809656 w 1080012"/>
              <a:gd name="connsiteY8" fmla="*/ 406400 h 1860550"/>
              <a:gd name="connsiteX9" fmla="*/ 777906 w 1080012"/>
              <a:gd name="connsiteY9" fmla="*/ 479425 h 1860550"/>
              <a:gd name="connsiteX10" fmla="*/ 749331 w 1080012"/>
              <a:gd name="connsiteY10" fmla="*/ 549275 h 1860550"/>
              <a:gd name="connsiteX11" fmla="*/ 733456 w 1080012"/>
              <a:gd name="connsiteY11" fmla="*/ 609600 h 1860550"/>
              <a:gd name="connsiteX12" fmla="*/ 752506 w 1080012"/>
              <a:gd name="connsiteY12" fmla="*/ 660400 h 1860550"/>
              <a:gd name="connsiteX13" fmla="*/ 793781 w 1080012"/>
              <a:gd name="connsiteY13" fmla="*/ 708025 h 1860550"/>
              <a:gd name="connsiteX14" fmla="*/ 816006 w 1080012"/>
              <a:gd name="connsiteY14" fmla="*/ 736600 h 1860550"/>
              <a:gd name="connsiteX15" fmla="*/ 819181 w 1080012"/>
              <a:gd name="connsiteY15" fmla="*/ 784225 h 1860550"/>
              <a:gd name="connsiteX16" fmla="*/ 781081 w 1080012"/>
              <a:gd name="connsiteY16" fmla="*/ 825500 h 1860550"/>
              <a:gd name="connsiteX17" fmla="*/ 762031 w 1080012"/>
              <a:gd name="connsiteY17" fmla="*/ 873125 h 1860550"/>
              <a:gd name="connsiteX18" fmla="*/ 752506 w 1080012"/>
              <a:gd name="connsiteY18" fmla="*/ 898525 h 1860550"/>
              <a:gd name="connsiteX19" fmla="*/ 714406 w 1080012"/>
              <a:gd name="connsiteY19" fmla="*/ 930275 h 1860550"/>
              <a:gd name="connsiteX20" fmla="*/ 698531 w 1080012"/>
              <a:gd name="connsiteY20" fmla="*/ 889000 h 1860550"/>
              <a:gd name="connsiteX21" fmla="*/ 663606 w 1080012"/>
              <a:gd name="connsiteY21" fmla="*/ 889000 h 1860550"/>
              <a:gd name="connsiteX22" fmla="*/ 644556 w 1080012"/>
              <a:gd name="connsiteY22" fmla="*/ 889000 h 1860550"/>
              <a:gd name="connsiteX23" fmla="*/ 606456 w 1080012"/>
              <a:gd name="connsiteY23" fmla="*/ 942975 h 1860550"/>
              <a:gd name="connsiteX24" fmla="*/ 533431 w 1080012"/>
              <a:gd name="connsiteY24" fmla="*/ 1003300 h 1860550"/>
              <a:gd name="connsiteX25" fmla="*/ 492156 w 1080012"/>
              <a:gd name="connsiteY25" fmla="*/ 1003300 h 1860550"/>
              <a:gd name="connsiteX26" fmla="*/ 431831 w 1080012"/>
              <a:gd name="connsiteY26" fmla="*/ 1009650 h 1860550"/>
              <a:gd name="connsiteX27" fmla="*/ 431831 w 1080012"/>
              <a:gd name="connsiteY27" fmla="*/ 1079500 h 1860550"/>
              <a:gd name="connsiteX28" fmla="*/ 441356 w 1080012"/>
              <a:gd name="connsiteY28" fmla="*/ 1111250 h 1860550"/>
              <a:gd name="connsiteX29" fmla="*/ 498506 w 1080012"/>
              <a:gd name="connsiteY29" fmla="*/ 1143000 h 1860550"/>
              <a:gd name="connsiteX30" fmla="*/ 485806 w 1080012"/>
              <a:gd name="connsiteY30" fmla="*/ 1206500 h 1860550"/>
              <a:gd name="connsiteX31" fmla="*/ 492156 w 1080012"/>
              <a:gd name="connsiteY31" fmla="*/ 1270000 h 1860550"/>
              <a:gd name="connsiteX32" fmla="*/ 422306 w 1080012"/>
              <a:gd name="connsiteY32" fmla="*/ 1409700 h 1860550"/>
              <a:gd name="connsiteX33" fmla="*/ 374681 w 1080012"/>
              <a:gd name="connsiteY33" fmla="*/ 1435100 h 1860550"/>
              <a:gd name="connsiteX34" fmla="*/ 225456 w 1080012"/>
              <a:gd name="connsiteY34" fmla="*/ 1501775 h 1860550"/>
              <a:gd name="connsiteX35" fmla="*/ 165131 w 1080012"/>
              <a:gd name="connsiteY35" fmla="*/ 1577975 h 1860550"/>
              <a:gd name="connsiteX36" fmla="*/ 98456 w 1080012"/>
              <a:gd name="connsiteY36" fmla="*/ 1660525 h 1860550"/>
              <a:gd name="connsiteX37" fmla="*/ 76231 w 1080012"/>
              <a:gd name="connsiteY37" fmla="*/ 1755775 h 1860550"/>
              <a:gd name="connsiteX38" fmla="*/ 31 w 1080012"/>
              <a:gd name="connsiteY38" fmla="*/ 1860550 h 1860550"/>
              <a:gd name="connsiteX0" fmla="*/ 1073181 w 1079068"/>
              <a:gd name="connsiteY0" fmla="*/ 10290 h 1870840"/>
              <a:gd name="connsiteX1" fmla="*/ 1073181 w 1079068"/>
              <a:gd name="connsiteY1" fmla="*/ 7115 h 1870840"/>
              <a:gd name="connsiteX2" fmla="*/ 1076356 w 1079068"/>
              <a:gd name="connsiteY2" fmla="*/ 115065 h 1870840"/>
              <a:gd name="connsiteX3" fmla="*/ 1028731 w 1079068"/>
              <a:gd name="connsiteY3" fmla="*/ 124590 h 1870840"/>
              <a:gd name="connsiteX4" fmla="*/ 958881 w 1079068"/>
              <a:gd name="connsiteY4" fmla="*/ 165865 h 1870840"/>
              <a:gd name="connsiteX5" fmla="*/ 892206 w 1079068"/>
              <a:gd name="connsiteY5" fmla="*/ 184915 h 1870840"/>
              <a:gd name="connsiteX6" fmla="*/ 908081 w 1079068"/>
              <a:gd name="connsiteY6" fmla="*/ 257940 h 1870840"/>
              <a:gd name="connsiteX7" fmla="*/ 882681 w 1079068"/>
              <a:gd name="connsiteY7" fmla="*/ 276990 h 1870840"/>
              <a:gd name="connsiteX8" fmla="*/ 901731 w 1079068"/>
              <a:gd name="connsiteY8" fmla="*/ 365890 h 1870840"/>
              <a:gd name="connsiteX9" fmla="*/ 809656 w 1079068"/>
              <a:gd name="connsiteY9" fmla="*/ 416690 h 1870840"/>
              <a:gd name="connsiteX10" fmla="*/ 777906 w 1079068"/>
              <a:gd name="connsiteY10" fmla="*/ 489715 h 1870840"/>
              <a:gd name="connsiteX11" fmla="*/ 749331 w 1079068"/>
              <a:gd name="connsiteY11" fmla="*/ 559565 h 1870840"/>
              <a:gd name="connsiteX12" fmla="*/ 733456 w 1079068"/>
              <a:gd name="connsiteY12" fmla="*/ 619890 h 1870840"/>
              <a:gd name="connsiteX13" fmla="*/ 752506 w 1079068"/>
              <a:gd name="connsiteY13" fmla="*/ 670690 h 1870840"/>
              <a:gd name="connsiteX14" fmla="*/ 793781 w 1079068"/>
              <a:gd name="connsiteY14" fmla="*/ 718315 h 1870840"/>
              <a:gd name="connsiteX15" fmla="*/ 816006 w 1079068"/>
              <a:gd name="connsiteY15" fmla="*/ 746890 h 1870840"/>
              <a:gd name="connsiteX16" fmla="*/ 819181 w 1079068"/>
              <a:gd name="connsiteY16" fmla="*/ 794515 h 1870840"/>
              <a:gd name="connsiteX17" fmla="*/ 781081 w 1079068"/>
              <a:gd name="connsiteY17" fmla="*/ 835790 h 1870840"/>
              <a:gd name="connsiteX18" fmla="*/ 762031 w 1079068"/>
              <a:gd name="connsiteY18" fmla="*/ 883415 h 1870840"/>
              <a:gd name="connsiteX19" fmla="*/ 752506 w 1079068"/>
              <a:gd name="connsiteY19" fmla="*/ 908815 h 1870840"/>
              <a:gd name="connsiteX20" fmla="*/ 714406 w 1079068"/>
              <a:gd name="connsiteY20" fmla="*/ 940565 h 1870840"/>
              <a:gd name="connsiteX21" fmla="*/ 698531 w 1079068"/>
              <a:gd name="connsiteY21" fmla="*/ 899290 h 1870840"/>
              <a:gd name="connsiteX22" fmla="*/ 663606 w 1079068"/>
              <a:gd name="connsiteY22" fmla="*/ 899290 h 1870840"/>
              <a:gd name="connsiteX23" fmla="*/ 644556 w 1079068"/>
              <a:gd name="connsiteY23" fmla="*/ 899290 h 1870840"/>
              <a:gd name="connsiteX24" fmla="*/ 606456 w 1079068"/>
              <a:gd name="connsiteY24" fmla="*/ 953265 h 1870840"/>
              <a:gd name="connsiteX25" fmla="*/ 533431 w 1079068"/>
              <a:gd name="connsiteY25" fmla="*/ 1013590 h 1870840"/>
              <a:gd name="connsiteX26" fmla="*/ 492156 w 1079068"/>
              <a:gd name="connsiteY26" fmla="*/ 1013590 h 1870840"/>
              <a:gd name="connsiteX27" fmla="*/ 431831 w 1079068"/>
              <a:gd name="connsiteY27" fmla="*/ 1019940 h 1870840"/>
              <a:gd name="connsiteX28" fmla="*/ 431831 w 1079068"/>
              <a:gd name="connsiteY28" fmla="*/ 1089790 h 1870840"/>
              <a:gd name="connsiteX29" fmla="*/ 441356 w 1079068"/>
              <a:gd name="connsiteY29" fmla="*/ 1121540 h 1870840"/>
              <a:gd name="connsiteX30" fmla="*/ 498506 w 1079068"/>
              <a:gd name="connsiteY30" fmla="*/ 1153290 h 1870840"/>
              <a:gd name="connsiteX31" fmla="*/ 485806 w 1079068"/>
              <a:gd name="connsiteY31" fmla="*/ 1216790 h 1870840"/>
              <a:gd name="connsiteX32" fmla="*/ 492156 w 1079068"/>
              <a:gd name="connsiteY32" fmla="*/ 1280290 h 1870840"/>
              <a:gd name="connsiteX33" fmla="*/ 422306 w 1079068"/>
              <a:gd name="connsiteY33" fmla="*/ 1419990 h 1870840"/>
              <a:gd name="connsiteX34" fmla="*/ 374681 w 1079068"/>
              <a:gd name="connsiteY34" fmla="*/ 1445390 h 1870840"/>
              <a:gd name="connsiteX35" fmla="*/ 225456 w 1079068"/>
              <a:gd name="connsiteY35" fmla="*/ 1512065 h 1870840"/>
              <a:gd name="connsiteX36" fmla="*/ 165131 w 1079068"/>
              <a:gd name="connsiteY36" fmla="*/ 1588265 h 1870840"/>
              <a:gd name="connsiteX37" fmla="*/ 98456 w 1079068"/>
              <a:gd name="connsiteY37" fmla="*/ 1670815 h 1870840"/>
              <a:gd name="connsiteX38" fmla="*/ 76231 w 1079068"/>
              <a:gd name="connsiteY38" fmla="*/ 1766065 h 1870840"/>
              <a:gd name="connsiteX39" fmla="*/ 31 w 1079068"/>
              <a:gd name="connsiteY39" fmla="*/ 1870840 h 1870840"/>
              <a:gd name="connsiteX0" fmla="*/ 1073181 w 1089111"/>
              <a:gd name="connsiteY0" fmla="*/ 144208 h 2004758"/>
              <a:gd name="connsiteX1" fmla="*/ 1089056 w 1089111"/>
              <a:gd name="connsiteY1" fmla="*/ 1333 h 2004758"/>
              <a:gd name="connsiteX2" fmla="*/ 1076356 w 1089111"/>
              <a:gd name="connsiteY2" fmla="*/ 248983 h 2004758"/>
              <a:gd name="connsiteX3" fmla="*/ 1028731 w 1089111"/>
              <a:gd name="connsiteY3" fmla="*/ 258508 h 2004758"/>
              <a:gd name="connsiteX4" fmla="*/ 958881 w 1089111"/>
              <a:gd name="connsiteY4" fmla="*/ 299783 h 2004758"/>
              <a:gd name="connsiteX5" fmla="*/ 892206 w 1089111"/>
              <a:gd name="connsiteY5" fmla="*/ 318833 h 2004758"/>
              <a:gd name="connsiteX6" fmla="*/ 908081 w 1089111"/>
              <a:gd name="connsiteY6" fmla="*/ 391858 h 2004758"/>
              <a:gd name="connsiteX7" fmla="*/ 882681 w 1089111"/>
              <a:gd name="connsiteY7" fmla="*/ 410908 h 2004758"/>
              <a:gd name="connsiteX8" fmla="*/ 901731 w 1089111"/>
              <a:gd name="connsiteY8" fmla="*/ 499808 h 2004758"/>
              <a:gd name="connsiteX9" fmla="*/ 809656 w 1089111"/>
              <a:gd name="connsiteY9" fmla="*/ 550608 h 2004758"/>
              <a:gd name="connsiteX10" fmla="*/ 777906 w 1089111"/>
              <a:gd name="connsiteY10" fmla="*/ 623633 h 2004758"/>
              <a:gd name="connsiteX11" fmla="*/ 749331 w 1089111"/>
              <a:gd name="connsiteY11" fmla="*/ 693483 h 2004758"/>
              <a:gd name="connsiteX12" fmla="*/ 733456 w 1089111"/>
              <a:gd name="connsiteY12" fmla="*/ 753808 h 2004758"/>
              <a:gd name="connsiteX13" fmla="*/ 752506 w 1089111"/>
              <a:gd name="connsiteY13" fmla="*/ 804608 h 2004758"/>
              <a:gd name="connsiteX14" fmla="*/ 793781 w 1089111"/>
              <a:gd name="connsiteY14" fmla="*/ 852233 h 2004758"/>
              <a:gd name="connsiteX15" fmla="*/ 816006 w 1089111"/>
              <a:gd name="connsiteY15" fmla="*/ 880808 h 2004758"/>
              <a:gd name="connsiteX16" fmla="*/ 819181 w 1089111"/>
              <a:gd name="connsiteY16" fmla="*/ 928433 h 2004758"/>
              <a:gd name="connsiteX17" fmla="*/ 781081 w 1089111"/>
              <a:gd name="connsiteY17" fmla="*/ 969708 h 2004758"/>
              <a:gd name="connsiteX18" fmla="*/ 762031 w 1089111"/>
              <a:gd name="connsiteY18" fmla="*/ 1017333 h 2004758"/>
              <a:gd name="connsiteX19" fmla="*/ 752506 w 1089111"/>
              <a:gd name="connsiteY19" fmla="*/ 1042733 h 2004758"/>
              <a:gd name="connsiteX20" fmla="*/ 714406 w 1089111"/>
              <a:gd name="connsiteY20" fmla="*/ 1074483 h 2004758"/>
              <a:gd name="connsiteX21" fmla="*/ 698531 w 1089111"/>
              <a:gd name="connsiteY21" fmla="*/ 1033208 h 2004758"/>
              <a:gd name="connsiteX22" fmla="*/ 663606 w 1089111"/>
              <a:gd name="connsiteY22" fmla="*/ 1033208 h 2004758"/>
              <a:gd name="connsiteX23" fmla="*/ 644556 w 1089111"/>
              <a:gd name="connsiteY23" fmla="*/ 1033208 h 2004758"/>
              <a:gd name="connsiteX24" fmla="*/ 606456 w 1089111"/>
              <a:gd name="connsiteY24" fmla="*/ 1087183 h 2004758"/>
              <a:gd name="connsiteX25" fmla="*/ 533431 w 1089111"/>
              <a:gd name="connsiteY25" fmla="*/ 1147508 h 2004758"/>
              <a:gd name="connsiteX26" fmla="*/ 492156 w 1089111"/>
              <a:gd name="connsiteY26" fmla="*/ 1147508 h 2004758"/>
              <a:gd name="connsiteX27" fmla="*/ 431831 w 1089111"/>
              <a:gd name="connsiteY27" fmla="*/ 1153858 h 2004758"/>
              <a:gd name="connsiteX28" fmla="*/ 431831 w 1089111"/>
              <a:gd name="connsiteY28" fmla="*/ 1223708 h 2004758"/>
              <a:gd name="connsiteX29" fmla="*/ 441356 w 1089111"/>
              <a:gd name="connsiteY29" fmla="*/ 1255458 h 2004758"/>
              <a:gd name="connsiteX30" fmla="*/ 498506 w 1089111"/>
              <a:gd name="connsiteY30" fmla="*/ 1287208 h 2004758"/>
              <a:gd name="connsiteX31" fmla="*/ 485806 w 1089111"/>
              <a:gd name="connsiteY31" fmla="*/ 1350708 h 2004758"/>
              <a:gd name="connsiteX32" fmla="*/ 492156 w 1089111"/>
              <a:gd name="connsiteY32" fmla="*/ 1414208 h 2004758"/>
              <a:gd name="connsiteX33" fmla="*/ 422306 w 1089111"/>
              <a:gd name="connsiteY33" fmla="*/ 1553908 h 2004758"/>
              <a:gd name="connsiteX34" fmla="*/ 374681 w 1089111"/>
              <a:gd name="connsiteY34" fmla="*/ 1579308 h 2004758"/>
              <a:gd name="connsiteX35" fmla="*/ 225456 w 1089111"/>
              <a:gd name="connsiteY35" fmla="*/ 1645983 h 2004758"/>
              <a:gd name="connsiteX36" fmla="*/ 165131 w 1089111"/>
              <a:gd name="connsiteY36" fmla="*/ 1722183 h 2004758"/>
              <a:gd name="connsiteX37" fmla="*/ 98456 w 1089111"/>
              <a:gd name="connsiteY37" fmla="*/ 1804733 h 2004758"/>
              <a:gd name="connsiteX38" fmla="*/ 76231 w 1089111"/>
              <a:gd name="connsiteY38" fmla="*/ 1899983 h 2004758"/>
              <a:gd name="connsiteX39" fmla="*/ 31 w 1089111"/>
              <a:gd name="connsiteY39" fmla="*/ 2004758 h 2004758"/>
              <a:gd name="connsiteX0" fmla="*/ 996950 w 1012880"/>
              <a:gd name="connsiteY0" fmla="*/ 144208 h 1899983"/>
              <a:gd name="connsiteX1" fmla="*/ 1012825 w 1012880"/>
              <a:gd name="connsiteY1" fmla="*/ 1333 h 1899983"/>
              <a:gd name="connsiteX2" fmla="*/ 1000125 w 1012880"/>
              <a:gd name="connsiteY2" fmla="*/ 248983 h 1899983"/>
              <a:gd name="connsiteX3" fmla="*/ 952500 w 1012880"/>
              <a:gd name="connsiteY3" fmla="*/ 258508 h 1899983"/>
              <a:gd name="connsiteX4" fmla="*/ 882650 w 1012880"/>
              <a:gd name="connsiteY4" fmla="*/ 299783 h 1899983"/>
              <a:gd name="connsiteX5" fmla="*/ 815975 w 1012880"/>
              <a:gd name="connsiteY5" fmla="*/ 318833 h 1899983"/>
              <a:gd name="connsiteX6" fmla="*/ 831850 w 1012880"/>
              <a:gd name="connsiteY6" fmla="*/ 391858 h 1899983"/>
              <a:gd name="connsiteX7" fmla="*/ 806450 w 1012880"/>
              <a:gd name="connsiteY7" fmla="*/ 410908 h 1899983"/>
              <a:gd name="connsiteX8" fmla="*/ 825500 w 1012880"/>
              <a:gd name="connsiteY8" fmla="*/ 499808 h 1899983"/>
              <a:gd name="connsiteX9" fmla="*/ 733425 w 1012880"/>
              <a:gd name="connsiteY9" fmla="*/ 550608 h 1899983"/>
              <a:gd name="connsiteX10" fmla="*/ 701675 w 1012880"/>
              <a:gd name="connsiteY10" fmla="*/ 623633 h 1899983"/>
              <a:gd name="connsiteX11" fmla="*/ 673100 w 1012880"/>
              <a:gd name="connsiteY11" fmla="*/ 693483 h 1899983"/>
              <a:gd name="connsiteX12" fmla="*/ 657225 w 1012880"/>
              <a:gd name="connsiteY12" fmla="*/ 753808 h 1899983"/>
              <a:gd name="connsiteX13" fmla="*/ 676275 w 1012880"/>
              <a:gd name="connsiteY13" fmla="*/ 804608 h 1899983"/>
              <a:gd name="connsiteX14" fmla="*/ 717550 w 1012880"/>
              <a:gd name="connsiteY14" fmla="*/ 852233 h 1899983"/>
              <a:gd name="connsiteX15" fmla="*/ 739775 w 1012880"/>
              <a:gd name="connsiteY15" fmla="*/ 880808 h 1899983"/>
              <a:gd name="connsiteX16" fmla="*/ 742950 w 1012880"/>
              <a:gd name="connsiteY16" fmla="*/ 928433 h 1899983"/>
              <a:gd name="connsiteX17" fmla="*/ 704850 w 1012880"/>
              <a:gd name="connsiteY17" fmla="*/ 969708 h 1899983"/>
              <a:gd name="connsiteX18" fmla="*/ 685800 w 1012880"/>
              <a:gd name="connsiteY18" fmla="*/ 1017333 h 1899983"/>
              <a:gd name="connsiteX19" fmla="*/ 676275 w 1012880"/>
              <a:gd name="connsiteY19" fmla="*/ 1042733 h 1899983"/>
              <a:gd name="connsiteX20" fmla="*/ 638175 w 1012880"/>
              <a:gd name="connsiteY20" fmla="*/ 1074483 h 1899983"/>
              <a:gd name="connsiteX21" fmla="*/ 622300 w 1012880"/>
              <a:gd name="connsiteY21" fmla="*/ 1033208 h 1899983"/>
              <a:gd name="connsiteX22" fmla="*/ 587375 w 1012880"/>
              <a:gd name="connsiteY22" fmla="*/ 1033208 h 1899983"/>
              <a:gd name="connsiteX23" fmla="*/ 568325 w 1012880"/>
              <a:gd name="connsiteY23" fmla="*/ 1033208 h 1899983"/>
              <a:gd name="connsiteX24" fmla="*/ 530225 w 1012880"/>
              <a:gd name="connsiteY24" fmla="*/ 1087183 h 1899983"/>
              <a:gd name="connsiteX25" fmla="*/ 457200 w 1012880"/>
              <a:gd name="connsiteY25" fmla="*/ 1147508 h 1899983"/>
              <a:gd name="connsiteX26" fmla="*/ 415925 w 1012880"/>
              <a:gd name="connsiteY26" fmla="*/ 1147508 h 1899983"/>
              <a:gd name="connsiteX27" fmla="*/ 355600 w 1012880"/>
              <a:gd name="connsiteY27" fmla="*/ 1153858 h 1899983"/>
              <a:gd name="connsiteX28" fmla="*/ 355600 w 1012880"/>
              <a:gd name="connsiteY28" fmla="*/ 1223708 h 1899983"/>
              <a:gd name="connsiteX29" fmla="*/ 365125 w 1012880"/>
              <a:gd name="connsiteY29" fmla="*/ 1255458 h 1899983"/>
              <a:gd name="connsiteX30" fmla="*/ 422275 w 1012880"/>
              <a:gd name="connsiteY30" fmla="*/ 1287208 h 1899983"/>
              <a:gd name="connsiteX31" fmla="*/ 409575 w 1012880"/>
              <a:gd name="connsiteY31" fmla="*/ 1350708 h 1899983"/>
              <a:gd name="connsiteX32" fmla="*/ 415925 w 1012880"/>
              <a:gd name="connsiteY32" fmla="*/ 1414208 h 1899983"/>
              <a:gd name="connsiteX33" fmla="*/ 346075 w 1012880"/>
              <a:gd name="connsiteY33" fmla="*/ 1553908 h 1899983"/>
              <a:gd name="connsiteX34" fmla="*/ 298450 w 1012880"/>
              <a:gd name="connsiteY34" fmla="*/ 1579308 h 1899983"/>
              <a:gd name="connsiteX35" fmla="*/ 149225 w 1012880"/>
              <a:gd name="connsiteY35" fmla="*/ 1645983 h 1899983"/>
              <a:gd name="connsiteX36" fmla="*/ 88900 w 1012880"/>
              <a:gd name="connsiteY36" fmla="*/ 1722183 h 1899983"/>
              <a:gd name="connsiteX37" fmla="*/ 22225 w 1012880"/>
              <a:gd name="connsiteY37" fmla="*/ 1804733 h 1899983"/>
              <a:gd name="connsiteX38" fmla="*/ 0 w 1012880"/>
              <a:gd name="connsiteY38" fmla="*/ 1899983 h 1899983"/>
              <a:gd name="connsiteX0" fmla="*/ 974725 w 990655"/>
              <a:gd name="connsiteY0" fmla="*/ 144208 h 1804733"/>
              <a:gd name="connsiteX1" fmla="*/ 990600 w 990655"/>
              <a:gd name="connsiteY1" fmla="*/ 1333 h 1804733"/>
              <a:gd name="connsiteX2" fmla="*/ 977900 w 990655"/>
              <a:gd name="connsiteY2" fmla="*/ 248983 h 1804733"/>
              <a:gd name="connsiteX3" fmla="*/ 930275 w 990655"/>
              <a:gd name="connsiteY3" fmla="*/ 258508 h 1804733"/>
              <a:gd name="connsiteX4" fmla="*/ 860425 w 990655"/>
              <a:gd name="connsiteY4" fmla="*/ 299783 h 1804733"/>
              <a:gd name="connsiteX5" fmla="*/ 793750 w 990655"/>
              <a:gd name="connsiteY5" fmla="*/ 318833 h 1804733"/>
              <a:gd name="connsiteX6" fmla="*/ 809625 w 990655"/>
              <a:gd name="connsiteY6" fmla="*/ 391858 h 1804733"/>
              <a:gd name="connsiteX7" fmla="*/ 784225 w 990655"/>
              <a:gd name="connsiteY7" fmla="*/ 410908 h 1804733"/>
              <a:gd name="connsiteX8" fmla="*/ 803275 w 990655"/>
              <a:gd name="connsiteY8" fmla="*/ 499808 h 1804733"/>
              <a:gd name="connsiteX9" fmla="*/ 711200 w 990655"/>
              <a:gd name="connsiteY9" fmla="*/ 550608 h 1804733"/>
              <a:gd name="connsiteX10" fmla="*/ 679450 w 990655"/>
              <a:gd name="connsiteY10" fmla="*/ 623633 h 1804733"/>
              <a:gd name="connsiteX11" fmla="*/ 650875 w 990655"/>
              <a:gd name="connsiteY11" fmla="*/ 693483 h 1804733"/>
              <a:gd name="connsiteX12" fmla="*/ 635000 w 990655"/>
              <a:gd name="connsiteY12" fmla="*/ 753808 h 1804733"/>
              <a:gd name="connsiteX13" fmla="*/ 654050 w 990655"/>
              <a:gd name="connsiteY13" fmla="*/ 804608 h 1804733"/>
              <a:gd name="connsiteX14" fmla="*/ 695325 w 990655"/>
              <a:gd name="connsiteY14" fmla="*/ 852233 h 1804733"/>
              <a:gd name="connsiteX15" fmla="*/ 717550 w 990655"/>
              <a:gd name="connsiteY15" fmla="*/ 880808 h 1804733"/>
              <a:gd name="connsiteX16" fmla="*/ 720725 w 990655"/>
              <a:gd name="connsiteY16" fmla="*/ 928433 h 1804733"/>
              <a:gd name="connsiteX17" fmla="*/ 682625 w 990655"/>
              <a:gd name="connsiteY17" fmla="*/ 969708 h 1804733"/>
              <a:gd name="connsiteX18" fmla="*/ 663575 w 990655"/>
              <a:gd name="connsiteY18" fmla="*/ 1017333 h 1804733"/>
              <a:gd name="connsiteX19" fmla="*/ 654050 w 990655"/>
              <a:gd name="connsiteY19" fmla="*/ 1042733 h 1804733"/>
              <a:gd name="connsiteX20" fmla="*/ 615950 w 990655"/>
              <a:gd name="connsiteY20" fmla="*/ 1074483 h 1804733"/>
              <a:gd name="connsiteX21" fmla="*/ 600075 w 990655"/>
              <a:gd name="connsiteY21" fmla="*/ 1033208 h 1804733"/>
              <a:gd name="connsiteX22" fmla="*/ 565150 w 990655"/>
              <a:gd name="connsiteY22" fmla="*/ 1033208 h 1804733"/>
              <a:gd name="connsiteX23" fmla="*/ 546100 w 990655"/>
              <a:gd name="connsiteY23" fmla="*/ 1033208 h 1804733"/>
              <a:gd name="connsiteX24" fmla="*/ 508000 w 990655"/>
              <a:gd name="connsiteY24" fmla="*/ 1087183 h 1804733"/>
              <a:gd name="connsiteX25" fmla="*/ 434975 w 990655"/>
              <a:gd name="connsiteY25" fmla="*/ 1147508 h 1804733"/>
              <a:gd name="connsiteX26" fmla="*/ 393700 w 990655"/>
              <a:gd name="connsiteY26" fmla="*/ 1147508 h 1804733"/>
              <a:gd name="connsiteX27" fmla="*/ 333375 w 990655"/>
              <a:gd name="connsiteY27" fmla="*/ 1153858 h 1804733"/>
              <a:gd name="connsiteX28" fmla="*/ 333375 w 990655"/>
              <a:gd name="connsiteY28" fmla="*/ 1223708 h 1804733"/>
              <a:gd name="connsiteX29" fmla="*/ 342900 w 990655"/>
              <a:gd name="connsiteY29" fmla="*/ 1255458 h 1804733"/>
              <a:gd name="connsiteX30" fmla="*/ 400050 w 990655"/>
              <a:gd name="connsiteY30" fmla="*/ 1287208 h 1804733"/>
              <a:gd name="connsiteX31" fmla="*/ 387350 w 990655"/>
              <a:gd name="connsiteY31" fmla="*/ 1350708 h 1804733"/>
              <a:gd name="connsiteX32" fmla="*/ 393700 w 990655"/>
              <a:gd name="connsiteY32" fmla="*/ 1414208 h 1804733"/>
              <a:gd name="connsiteX33" fmla="*/ 323850 w 990655"/>
              <a:gd name="connsiteY33" fmla="*/ 1553908 h 1804733"/>
              <a:gd name="connsiteX34" fmla="*/ 276225 w 990655"/>
              <a:gd name="connsiteY34" fmla="*/ 1579308 h 1804733"/>
              <a:gd name="connsiteX35" fmla="*/ 127000 w 990655"/>
              <a:gd name="connsiteY35" fmla="*/ 1645983 h 1804733"/>
              <a:gd name="connsiteX36" fmla="*/ 66675 w 990655"/>
              <a:gd name="connsiteY36" fmla="*/ 1722183 h 1804733"/>
              <a:gd name="connsiteX37" fmla="*/ 0 w 990655"/>
              <a:gd name="connsiteY37" fmla="*/ 1804733 h 1804733"/>
              <a:gd name="connsiteX0" fmla="*/ 908050 w 923980"/>
              <a:gd name="connsiteY0" fmla="*/ 144208 h 1722183"/>
              <a:gd name="connsiteX1" fmla="*/ 923925 w 923980"/>
              <a:gd name="connsiteY1" fmla="*/ 1333 h 1722183"/>
              <a:gd name="connsiteX2" fmla="*/ 911225 w 923980"/>
              <a:gd name="connsiteY2" fmla="*/ 248983 h 1722183"/>
              <a:gd name="connsiteX3" fmla="*/ 863600 w 923980"/>
              <a:gd name="connsiteY3" fmla="*/ 258508 h 1722183"/>
              <a:gd name="connsiteX4" fmla="*/ 793750 w 923980"/>
              <a:gd name="connsiteY4" fmla="*/ 299783 h 1722183"/>
              <a:gd name="connsiteX5" fmla="*/ 727075 w 923980"/>
              <a:gd name="connsiteY5" fmla="*/ 318833 h 1722183"/>
              <a:gd name="connsiteX6" fmla="*/ 742950 w 923980"/>
              <a:gd name="connsiteY6" fmla="*/ 391858 h 1722183"/>
              <a:gd name="connsiteX7" fmla="*/ 717550 w 923980"/>
              <a:gd name="connsiteY7" fmla="*/ 410908 h 1722183"/>
              <a:gd name="connsiteX8" fmla="*/ 736600 w 923980"/>
              <a:gd name="connsiteY8" fmla="*/ 499808 h 1722183"/>
              <a:gd name="connsiteX9" fmla="*/ 644525 w 923980"/>
              <a:gd name="connsiteY9" fmla="*/ 550608 h 1722183"/>
              <a:gd name="connsiteX10" fmla="*/ 612775 w 923980"/>
              <a:gd name="connsiteY10" fmla="*/ 623633 h 1722183"/>
              <a:gd name="connsiteX11" fmla="*/ 584200 w 923980"/>
              <a:gd name="connsiteY11" fmla="*/ 693483 h 1722183"/>
              <a:gd name="connsiteX12" fmla="*/ 568325 w 923980"/>
              <a:gd name="connsiteY12" fmla="*/ 753808 h 1722183"/>
              <a:gd name="connsiteX13" fmla="*/ 587375 w 923980"/>
              <a:gd name="connsiteY13" fmla="*/ 804608 h 1722183"/>
              <a:gd name="connsiteX14" fmla="*/ 628650 w 923980"/>
              <a:gd name="connsiteY14" fmla="*/ 852233 h 1722183"/>
              <a:gd name="connsiteX15" fmla="*/ 650875 w 923980"/>
              <a:gd name="connsiteY15" fmla="*/ 880808 h 1722183"/>
              <a:gd name="connsiteX16" fmla="*/ 654050 w 923980"/>
              <a:gd name="connsiteY16" fmla="*/ 928433 h 1722183"/>
              <a:gd name="connsiteX17" fmla="*/ 615950 w 923980"/>
              <a:gd name="connsiteY17" fmla="*/ 969708 h 1722183"/>
              <a:gd name="connsiteX18" fmla="*/ 596900 w 923980"/>
              <a:gd name="connsiteY18" fmla="*/ 1017333 h 1722183"/>
              <a:gd name="connsiteX19" fmla="*/ 587375 w 923980"/>
              <a:gd name="connsiteY19" fmla="*/ 1042733 h 1722183"/>
              <a:gd name="connsiteX20" fmla="*/ 549275 w 923980"/>
              <a:gd name="connsiteY20" fmla="*/ 1074483 h 1722183"/>
              <a:gd name="connsiteX21" fmla="*/ 533400 w 923980"/>
              <a:gd name="connsiteY21" fmla="*/ 1033208 h 1722183"/>
              <a:gd name="connsiteX22" fmla="*/ 498475 w 923980"/>
              <a:gd name="connsiteY22" fmla="*/ 1033208 h 1722183"/>
              <a:gd name="connsiteX23" fmla="*/ 479425 w 923980"/>
              <a:gd name="connsiteY23" fmla="*/ 1033208 h 1722183"/>
              <a:gd name="connsiteX24" fmla="*/ 441325 w 923980"/>
              <a:gd name="connsiteY24" fmla="*/ 1087183 h 1722183"/>
              <a:gd name="connsiteX25" fmla="*/ 368300 w 923980"/>
              <a:gd name="connsiteY25" fmla="*/ 1147508 h 1722183"/>
              <a:gd name="connsiteX26" fmla="*/ 327025 w 923980"/>
              <a:gd name="connsiteY26" fmla="*/ 1147508 h 1722183"/>
              <a:gd name="connsiteX27" fmla="*/ 266700 w 923980"/>
              <a:gd name="connsiteY27" fmla="*/ 1153858 h 1722183"/>
              <a:gd name="connsiteX28" fmla="*/ 266700 w 923980"/>
              <a:gd name="connsiteY28" fmla="*/ 1223708 h 1722183"/>
              <a:gd name="connsiteX29" fmla="*/ 276225 w 923980"/>
              <a:gd name="connsiteY29" fmla="*/ 1255458 h 1722183"/>
              <a:gd name="connsiteX30" fmla="*/ 333375 w 923980"/>
              <a:gd name="connsiteY30" fmla="*/ 1287208 h 1722183"/>
              <a:gd name="connsiteX31" fmla="*/ 320675 w 923980"/>
              <a:gd name="connsiteY31" fmla="*/ 1350708 h 1722183"/>
              <a:gd name="connsiteX32" fmla="*/ 327025 w 923980"/>
              <a:gd name="connsiteY32" fmla="*/ 1414208 h 1722183"/>
              <a:gd name="connsiteX33" fmla="*/ 257175 w 923980"/>
              <a:gd name="connsiteY33" fmla="*/ 1553908 h 1722183"/>
              <a:gd name="connsiteX34" fmla="*/ 209550 w 923980"/>
              <a:gd name="connsiteY34" fmla="*/ 1579308 h 1722183"/>
              <a:gd name="connsiteX35" fmla="*/ 60325 w 923980"/>
              <a:gd name="connsiteY35" fmla="*/ 1645983 h 1722183"/>
              <a:gd name="connsiteX36" fmla="*/ 0 w 923980"/>
              <a:gd name="connsiteY36" fmla="*/ 1722183 h 1722183"/>
              <a:gd name="connsiteX0" fmla="*/ 847725 w 863655"/>
              <a:gd name="connsiteY0" fmla="*/ 144208 h 1645983"/>
              <a:gd name="connsiteX1" fmla="*/ 863600 w 863655"/>
              <a:gd name="connsiteY1" fmla="*/ 1333 h 1645983"/>
              <a:gd name="connsiteX2" fmla="*/ 850900 w 863655"/>
              <a:gd name="connsiteY2" fmla="*/ 248983 h 1645983"/>
              <a:gd name="connsiteX3" fmla="*/ 803275 w 863655"/>
              <a:gd name="connsiteY3" fmla="*/ 258508 h 1645983"/>
              <a:gd name="connsiteX4" fmla="*/ 733425 w 863655"/>
              <a:gd name="connsiteY4" fmla="*/ 299783 h 1645983"/>
              <a:gd name="connsiteX5" fmla="*/ 666750 w 863655"/>
              <a:gd name="connsiteY5" fmla="*/ 318833 h 1645983"/>
              <a:gd name="connsiteX6" fmla="*/ 682625 w 863655"/>
              <a:gd name="connsiteY6" fmla="*/ 391858 h 1645983"/>
              <a:gd name="connsiteX7" fmla="*/ 657225 w 863655"/>
              <a:gd name="connsiteY7" fmla="*/ 410908 h 1645983"/>
              <a:gd name="connsiteX8" fmla="*/ 676275 w 863655"/>
              <a:gd name="connsiteY8" fmla="*/ 499808 h 1645983"/>
              <a:gd name="connsiteX9" fmla="*/ 584200 w 863655"/>
              <a:gd name="connsiteY9" fmla="*/ 550608 h 1645983"/>
              <a:gd name="connsiteX10" fmla="*/ 552450 w 863655"/>
              <a:gd name="connsiteY10" fmla="*/ 623633 h 1645983"/>
              <a:gd name="connsiteX11" fmla="*/ 523875 w 863655"/>
              <a:gd name="connsiteY11" fmla="*/ 693483 h 1645983"/>
              <a:gd name="connsiteX12" fmla="*/ 508000 w 863655"/>
              <a:gd name="connsiteY12" fmla="*/ 753808 h 1645983"/>
              <a:gd name="connsiteX13" fmla="*/ 527050 w 863655"/>
              <a:gd name="connsiteY13" fmla="*/ 804608 h 1645983"/>
              <a:gd name="connsiteX14" fmla="*/ 568325 w 863655"/>
              <a:gd name="connsiteY14" fmla="*/ 852233 h 1645983"/>
              <a:gd name="connsiteX15" fmla="*/ 590550 w 863655"/>
              <a:gd name="connsiteY15" fmla="*/ 880808 h 1645983"/>
              <a:gd name="connsiteX16" fmla="*/ 593725 w 863655"/>
              <a:gd name="connsiteY16" fmla="*/ 928433 h 1645983"/>
              <a:gd name="connsiteX17" fmla="*/ 555625 w 863655"/>
              <a:gd name="connsiteY17" fmla="*/ 969708 h 1645983"/>
              <a:gd name="connsiteX18" fmla="*/ 536575 w 863655"/>
              <a:gd name="connsiteY18" fmla="*/ 1017333 h 1645983"/>
              <a:gd name="connsiteX19" fmla="*/ 527050 w 863655"/>
              <a:gd name="connsiteY19" fmla="*/ 1042733 h 1645983"/>
              <a:gd name="connsiteX20" fmla="*/ 488950 w 863655"/>
              <a:gd name="connsiteY20" fmla="*/ 1074483 h 1645983"/>
              <a:gd name="connsiteX21" fmla="*/ 473075 w 863655"/>
              <a:gd name="connsiteY21" fmla="*/ 1033208 h 1645983"/>
              <a:gd name="connsiteX22" fmla="*/ 438150 w 863655"/>
              <a:gd name="connsiteY22" fmla="*/ 1033208 h 1645983"/>
              <a:gd name="connsiteX23" fmla="*/ 419100 w 863655"/>
              <a:gd name="connsiteY23" fmla="*/ 1033208 h 1645983"/>
              <a:gd name="connsiteX24" fmla="*/ 381000 w 863655"/>
              <a:gd name="connsiteY24" fmla="*/ 1087183 h 1645983"/>
              <a:gd name="connsiteX25" fmla="*/ 307975 w 863655"/>
              <a:gd name="connsiteY25" fmla="*/ 1147508 h 1645983"/>
              <a:gd name="connsiteX26" fmla="*/ 266700 w 863655"/>
              <a:gd name="connsiteY26" fmla="*/ 1147508 h 1645983"/>
              <a:gd name="connsiteX27" fmla="*/ 206375 w 863655"/>
              <a:gd name="connsiteY27" fmla="*/ 1153858 h 1645983"/>
              <a:gd name="connsiteX28" fmla="*/ 206375 w 863655"/>
              <a:gd name="connsiteY28" fmla="*/ 1223708 h 1645983"/>
              <a:gd name="connsiteX29" fmla="*/ 215900 w 863655"/>
              <a:gd name="connsiteY29" fmla="*/ 1255458 h 1645983"/>
              <a:gd name="connsiteX30" fmla="*/ 273050 w 863655"/>
              <a:gd name="connsiteY30" fmla="*/ 1287208 h 1645983"/>
              <a:gd name="connsiteX31" fmla="*/ 260350 w 863655"/>
              <a:gd name="connsiteY31" fmla="*/ 1350708 h 1645983"/>
              <a:gd name="connsiteX32" fmla="*/ 266700 w 863655"/>
              <a:gd name="connsiteY32" fmla="*/ 1414208 h 1645983"/>
              <a:gd name="connsiteX33" fmla="*/ 196850 w 863655"/>
              <a:gd name="connsiteY33" fmla="*/ 1553908 h 1645983"/>
              <a:gd name="connsiteX34" fmla="*/ 149225 w 863655"/>
              <a:gd name="connsiteY34" fmla="*/ 1579308 h 1645983"/>
              <a:gd name="connsiteX35" fmla="*/ 0 w 863655"/>
              <a:gd name="connsiteY35" fmla="*/ 1645983 h 1645983"/>
              <a:gd name="connsiteX0" fmla="*/ 698500 w 714430"/>
              <a:gd name="connsiteY0" fmla="*/ 144208 h 1579308"/>
              <a:gd name="connsiteX1" fmla="*/ 714375 w 714430"/>
              <a:gd name="connsiteY1" fmla="*/ 1333 h 1579308"/>
              <a:gd name="connsiteX2" fmla="*/ 701675 w 714430"/>
              <a:gd name="connsiteY2" fmla="*/ 248983 h 1579308"/>
              <a:gd name="connsiteX3" fmla="*/ 654050 w 714430"/>
              <a:gd name="connsiteY3" fmla="*/ 258508 h 1579308"/>
              <a:gd name="connsiteX4" fmla="*/ 584200 w 714430"/>
              <a:gd name="connsiteY4" fmla="*/ 299783 h 1579308"/>
              <a:gd name="connsiteX5" fmla="*/ 517525 w 714430"/>
              <a:gd name="connsiteY5" fmla="*/ 318833 h 1579308"/>
              <a:gd name="connsiteX6" fmla="*/ 533400 w 714430"/>
              <a:gd name="connsiteY6" fmla="*/ 391858 h 1579308"/>
              <a:gd name="connsiteX7" fmla="*/ 508000 w 714430"/>
              <a:gd name="connsiteY7" fmla="*/ 410908 h 1579308"/>
              <a:gd name="connsiteX8" fmla="*/ 527050 w 714430"/>
              <a:gd name="connsiteY8" fmla="*/ 499808 h 1579308"/>
              <a:gd name="connsiteX9" fmla="*/ 434975 w 714430"/>
              <a:gd name="connsiteY9" fmla="*/ 550608 h 1579308"/>
              <a:gd name="connsiteX10" fmla="*/ 403225 w 714430"/>
              <a:gd name="connsiteY10" fmla="*/ 623633 h 1579308"/>
              <a:gd name="connsiteX11" fmla="*/ 374650 w 714430"/>
              <a:gd name="connsiteY11" fmla="*/ 693483 h 1579308"/>
              <a:gd name="connsiteX12" fmla="*/ 358775 w 714430"/>
              <a:gd name="connsiteY12" fmla="*/ 753808 h 1579308"/>
              <a:gd name="connsiteX13" fmla="*/ 377825 w 714430"/>
              <a:gd name="connsiteY13" fmla="*/ 804608 h 1579308"/>
              <a:gd name="connsiteX14" fmla="*/ 419100 w 714430"/>
              <a:gd name="connsiteY14" fmla="*/ 852233 h 1579308"/>
              <a:gd name="connsiteX15" fmla="*/ 441325 w 714430"/>
              <a:gd name="connsiteY15" fmla="*/ 880808 h 1579308"/>
              <a:gd name="connsiteX16" fmla="*/ 444500 w 714430"/>
              <a:gd name="connsiteY16" fmla="*/ 928433 h 1579308"/>
              <a:gd name="connsiteX17" fmla="*/ 406400 w 714430"/>
              <a:gd name="connsiteY17" fmla="*/ 969708 h 1579308"/>
              <a:gd name="connsiteX18" fmla="*/ 387350 w 714430"/>
              <a:gd name="connsiteY18" fmla="*/ 1017333 h 1579308"/>
              <a:gd name="connsiteX19" fmla="*/ 377825 w 714430"/>
              <a:gd name="connsiteY19" fmla="*/ 1042733 h 1579308"/>
              <a:gd name="connsiteX20" fmla="*/ 339725 w 714430"/>
              <a:gd name="connsiteY20" fmla="*/ 1074483 h 1579308"/>
              <a:gd name="connsiteX21" fmla="*/ 323850 w 714430"/>
              <a:gd name="connsiteY21" fmla="*/ 1033208 h 1579308"/>
              <a:gd name="connsiteX22" fmla="*/ 288925 w 714430"/>
              <a:gd name="connsiteY22" fmla="*/ 1033208 h 1579308"/>
              <a:gd name="connsiteX23" fmla="*/ 269875 w 714430"/>
              <a:gd name="connsiteY23" fmla="*/ 1033208 h 1579308"/>
              <a:gd name="connsiteX24" fmla="*/ 231775 w 714430"/>
              <a:gd name="connsiteY24" fmla="*/ 1087183 h 1579308"/>
              <a:gd name="connsiteX25" fmla="*/ 158750 w 714430"/>
              <a:gd name="connsiteY25" fmla="*/ 1147508 h 1579308"/>
              <a:gd name="connsiteX26" fmla="*/ 117475 w 714430"/>
              <a:gd name="connsiteY26" fmla="*/ 1147508 h 1579308"/>
              <a:gd name="connsiteX27" fmla="*/ 57150 w 714430"/>
              <a:gd name="connsiteY27" fmla="*/ 1153858 h 1579308"/>
              <a:gd name="connsiteX28" fmla="*/ 57150 w 714430"/>
              <a:gd name="connsiteY28" fmla="*/ 1223708 h 1579308"/>
              <a:gd name="connsiteX29" fmla="*/ 66675 w 714430"/>
              <a:gd name="connsiteY29" fmla="*/ 1255458 h 1579308"/>
              <a:gd name="connsiteX30" fmla="*/ 123825 w 714430"/>
              <a:gd name="connsiteY30" fmla="*/ 1287208 h 1579308"/>
              <a:gd name="connsiteX31" fmla="*/ 111125 w 714430"/>
              <a:gd name="connsiteY31" fmla="*/ 1350708 h 1579308"/>
              <a:gd name="connsiteX32" fmla="*/ 117475 w 714430"/>
              <a:gd name="connsiteY32" fmla="*/ 1414208 h 1579308"/>
              <a:gd name="connsiteX33" fmla="*/ 47625 w 714430"/>
              <a:gd name="connsiteY33" fmla="*/ 1553908 h 1579308"/>
              <a:gd name="connsiteX34" fmla="*/ 0 w 714430"/>
              <a:gd name="connsiteY34" fmla="*/ 1579308 h 1579308"/>
              <a:gd name="connsiteX0" fmla="*/ 650875 w 666805"/>
              <a:gd name="connsiteY0" fmla="*/ 144208 h 1553908"/>
              <a:gd name="connsiteX1" fmla="*/ 666750 w 666805"/>
              <a:gd name="connsiteY1" fmla="*/ 1333 h 1553908"/>
              <a:gd name="connsiteX2" fmla="*/ 654050 w 666805"/>
              <a:gd name="connsiteY2" fmla="*/ 248983 h 1553908"/>
              <a:gd name="connsiteX3" fmla="*/ 606425 w 666805"/>
              <a:gd name="connsiteY3" fmla="*/ 258508 h 1553908"/>
              <a:gd name="connsiteX4" fmla="*/ 536575 w 666805"/>
              <a:gd name="connsiteY4" fmla="*/ 299783 h 1553908"/>
              <a:gd name="connsiteX5" fmla="*/ 469900 w 666805"/>
              <a:gd name="connsiteY5" fmla="*/ 318833 h 1553908"/>
              <a:gd name="connsiteX6" fmla="*/ 485775 w 666805"/>
              <a:gd name="connsiteY6" fmla="*/ 391858 h 1553908"/>
              <a:gd name="connsiteX7" fmla="*/ 460375 w 666805"/>
              <a:gd name="connsiteY7" fmla="*/ 410908 h 1553908"/>
              <a:gd name="connsiteX8" fmla="*/ 479425 w 666805"/>
              <a:gd name="connsiteY8" fmla="*/ 499808 h 1553908"/>
              <a:gd name="connsiteX9" fmla="*/ 387350 w 666805"/>
              <a:gd name="connsiteY9" fmla="*/ 550608 h 1553908"/>
              <a:gd name="connsiteX10" fmla="*/ 355600 w 666805"/>
              <a:gd name="connsiteY10" fmla="*/ 623633 h 1553908"/>
              <a:gd name="connsiteX11" fmla="*/ 327025 w 666805"/>
              <a:gd name="connsiteY11" fmla="*/ 693483 h 1553908"/>
              <a:gd name="connsiteX12" fmla="*/ 311150 w 666805"/>
              <a:gd name="connsiteY12" fmla="*/ 753808 h 1553908"/>
              <a:gd name="connsiteX13" fmla="*/ 330200 w 666805"/>
              <a:gd name="connsiteY13" fmla="*/ 804608 h 1553908"/>
              <a:gd name="connsiteX14" fmla="*/ 371475 w 666805"/>
              <a:gd name="connsiteY14" fmla="*/ 852233 h 1553908"/>
              <a:gd name="connsiteX15" fmla="*/ 393700 w 666805"/>
              <a:gd name="connsiteY15" fmla="*/ 880808 h 1553908"/>
              <a:gd name="connsiteX16" fmla="*/ 396875 w 666805"/>
              <a:gd name="connsiteY16" fmla="*/ 928433 h 1553908"/>
              <a:gd name="connsiteX17" fmla="*/ 358775 w 666805"/>
              <a:gd name="connsiteY17" fmla="*/ 969708 h 1553908"/>
              <a:gd name="connsiteX18" fmla="*/ 339725 w 666805"/>
              <a:gd name="connsiteY18" fmla="*/ 1017333 h 1553908"/>
              <a:gd name="connsiteX19" fmla="*/ 330200 w 666805"/>
              <a:gd name="connsiteY19" fmla="*/ 1042733 h 1553908"/>
              <a:gd name="connsiteX20" fmla="*/ 292100 w 666805"/>
              <a:gd name="connsiteY20" fmla="*/ 1074483 h 1553908"/>
              <a:gd name="connsiteX21" fmla="*/ 276225 w 666805"/>
              <a:gd name="connsiteY21" fmla="*/ 1033208 h 1553908"/>
              <a:gd name="connsiteX22" fmla="*/ 241300 w 666805"/>
              <a:gd name="connsiteY22" fmla="*/ 1033208 h 1553908"/>
              <a:gd name="connsiteX23" fmla="*/ 222250 w 666805"/>
              <a:gd name="connsiteY23" fmla="*/ 1033208 h 1553908"/>
              <a:gd name="connsiteX24" fmla="*/ 184150 w 666805"/>
              <a:gd name="connsiteY24" fmla="*/ 1087183 h 1553908"/>
              <a:gd name="connsiteX25" fmla="*/ 111125 w 666805"/>
              <a:gd name="connsiteY25" fmla="*/ 1147508 h 1553908"/>
              <a:gd name="connsiteX26" fmla="*/ 69850 w 666805"/>
              <a:gd name="connsiteY26" fmla="*/ 1147508 h 1553908"/>
              <a:gd name="connsiteX27" fmla="*/ 9525 w 666805"/>
              <a:gd name="connsiteY27" fmla="*/ 1153858 h 1553908"/>
              <a:gd name="connsiteX28" fmla="*/ 9525 w 666805"/>
              <a:gd name="connsiteY28" fmla="*/ 1223708 h 1553908"/>
              <a:gd name="connsiteX29" fmla="*/ 19050 w 666805"/>
              <a:gd name="connsiteY29" fmla="*/ 1255458 h 1553908"/>
              <a:gd name="connsiteX30" fmla="*/ 76200 w 666805"/>
              <a:gd name="connsiteY30" fmla="*/ 1287208 h 1553908"/>
              <a:gd name="connsiteX31" fmla="*/ 63500 w 666805"/>
              <a:gd name="connsiteY31" fmla="*/ 1350708 h 1553908"/>
              <a:gd name="connsiteX32" fmla="*/ 69850 w 666805"/>
              <a:gd name="connsiteY32" fmla="*/ 1414208 h 1553908"/>
              <a:gd name="connsiteX33" fmla="*/ 0 w 666805"/>
              <a:gd name="connsiteY33" fmla="*/ 1553908 h 1553908"/>
              <a:gd name="connsiteX0" fmla="*/ 646193 w 662123"/>
              <a:gd name="connsiteY0" fmla="*/ 144208 h 1414208"/>
              <a:gd name="connsiteX1" fmla="*/ 662068 w 662123"/>
              <a:gd name="connsiteY1" fmla="*/ 1333 h 1414208"/>
              <a:gd name="connsiteX2" fmla="*/ 649368 w 662123"/>
              <a:gd name="connsiteY2" fmla="*/ 248983 h 1414208"/>
              <a:gd name="connsiteX3" fmla="*/ 601743 w 662123"/>
              <a:gd name="connsiteY3" fmla="*/ 258508 h 1414208"/>
              <a:gd name="connsiteX4" fmla="*/ 531893 w 662123"/>
              <a:gd name="connsiteY4" fmla="*/ 299783 h 1414208"/>
              <a:gd name="connsiteX5" fmla="*/ 465218 w 662123"/>
              <a:gd name="connsiteY5" fmla="*/ 318833 h 1414208"/>
              <a:gd name="connsiteX6" fmla="*/ 481093 w 662123"/>
              <a:gd name="connsiteY6" fmla="*/ 391858 h 1414208"/>
              <a:gd name="connsiteX7" fmla="*/ 455693 w 662123"/>
              <a:gd name="connsiteY7" fmla="*/ 410908 h 1414208"/>
              <a:gd name="connsiteX8" fmla="*/ 474743 w 662123"/>
              <a:gd name="connsiteY8" fmla="*/ 499808 h 1414208"/>
              <a:gd name="connsiteX9" fmla="*/ 382668 w 662123"/>
              <a:gd name="connsiteY9" fmla="*/ 550608 h 1414208"/>
              <a:gd name="connsiteX10" fmla="*/ 350918 w 662123"/>
              <a:gd name="connsiteY10" fmla="*/ 623633 h 1414208"/>
              <a:gd name="connsiteX11" fmla="*/ 322343 w 662123"/>
              <a:gd name="connsiteY11" fmla="*/ 693483 h 1414208"/>
              <a:gd name="connsiteX12" fmla="*/ 306468 w 662123"/>
              <a:gd name="connsiteY12" fmla="*/ 753808 h 1414208"/>
              <a:gd name="connsiteX13" fmla="*/ 325518 w 662123"/>
              <a:gd name="connsiteY13" fmla="*/ 804608 h 1414208"/>
              <a:gd name="connsiteX14" fmla="*/ 366793 w 662123"/>
              <a:gd name="connsiteY14" fmla="*/ 852233 h 1414208"/>
              <a:gd name="connsiteX15" fmla="*/ 389018 w 662123"/>
              <a:gd name="connsiteY15" fmla="*/ 880808 h 1414208"/>
              <a:gd name="connsiteX16" fmla="*/ 392193 w 662123"/>
              <a:gd name="connsiteY16" fmla="*/ 928433 h 1414208"/>
              <a:gd name="connsiteX17" fmla="*/ 354093 w 662123"/>
              <a:gd name="connsiteY17" fmla="*/ 969708 h 1414208"/>
              <a:gd name="connsiteX18" fmla="*/ 335043 w 662123"/>
              <a:gd name="connsiteY18" fmla="*/ 1017333 h 1414208"/>
              <a:gd name="connsiteX19" fmla="*/ 325518 w 662123"/>
              <a:gd name="connsiteY19" fmla="*/ 1042733 h 1414208"/>
              <a:gd name="connsiteX20" fmla="*/ 287418 w 662123"/>
              <a:gd name="connsiteY20" fmla="*/ 1074483 h 1414208"/>
              <a:gd name="connsiteX21" fmla="*/ 271543 w 662123"/>
              <a:gd name="connsiteY21" fmla="*/ 1033208 h 1414208"/>
              <a:gd name="connsiteX22" fmla="*/ 236618 w 662123"/>
              <a:gd name="connsiteY22" fmla="*/ 1033208 h 1414208"/>
              <a:gd name="connsiteX23" fmla="*/ 217568 w 662123"/>
              <a:gd name="connsiteY23" fmla="*/ 1033208 h 1414208"/>
              <a:gd name="connsiteX24" fmla="*/ 179468 w 662123"/>
              <a:gd name="connsiteY24" fmla="*/ 1087183 h 1414208"/>
              <a:gd name="connsiteX25" fmla="*/ 106443 w 662123"/>
              <a:gd name="connsiteY25" fmla="*/ 1147508 h 1414208"/>
              <a:gd name="connsiteX26" fmla="*/ 65168 w 662123"/>
              <a:gd name="connsiteY26" fmla="*/ 1147508 h 1414208"/>
              <a:gd name="connsiteX27" fmla="*/ 4843 w 662123"/>
              <a:gd name="connsiteY27" fmla="*/ 1153858 h 1414208"/>
              <a:gd name="connsiteX28" fmla="*/ 4843 w 662123"/>
              <a:gd name="connsiteY28" fmla="*/ 1223708 h 1414208"/>
              <a:gd name="connsiteX29" fmla="*/ 14368 w 662123"/>
              <a:gd name="connsiteY29" fmla="*/ 1255458 h 1414208"/>
              <a:gd name="connsiteX30" fmla="*/ 71518 w 662123"/>
              <a:gd name="connsiteY30" fmla="*/ 1287208 h 1414208"/>
              <a:gd name="connsiteX31" fmla="*/ 58818 w 662123"/>
              <a:gd name="connsiteY31" fmla="*/ 1350708 h 1414208"/>
              <a:gd name="connsiteX32" fmla="*/ 65168 w 662123"/>
              <a:gd name="connsiteY32" fmla="*/ 1414208 h 141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62123" h="1414208">
                <a:moveTo>
                  <a:pt x="646193" y="144208"/>
                </a:moveTo>
                <a:cubicBezTo>
                  <a:pt x="646193" y="143679"/>
                  <a:pt x="661539" y="-16129"/>
                  <a:pt x="662068" y="1333"/>
                </a:cubicBezTo>
                <a:cubicBezTo>
                  <a:pt x="662597" y="18795"/>
                  <a:pt x="659422" y="206121"/>
                  <a:pt x="649368" y="248983"/>
                </a:cubicBezTo>
                <a:cubicBezTo>
                  <a:pt x="639314" y="291846"/>
                  <a:pt x="621322" y="250041"/>
                  <a:pt x="601743" y="258508"/>
                </a:cubicBezTo>
                <a:cubicBezTo>
                  <a:pt x="582164" y="266975"/>
                  <a:pt x="554647" y="289729"/>
                  <a:pt x="531893" y="299783"/>
                </a:cubicBezTo>
                <a:cubicBezTo>
                  <a:pt x="509139" y="309837"/>
                  <a:pt x="473685" y="303487"/>
                  <a:pt x="465218" y="318833"/>
                </a:cubicBezTo>
                <a:cubicBezTo>
                  <a:pt x="456751" y="334179"/>
                  <a:pt x="482680" y="376512"/>
                  <a:pt x="481093" y="391858"/>
                </a:cubicBezTo>
                <a:cubicBezTo>
                  <a:pt x="479505" y="407204"/>
                  <a:pt x="456751" y="392917"/>
                  <a:pt x="455693" y="410908"/>
                </a:cubicBezTo>
                <a:cubicBezTo>
                  <a:pt x="454635" y="428899"/>
                  <a:pt x="486914" y="476525"/>
                  <a:pt x="474743" y="499808"/>
                </a:cubicBezTo>
                <a:cubicBezTo>
                  <a:pt x="462572" y="523091"/>
                  <a:pt x="403305" y="529971"/>
                  <a:pt x="382668" y="550608"/>
                </a:cubicBezTo>
                <a:cubicBezTo>
                  <a:pt x="362031" y="571245"/>
                  <a:pt x="360972" y="599821"/>
                  <a:pt x="350918" y="623633"/>
                </a:cubicBezTo>
                <a:cubicBezTo>
                  <a:pt x="340864" y="647445"/>
                  <a:pt x="329751" y="671787"/>
                  <a:pt x="322343" y="693483"/>
                </a:cubicBezTo>
                <a:cubicBezTo>
                  <a:pt x="314935" y="715179"/>
                  <a:pt x="305939" y="735287"/>
                  <a:pt x="306468" y="753808"/>
                </a:cubicBezTo>
                <a:cubicBezTo>
                  <a:pt x="306997" y="772329"/>
                  <a:pt x="315464" y="788204"/>
                  <a:pt x="325518" y="804608"/>
                </a:cubicBezTo>
                <a:cubicBezTo>
                  <a:pt x="335572" y="821012"/>
                  <a:pt x="356210" y="839533"/>
                  <a:pt x="366793" y="852233"/>
                </a:cubicBezTo>
                <a:cubicBezTo>
                  <a:pt x="377376" y="864933"/>
                  <a:pt x="384785" y="868108"/>
                  <a:pt x="389018" y="880808"/>
                </a:cubicBezTo>
                <a:cubicBezTo>
                  <a:pt x="393251" y="893508"/>
                  <a:pt x="398014" y="913616"/>
                  <a:pt x="392193" y="928433"/>
                </a:cubicBezTo>
                <a:cubicBezTo>
                  <a:pt x="386372" y="943250"/>
                  <a:pt x="363618" y="954891"/>
                  <a:pt x="354093" y="969708"/>
                </a:cubicBezTo>
                <a:cubicBezTo>
                  <a:pt x="344568" y="984525"/>
                  <a:pt x="339805" y="1005162"/>
                  <a:pt x="335043" y="1017333"/>
                </a:cubicBezTo>
                <a:cubicBezTo>
                  <a:pt x="330281" y="1029504"/>
                  <a:pt x="333455" y="1033208"/>
                  <a:pt x="325518" y="1042733"/>
                </a:cubicBezTo>
                <a:cubicBezTo>
                  <a:pt x="317581" y="1052258"/>
                  <a:pt x="296414" y="1076070"/>
                  <a:pt x="287418" y="1074483"/>
                </a:cubicBezTo>
                <a:cubicBezTo>
                  <a:pt x="278422" y="1072896"/>
                  <a:pt x="280010" y="1040087"/>
                  <a:pt x="271543" y="1033208"/>
                </a:cubicBezTo>
                <a:cubicBezTo>
                  <a:pt x="263076" y="1026329"/>
                  <a:pt x="236618" y="1033208"/>
                  <a:pt x="236618" y="1033208"/>
                </a:cubicBezTo>
                <a:cubicBezTo>
                  <a:pt x="227622" y="1033208"/>
                  <a:pt x="227093" y="1024212"/>
                  <a:pt x="217568" y="1033208"/>
                </a:cubicBezTo>
                <a:cubicBezTo>
                  <a:pt x="208043" y="1042204"/>
                  <a:pt x="197989" y="1068133"/>
                  <a:pt x="179468" y="1087183"/>
                </a:cubicBezTo>
                <a:cubicBezTo>
                  <a:pt x="160947" y="1106233"/>
                  <a:pt x="125493" y="1137454"/>
                  <a:pt x="106443" y="1147508"/>
                </a:cubicBezTo>
                <a:cubicBezTo>
                  <a:pt x="87393" y="1157562"/>
                  <a:pt x="82101" y="1146450"/>
                  <a:pt x="65168" y="1147508"/>
                </a:cubicBezTo>
                <a:cubicBezTo>
                  <a:pt x="48235" y="1148566"/>
                  <a:pt x="14897" y="1141158"/>
                  <a:pt x="4843" y="1153858"/>
                </a:cubicBezTo>
                <a:cubicBezTo>
                  <a:pt x="-5211" y="1166558"/>
                  <a:pt x="3255" y="1206775"/>
                  <a:pt x="4843" y="1223708"/>
                </a:cubicBezTo>
                <a:cubicBezTo>
                  <a:pt x="6430" y="1240641"/>
                  <a:pt x="3256" y="1244875"/>
                  <a:pt x="14368" y="1255458"/>
                </a:cubicBezTo>
                <a:cubicBezTo>
                  <a:pt x="25480" y="1266041"/>
                  <a:pt x="64110" y="1271333"/>
                  <a:pt x="71518" y="1287208"/>
                </a:cubicBezTo>
                <a:cubicBezTo>
                  <a:pt x="78926" y="1303083"/>
                  <a:pt x="59876" y="1329541"/>
                  <a:pt x="58818" y="1350708"/>
                </a:cubicBezTo>
                <a:cubicBezTo>
                  <a:pt x="57760" y="1371875"/>
                  <a:pt x="75751" y="1380341"/>
                  <a:pt x="65168" y="141420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799414" y="2032000"/>
            <a:ext cx="490378" cy="1667171"/>
          </a:xfrm>
          <a:custGeom>
            <a:avLst/>
            <a:gdLst>
              <a:gd name="connsiteX0" fmla="*/ 334686 w 490378"/>
              <a:gd name="connsiteY0" fmla="*/ 0 h 1667171"/>
              <a:gd name="connsiteX1" fmla="*/ 334686 w 490378"/>
              <a:gd name="connsiteY1" fmla="*/ 50800 h 1667171"/>
              <a:gd name="connsiteX2" fmla="*/ 280711 w 490378"/>
              <a:gd name="connsiteY2" fmla="*/ 73025 h 1667171"/>
              <a:gd name="connsiteX3" fmla="*/ 233086 w 490378"/>
              <a:gd name="connsiteY3" fmla="*/ 146050 h 1667171"/>
              <a:gd name="connsiteX4" fmla="*/ 194986 w 490378"/>
              <a:gd name="connsiteY4" fmla="*/ 184150 h 1667171"/>
              <a:gd name="connsiteX5" fmla="*/ 156886 w 490378"/>
              <a:gd name="connsiteY5" fmla="*/ 193675 h 1667171"/>
              <a:gd name="connsiteX6" fmla="*/ 144186 w 490378"/>
              <a:gd name="connsiteY6" fmla="*/ 215900 h 1667171"/>
              <a:gd name="connsiteX7" fmla="*/ 147361 w 490378"/>
              <a:gd name="connsiteY7" fmla="*/ 276225 h 1667171"/>
              <a:gd name="connsiteX8" fmla="*/ 131486 w 490378"/>
              <a:gd name="connsiteY8" fmla="*/ 320675 h 1667171"/>
              <a:gd name="connsiteX9" fmla="*/ 147361 w 490378"/>
              <a:gd name="connsiteY9" fmla="*/ 368300 h 1667171"/>
              <a:gd name="connsiteX10" fmla="*/ 163236 w 490378"/>
              <a:gd name="connsiteY10" fmla="*/ 428625 h 1667171"/>
              <a:gd name="connsiteX11" fmla="*/ 175936 w 490378"/>
              <a:gd name="connsiteY11" fmla="*/ 488950 h 1667171"/>
              <a:gd name="connsiteX12" fmla="*/ 318811 w 490378"/>
              <a:gd name="connsiteY12" fmla="*/ 739775 h 1667171"/>
              <a:gd name="connsiteX13" fmla="*/ 321986 w 490378"/>
              <a:gd name="connsiteY13" fmla="*/ 790575 h 1667171"/>
              <a:gd name="connsiteX14" fmla="*/ 360086 w 490378"/>
              <a:gd name="connsiteY14" fmla="*/ 825500 h 1667171"/>
              <a:gd name="connsiteX15" fmla="*/ 426761 w 490378"/>
              <a:gd name="connsiteY15" fmla="*/ 923925 h 1667171"/>
              <a:gd name="connsiteX16" fmla="*/ 474386 w 490378"/>
              <a:gd name="connsiteY16" fmla="*/ 1012825 h 1667171"/>
              <a:gd name="connsiteX17" fmla="*/ 452161 w 490378"/>
              <a:gd name="connsiteY17" fmla="*/ 1076325 h 1667171"/>
              <a:gd name="connsiteX18" fmla="*/ 445811 w 490378"/>
              <a:gd name="connsiteY18" fmla="*/ 1146175 h 1667171"/>
              <a:gd name="connsiteX19" fmla="*/ 452161 w 490378"/>
              <a:gd name="connsiteY19" fmla="*/ 1165225 h 1667171"/>
              <a:gd name="connsiteX20" fmla="*/ 490261 w 490378"/>
              <a:gd name="connsiteY20" fmla="*/ 1203325 h 1667171"/>
              <a:gd name="connsiteX21" fmla="*/ 461686 w 490378"/>
              <a:gd name="connsiteY21" fmla="*/ 1222375 h 1667171"/>
              <a:gd name="connsiteX22" fmla="*/ 398186 w 490378"/>
              <a:gd name="connsiteY22" fmla="*/ 1235075 h 1667171"/>
              <a:gd name="connsiteX23" fmla="*/ 388661 w 490378"/>
              <a:gd name="connsiteY23" fmla="*/ 1247775 h 1667171"/>
              <a:gd name="connsiteX24" fmla="*/ 350561 w 490378"/>
              <a:gd name="connsiteY24" fmla="*/ 1292225 h 1667171"/>
              <a:gd name="connsiteX25" fmla="*/ 325161 w 490378"/>
              <a:gd name="connsiteY25" fmla="*/ 1343025 h 1667171"/>
              <a:gd name="connsiteX26" fmla="*/ 325161 w 490378"/>
              <a:gd name="connsiteY26" fmla="*/ 1400175 h 1667171"/>
              <a:gd name="connsiteX27" fmla="*/ 321986 w 490378"/>
              <a:gd name="connsiteY27" fmla="*/ 1416050 h 1667171"/>
              <a:gd name="connsiteX28" fmla="*/ 280711 w 490378"/>
              <a:gd name="connsiteY28" fmla="*/ 1419225 h 1667171"/>
              <a:gd name="connsiteX29" fmla="*/ 217211 w 490378"/>
              <a:gd name="connsiteY29" fmla="*/ 1428750 h 1667171"/>
              <a:gd name="connsiteX30" fmla="*/ 214036 w 490378"/>
              <a:gd name="connsiteY30" fmla="*/ 1460500 h 1667171"/>
              <a:gd name="connsiteX31" fmla="*/ 233086 w 490378"/>
              <a:gd name="connsiteY31" fmla="*/ 1482725 h 1667171"/>
              <a:gd name="connsiteX32" fmla="*/ 233086 w 490378"/>
              <a:gd name="connsiteY32" fmla="*/ 1501775 h 1667171"/>
              <a:gd name="connsiteX33" fmla="*/ 226736 w 490378"/>
              <a:gd name="connsiteY33" fmla="*/ 1511300 h 1667171"/>
              <a:gd name="connsiteX34" fmla="*/ 153711 w 490378"/>
              <a:gd name="connsiteY34" fmla="*/ 1514475 h 1667171"/>
              <a:gd name="connsiteX35" fmla="*/ 137836 w 490378"/>
              <a:gd name="connsiteY35" fmla="*/ 1527175 h 1667171"/>
              <a:gd name="connsiteX36" fmla="*/ 125136 w 490378"/>
              <a:gd name="connsiteY36" fmla="*/ 1555750 h 1667171"/>
              <a:gd name="connsiteX37" fmla="*/ 131486 w 490378"/>
              <a:gd name="connsiteY37" fmla="*/ 1568450 h 1667171"/>
              <a:gd name="connsiteX38" fmla="*/ 115611 w 490378"/>
              <a:gd name="connsiteY38" fmla="*/ 1584325 h 1667171"/>
              <a:gd name="connsiteX39" fmla="*/ 102911 w 490378"/>
              <a:gd name="connsiteY39" fmla="*/ 1597025 h 1667171"/>
              <a:gd name="connsiteX40" fmla="*/ 87036 w 490378"/>
              <a:gd name="connsiteY40" fmla="*/ 1647825 h 1667171"/>
              <a:gd name="connsiteX41" fmla="*/ 64811 w 490378"/>
              <a:gd name="connsiteY41" fmla="*/ 1666875 h 1667171"/>
              <a:gd name="connsiteX42" fmla="*/ 45761 w 490378"/>
              <a:gd name="connsiteY42" fmla="*/ 1635125 h 1667171"/>
              <a:gd name="connsiteX43" fmla="*/ 29886 w 490378"/>
              <a:gd name="connsiteY43" fmla="*/ 1577975 h 1667171"/>
              <a:gd name="connsiteX44" fmla="*/ 29886 w 490378"/>
              <a:gd name="connsiteY44" fmla="*/ 1533525 h 1667171"/>
              <a:gd name="connsiteX45" fmla="*/ 17186 w 490378"/>
              <a:gd name="connsiteY45" fmla="*/ 1482725 h 1667171"/>
              <a:gd name="connsiteX46" fmla="*/ 4486 w 490378"/>
              <a:gd name="connsiteY46" fmla="*/ 1457325 h 1667171"/>
              <a:gd name="connsiteX47" fmla="*/ 10836 w 490378"/>
              <a:gd name="connsiteY47" fmla="*/ 1387475 h 1667171"/>
              <a:gd name="connsiteX48" fmla="*/ 118786 w 490378"/>
              <a:gd name="connsiteY48" fmla="*/ 1339850 h 1667171"/>
              <a:gd name="connsiteX49" fmla="*/ 204511 w 490378"/>
              <a:gd name="connsiteY49" fmla="*/ 1336675 h 1667171"/>
              <a:gd name="connsiteX50" fmla="*/ 274361 w 490378"/>
              <a:gd name="connsiteY50" fmla="*/ 1266825 h 1667171"/>
              <a:gd name="connsiteX51" fmla="*/ 344211 w 490378"/>
              <a:gd name="connsiteY51" fmla="*/ 1244600 h 1667171"/>
              <a:gd name="connsiteX52" fmla="*/ 344211 w 490378"/>
              <a:gd name="connsiteY52" fmla="*/ 1244600 h 16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0378" h="1667171">
                <a:moveTo>
                  <a:pt x="334686" y="0"/>
                </a:moveTo>
                <a:cubicBezTo>
                  <a:pt x="339184" y="19314"/>
                  <a:pt x="343682" y="38629"/>
                  <a:pt x="334686" y="50800"/>
                </a:cubicBezTo>
                <a:cubicBezTo>
                  <a:pt x="325690" y="62971"/>
                  <a:pt x="297644" y="57150"/>
                  <a:pt x="280711" y="73025"/>
                </a:cubicBezTo>
                <a:cubicBezTo>
                  <a:pt x="263778" y="88900"/>
                  <a:pt x="247373" y="127529"/>
                  <a:pt x="233086" y="146050"/>
                </a:cubicBezTo>
                <a:cubicBezTo>
                  <a:pt x="218799" y="164571"/>
                  <a:pt x="207686" y="176213"/>
                  <a:pt x="194986" y="184150"/>
                </a:cubicBezTo>
                <a:cubicBezTo>
                  <a:pt x="182286" y="192087"/>
                  <a:pt x="165353" y="188383"/>
                  <a:pt x="156886" y="193675"/>
                </a:cubicBezTo>
                <a:cubicBezTo>
                  <a:pt x="148419" y="198967"/>
                  <a:pt x="145773" y="202142"/>
                  <a:pt x="144186" y="215900"/>
                </a:cubicBezTo>
                <a:cubicBezTo>
                  <a:pt x="142599" y="229658"/>
                  <a:pt x="149478" y="258763"/>
                  <a:pt x="147361" y="276225"/>
                </a:cubicBezTo>
                <a:cubicBezTo>
                  <a:pt x="145244" y="293687"/>
                  <a:pt x="131486" y="305329"/>
                  <a:pt x="131486" y="320675"/>
                </a:cubicBezTo>
                <a:cubicBezTo>
                  <a:pt x="131486" y="336021"/>
                  <a:pt x="142069" y="350308"/>
                  <a:pt x="147361" y="368300"/>
                </a:cubicBezTo>
                <a:cubicBezTo>
                  <a:pt x="152653" y="386292"/>
                  <a:pt x="158474" y="408517"/>
                  <a:pt x="163236" y="428625"/>
                </a:cubicBezTo>
                <a:cubicBezTo>
                  <a:pt x="167998" y="448733"/>
                  <a:pt x="150007" y="437092"/>
                  <a:pt x="175936" y="488950"/>
                </a:cubicBezTo>
                <a:cubicBezTo>
                  <a:pt x="201865" y="540808"/>
                  <a:pt x="294469" y="689504"/>
                  <a:pt x="318811" y="739775"/>
                </a:cubicBezTo>
                <a:cubicBezTo>
                  <a:pt x="343153" y="790046"/>
                  <a:pt x="315107" y="776288"/>
                  <a:pt x="321986" y="790575"/>
                </a:cubicBezTo>
                <a:cubicBezTo>
                  <a:pt x="328865" y="804863"/>
                  <a:pt x="342624" y="803275"/>
                  <a:pt x="360086" y="825500"/>
                </a:cubicBezTo>
                <a:cubicBezTo>
                  <a:pt x="377548" y="847725"/>
                  <a:pt x="407711" y="892704"/>
                  <a:pt x="426761" y="923925"/>
                </a:cubicBezTo>
                <a:cubicBezTo>
                  <a:pt x="445811" y="955146"/>
                  <a:pt x="470153" y="987425"/>
                  <a:pt x="474386" y="1012825"/>
                </a:cubicBezTo>
                <a:cubicBezTo>
                  <a:pt x="478619" y="1038225"/>
                  <a:pt x="456924" y="1054100"/>
                  <a:pt x="452161" y="1076325"/>
                </a:cubicBezTo>
                <a:cubicBezTo>
                  <a:pt x="447399" y="1098550"/>
                  <a:pt x="445811" y="1131358"/>
                  <a:pt x="445811" y="1146175"/>
                </a:cubicBezTo>
                <a:cubicBezTo>
                  <a:pt x="445811" y="1160992"/>
                  <a:pt x="444753" y="1155700"/>
                  <a:pt x="452161" y="1165225"/>
                </a:cubicBezTo>
                <a:cubicBezTo>
                  <a:pt x="459569" y="1174750"/>
                  <a:pt x="488674" y="1193800"/>
                  <a:pt x="490261" y="1203325"/>
                </a:cubicBezTo>
                <a:cubicBezTo>
                  <a:pt x="491849" y="1212850"/>
                  <a:pt x="477032" y="1217083"/>
                  <a:pt x="461686" y="1222375"/>
                </a:cubicBezTo>
                <a:cubicBezTo>
                  <a:pt x="446340" y="1227667"/>
                  <a:pt x="398186" y="1235075"/>
                  <a:pt x="398186" y="1235075"/>
                </a:cubicBezTo>
                <a:cubicBezTo>
                  <a:pt x="386015" y="1239308"/>
                  <a:pt x="396598" y="1238250"/>
                  <a:pt x="388661" y="1247775"/>
                </a:cubicBezTo>
                <a:cubicBezTo>
                  <a:pt x="380724" y="1257300"/>
                  <a:pt x="361144" y="1276350"/>
                  <a:pt x="350561" y="1292225"/>
                </a:cubicBezTo>
                <a:cubicBezTo>
                  <a:pt x="339978" y="1308100"/>
                  <a:pt x="329394" y="1325033"/>
                  <a:pt x="325161" y="1343025"/>
                </a:cubicBezTo>
                <a:cubicBezTo>
                  <a:pt x="320928" y="1361017"/>
                  <a:pt x="325690" y="1388004"/>
                  <a:pt x="325161" y="1400175"/>
                </a:cubicBezTo>
                <a:cubicBezTo>
                  <a:pt x="324632" y="1412346"/>
                  <a:pt x="329394" y="1412875"/>
                  <a:pt x="321986" y="1416050"/>
                </a:cubicBezTo>
                <a:cubicBezTo>
                  <a:pt x="314578" y="1419225"/>
                  <a:pt x="298173" y="1417108"/>
                  <a:pt x="280711" y="1419225"/>
                </a:cubicBezTo>
                <a:cubicBezTo>
                  <a:pt x="263249" y="1421342"/>
                  <a:pt x="228323" y="1421871"/>
                  <a:pt x="217211" y="1428750"/>
                </a:cubicBezTo>
                <a:cubicBezTo>
                  <a:pt x="206099" y="1435629"/>
                  <a:pt x="211390" y="1451504"/>
                  <a:pt x="214036" y="1460500"/>
                </a:cubicBezTo>
                <a:cubicBezTo>
                  <a:pt x="216682" y="1469496"/>
                  <a:pt x="229911" y="1475846"/>
                  <a:pt x="233086" y="1482725"/>
                </a:cubicBezTo>
                <a:cubicBezTo>
                  <a:pt x="236261" y="1489604"/>
                  <a:pt x="233086" y="1501775"/>
                  <a:pt x="233086" y="1501775"/>
                </a:cubicBezTo>
                <a:cubicBezTo>
                  <a:pt x="232028" y="1506537"/>
                  <a:pt x="239965" y="1509183"/>
                  <a:pt x="226736" y="1511300"/>
                </a:cubicBezTo>
                <a:cubicBezTo>
                  <a:pt x="213507" y="1513417"/>
                  <a:pt x="168528" y="1511829"/>
                  <a:pt x="153711" y="1514475"/>
                </a:cubicBezTo>
                <a:cubicBezTo>
                  <a:pt x="138894" y="1517121"/>
                  <a:pt x="142598" y="1520296"/>
                  <a:pt x="137836" y="1527175"/>
                </a:cubicBezTo>
                <a:cubicBezTo>
                  <a:pt x="133074" y="1534054"/>
                  <a:pt x="125136" y="1555750"/>
                  <a:pt x="125136" y="1555750"/>
                </a:cubicBezTo>
                <a:cubicBezTo>
                  <a:pt x="124078" y="1562629"/>
                  <a:pt x="133073" y="1563688"/>
                  <a:pt x="131486" y="1568450"/>
                </a:cubicBezTo>
                <a:cubicBezTo>
                  <a:pt x="129899" y="1573212"/>
                  <a:pt x="115611" y="1584325"/>
                  <a:pt x="115611" y="1584325"/>
                </a:cubicBezTo>
                <a:cubicBezTo>
                  <a:pt x="110849" y="1589087"/>
                  <a:pt x="107673" y="1586442"/>
                  <a:pt x="102911" y="1597025"/>
                </a:cubicBezTo>
                <a:cubicBezTo>
                  <a:pt x="98148" y="1607608"/>
                  <a:pt x="93386" y="1636183"/>
                  <a:pt x="87036" y="1647825"/>
                </a:cubicBezTo>
                <a:cubicBezTo>
                  <a:pt x="80686" y="1659467"/>
                  <a:pt x="71690" y="1668992"/>
                  <a:pt x="64811" y="1666875"/>
                </a:cubicBezTo>
                <a:cubicBezTo>
                  <a:pt x="57932" y="1664758"/>
                  <a:pt x="51582" y="1649942"/>
                  <a:pt x="45761" y="1635125"/>
                </a:cubicBezTo>
                <a:cubicBezTo>
                  <a:pt x="39940" y="1620308"/>
                  <a:pt x="32532" y="1594908"/>
                  <a:pt x="29886" y="1577975"/>
                </a:cubicBezTo>
                <a:cubicBezTo>
                  <a:pt x="27240" y="1561042"/>
                  <a:pt x="32003" y="1549400"/>
                  <a:pt x="29886" y="1533525"/>
                </a:cubicBezTo>
                <a:cubicBezTo>
                  <a:pt x="27769" y="1517650"/>
                  <a:pt x="21419" y="1495425"/>
                  <a:pt x="17186" y="1482725"/>
                </a:cubicBezTo>
                <a:cubicBezTo>
                  <a:pt x="12953" y="1470025"/>
                  <a:pt x="5544" y="1473200"/>
                  <a:pt x="4486" y="1457325"/>
                </a:cubicBezTo>
                <a:cubicBezTo>
                  <a:pt x="3428" y="1441450"/>
                  <a:pt x="-8214" y="1407054"/>
                  <a:pt x="10836" y="1387475"/>
                </a:cubicBezTo>
                <a:cubicBezTo>
                  <a:pt x="29886" y="1367896"/>
                  <a:pt x="86507" y="1348317"/>
                  <a:pt x="118786" y="1339850"/>
                </a:cubicBezTo>
                <a:cubicBezTo>
                  <a:pt x="151065" y="1331383"/>
                  <a:pt x="178582" y="1348846"/>
                  <a:pt x="204511" y="1336675"/>
                </a:cubicBezTo>
                <a:cubicBezTo>
                  <a:pt x="230440" y="1324504"/>
                  <a:pt x="251078" y="1282171"/>
                  <a:pt x="274361" y="1266825"/>
                </a:cubicBezTo>
                <a:cubicBezTo>
                  <a:pt x="297644" y="1251479"/>
                  <a:pt x="344211" y="1244600"/>
                  <a:pt x="344211" y="1244600"/>
                </a:cubicBezTo>
                <a:lnTo>
                  <a:pt x="344211" y="124460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000625" y="2314153"/>
            <a:ext cx="927100" cy="1038647"/>
          </a:xfrm>
          <a:custGeom>
            <a:avLst/>
            <a:gdLst>
              <a:gd name="connsiteX0" fmla="*/ 0 w 927100"/>
              <a:gd name="connsiteY0" fmla="*/ 60747 h 1038647"/>
              <a:gd name="connsiteX1" fmla="*/ 63500 w 927100"/>
              <a:gd name="connsiteY1" fmla="*/ 16297 h 1038647"/>
              <a:gd name="connsiteX2" fmla="*/ 111125 w 927100"/>
              <a:gd name="connsiteY2" fmla="*/ 3597 h 1038647"/>
              <a:gd name="connsiteX3" fmla="*/ 149225 w 927100"/>
              <a:gd name="connsiteY3" fmla="*/ 76622 h 1038647"/>
              <a:gd name="connsiteX4" fmla="*/ 155575 w 927100"/>
              <a:gd name="connsiteY4" fmla="*/ 171872 h 1038647"/>
              <a:gd name="connsiteX5" fmla="*/ 203200 w 927100"/>
              <a:gd name="connsiteY5" fmla="*/ 213147 h 1038647"/>
              <a:gd name="connsiteX6" fmla="*/ 266700 w 927100"/>
              <a:gd name="connsiteY6" fmla="*/ 244897 h 1038647"/>
              <a:gd name="connsiteX7" fmla="*/ 342900 w 927100"/>
              <a:gd name="connsiteY7" fmla="*/ 279822 h 1038647"/>
              <a:gd name="connsiteX8" fmla="*/ 400050 w 927100"/>
              <a:gd name="connsiteY8" fmla="*/ 327447 h 1038647"/>
              <a:gd name="connsiteX9" fmla="*/ 476250 w 927100"/>
              <a:gd name="connsiteY9" fmla="*/ 381422 h 1038647"/>
              <a:gd name="connsiteX10" fmla="*/ 549275 w 927100"/>
              <a:gd name="connsiteY10" fmla="*/ 435397 h 1038647"/>
              <a:gd name="connsiteX11" fmla="*/ 561975 w 927100"/>
              <a:gd name="connsiteY11" fmla="*/ 508422 h 1038647"/>
              <a:gd name="connsiteX12" fmla="*/ 539750 w 927100"/>
              <a:gd name="connsiteY12" fmla="*/ 559222 h 1038647"/>
              <a:gd name="connsiteX13" fmla="*/ 571500 w 927100"/>
              <a:gd name="connsiteY13" fmla="*/ 625897 h 1038647"/>
              <a:gd name="connsiteX14" fmla="*/ 628650 w 927100"/>
              <a:gd name="connsiteY14" fmla="*/ 657647 h 1038647"/>
              <a:gd name="connsiteX15" fmla="*/ 663575 w 927100"/>
              <a:gd name="connsiteY15" fmla="*/ 670347 h 1038647"/>
              <a:gd name="connsiteX16" fmla="*/ 704850 w 927100"/>
              <a:gd name="connsiteY16" fmla="*/ 727497 h 1038647"/>
              <a:gd name="connsiteX17" fmla="*/ 723900 w 927100"/>
              <a:gd name="connsiteY17" fmla="*/ 768772 h 1038647"/>
              <a:gd name="connsiteX18" fmla="*/ 755650 w 927100"/>
              <a:gd name="connsiteY18" fmla="*/ 765597 h 1038647"/>
              <a:gd name="connsiteX19" fmla="*/ 796925 w 927100"/>
              <a:gd name="connsiteY19" fmla="*/ 835447 h 1038647"/>
              <a:gd name="connsiteX20" fmla="*/ 781050 w 927100"/>
              <a:gd name="connsiteY20" fmla="*/ 921172 h 1038647"/>
              <a:gd name="connsiteX21" fmla="*/ 841375 w 927100"/>
              <a:gd name="connsiteY21" fmla="*/ 971972 h 1038647"/>
              <a:gd name="connsiteX22" fmla="*/ 892175 w 927100"/>
              <a:gd name="connsiteY22" fmla="*/ 991022 h 1038647"/>
              <a:gd name="connsiteX23" fmla="*/ 927100 w 927100"/>
              <a:gd name="connsiteY23" fmla="*/ 1038647 h 10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7100" h="1038647">
                <a:moveTo>
                  <a:pt x="0" y="60747"/>
                </a:moveTo>
                <a:cubicBezTo>
                  <a:pt x="22489" y="43284"/>
                  <a:pt x="44979" y="25822"/>
                  <a:pt x="63500" y="16297"/>
                </a:cubicBezTo>
                <a:cubicBezTo>
                  <a:pt x="82021" y="6772"/>
                  <a:pt x="96838" y="-6457"/>
                  <a:pt x="111125" y="3597"/>
                </a:cubicBezTo>
                <a:cubicBezTo>
                  <a:pt x="125412" y="13651"/>
                  <a:pt x="141817" y="48576"/>
                  <a:pt x="149225" y="76622"/>
                </a:cubicBezTo>
                <a:cubicBezTo>
                  <a:pt x="156633" y="104668"/>
                  <a:pt x="146579" y="149118"/>
                  <a:pt x="155575" y="171872"/>
                </a:cubicBezTo>
                <a:cubicBezTo>
                  <a:pt x="164571" y="194626"/>
                  <a:pt x="184679" y="200976"/>
                  <a:pt x="203200" y="213147"/>
                </a:cubicBezTo>
                <a:cubicBezTo>
                  <a:pt x="221721" y="225318"/>
                  <a:pt x="243417" y="233785"/>
                  <a:pt x="266700" y="244897"/>
                </a:cubicBezTo>
                <a:cubicBezTo>
                  <a:pt x="289983" y="256009"/>
                  <a:pt x="320675" y="266064"/>
                  <a:pt x="342900" y="279822"/>
                </a:cubicBezTo>
                <a:cubicBezTo>
                  <a:pt x="365125" y="293580"/>
                  <a:pt x="377825" y="310514"/>
                  <a:pt x="400050" y="327447"/>
                </a:cubicBezTo>
                <a:cubicBezTo>
                  <a:pt x="422275" y="344380"/>
                  <a:pt x="451379" y="363430"/>
                  <a:pt x="476250" y="381422"/>
                </a:cubicBezTo>
                <a:cubicBezTo>
                  <a:pt x="501121" y="399414"/>
                  <a:pt x="534988" y="414230"/>
                  <a:pt x="549275" y="435397"/>
                </a:cubicBezTo>
                <a:cubicBezTo>
                  <a:pt x="563563" y="456564"/>
                  <a:pt x="563562" y="487785"/>
                  <a:pt x="561975" y="508422"/>
                </a:cubicBezTo>
                <a:cubicBezTo>
                  <a:pt x="560388" y="529059"/>
                  <a:pt x="538163" y="539643"/>
                  <a:pt x="539750" y="559222"/>
                </a:cubicBezTo>
                <a:cubicBezTo>
                  <a:pt x="541337" y="578801"/>
                  <a:pt x="556683" y="609493"/>
                  <a:pt x="571500" y="625897"/>
                </a:cubicBezTo>
                <a:cubicBezTo>
                  <a:pt x="586317" y="642301"/>
                  <a:pt x="613304" y="650239"/>
                  <a:pt x="628650" y="657647"/>
                </a:cubicBezTo>
                <a:cubicBezTo>
                  <a:pt x="643996" y="665055"/>
                  <a:pt x="650875" y="658705"/>
                  <a:pt x="663575" y="670347"/>
                </a:cubicBezTo>
                <a:cubicBezTo>
                  <a:pt x="676275" y="681989"/>
                  <a:pt x="694796" y="711093"/>
                  <a:pt x="704850" y="727497"/>
                </a:cubicBezTo>
                <a:cubicBezTo>
                  <a:pt x="714904" y="743901"/>
                  <a:pt x="715433" y="762422"/>
                  <a:pt x="723900" y="768772"/>
                </a:cubicBezTo>
                <a:cubicBezTo>
                  <a:pt x="732367" y="775122"/>
                  <a:pt x="743479" y="754484"/>
                  <a:pt x="755650" y="765597"/>
                </a:cubicBezTo>
                <a:cubicBezTo>
                  <a:pt x="767821" y="776710"/>
                  <a:pt x="792692" y="809518"/>
                  <a:pt x="796925" y="835447"/>
                </a:cubicBezTo>
                <a:cubicBezTo>
                  <a:pt x="801158" y="861376"/>
                  <a:pt x="773642" y="898418"/>
                  <a:pt x="781050" y="921172"/>
                </a:cubicBezTo>
                <a:cubicBezTo>
                  <a:pt x="788458" y="943926"/>
                  <a:pt x="822854" y="960330"/>
                  <a:pt x="841375" y="971972"/>
                </a:cubicBezTo>
                <a:cubicBezTo>
                  <a:pt x="859896" y="983614"/>
                  <a:pt x="877888" y="979910"/>
                  <a:pt x="892175" y="991022"/>
                </a:cubicBezTo>
                <a:cubicBezTo>
                  <a:pt x="906463" y="1002135"/>
                  <a:pt x="916781" y="1020391"/>
                  <a:pt x="927100" y="103864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788809" y="3365500"/>
            <a:ext cx="113516" cy="425450"/>
          </a:xfrm>
          <a:custGeom>
            <a:avLst/>
            <a:gdLst>
              <a:gd name="connsiteX0" fmla="*/ 113516 w 113516"/>
              <a:gd name="connsiteY0" fmla="*/ 0 h 425450"/>
              <a:gd name="connsiteX1" fmla="*/ 50016 w 113516"/>
              <a:gd name="connsiteY1" fmla="*/ 31750 h 425450"/>
              <a:gd name="connsiteX2" fmla="*/ 5566 w 113516"/>
              <a:gd name="connsiteY2" fmla="*/ 66675 h 425450"/>
              <a:gd name="connsiteX3" fmla="*/ 2391 w 113516"/>
              <a:gd name="connsiteY3" fmla="*/ 127000 h 425450"/>
              <a:gd name="connsiteX4" fmla="*/ 21441 w 113516"/>
              <a:gd name="connsiteY4" fmla="*/ 161925 h 425450"/>
              <a:gd name="connsiteX5" fmla="*/ 37316 w 113516"/>
              <a:gd name="connsiteY5" fmla="*/ 225425 h 425450"/>
              <a:gd name="connsiteX6" fmla="*/ 43666 w 113516"/>
              <a:gd name="connsiteY6" fmla="*/ 260350 h 425450"/>
              <a:gd name="connsiteX7" fmla="*/ 59541 w 113516"/>
              <a:gd name="connsiteY7" fmla="*/ 304800 h 425450"/>
              <a:gd name="connsiteX8" fmla="*/ 78591 w 113516"/>
              <a:gd name="connsiteY8" fmla="*/ 336550 h 425450"/>
              <a:gd name="connsiteX9" fmla="*/ 88116 w 113516"/>
              <a:gd name="connsiteY9" fmla="*/ 371475 h 425450"/>
              <a:gd name="connsiteX10" fmla="*/ 84941 w 113516"/>
              <a:gd name="connsiteY10" fmla="*/ 400050 h 425450"/>
              <a:gd name="connsiteX11" fmla="*/ 88116 w 113516"/>
              <a:gd name="connsiteY11" fmla="*/ 425450 h 425450"/>
              <a:gd name="connsiteX12" fmla="*/ 88116 w 113516"/>
              <a:gd name="connsiteY12" fmla="*/ 42545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516" h="425450">
                <a:moveTo>
                  <a:pt x="113516" y="0"/>
                </a:moveTo>
                <a:cubicBezTo>
                  <a:pt x="90761" y="10319"/>
                  <a:pt x="68007" y="20638"/>
                  <a:pt x="50016" y="31750"/>
                </a:cubicBezTo>
                <a:cubicBezTo>
                  <a:pt x="32025" y="42862"/>
                  <a:pt x="13503" y="50800"/>
                  <a:pt x="5566" y="66675"/>
                </a:cubicBezTo>
                <a:cubicBezTo>
                  <a:pt x="-2371" y="82550"/>
                  <a:pt x="-255" y="111125"/>
                  <a:pt x="2391" y="127000"/>
                </a:cubicBezTo>
                <a:cubicBezTo>
                  <a:pt x="5037" y="142875"/>
                  <a:pt x="15620" y="145521"/>
                  <a:pt x="21441" y="161925"/>
                </a:cubicBezTo>
                <a:cubicBezTo>
                  <a:pt x="27262" y="178329"/>
                  <a:pt x="33612" y="209021"/>
                  <a:pt x="37316" y="225425"/>
                </a:cubicBezTo>
                <a:cubicBezTo>
                  <a:pt x="41020" y="241829"/>
                  <a:pt x="39962" y="247121"/>
                  <a:pt x="43666" y="260350"/>
                </a:cubicBezTo>
                <a:cubicBezTo>
                  <a:pt x="47370" y="273579"/>
                  <a:pt x="53720" y="292100"/>
                  <a:pt x="59541" y="304800"/>
                </a:cubicBezTo>
                <a:cubicBezTo>
                  <a:pt x="65362" y="317500"/>
                  <a:pt x="73829" y="325438"/>
                  <a:pt x="78591" y="336550"/>
                </a:cubicBezTo>
                <a:cubicBezTo>
                  <a:pt x="83353" y="347662"/>
                  <a:pt x="87058" y="360892"/>
                  <a:pt x="88116" y="371475"/>
                </a:cubicBezTo>
                <a:cubicBezTo>
                  <a:pt x="89174" y="382058"/>
                  <a:pt x="84941" y="391054"/>
                  <a:pt x="84941" y="400050"/>
                </a:cubicBezTo>
                <a:cubicBezTo>
                  <a:pt x="84941" y="409046"/>
                  <a:pt x="88116" y="425450"/>
                  <a:pt x="88116" y="425450"/>
                </a:cubicBezTo>
                <a:lnTo>
                  <a:pt x="88116" y="4254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905500" y="3622675"/>
            <a:ext cx="1285875" cy="742950"/>
          </a:xfrm>
          <a:custGeom>
            <a:avLst/>
            <a:gdLst>
              <a:gd name="connsiteX0" fmla="*/ 0 w 1285875"/>
              <a:gd name="connsiteY0" fmla="*/ 171450 h 742950"/>
              <a:gd name="connsiteX1" fmla="*/ 63500 w 1285875"/>
              <a:gd name="connsiteY1" fmla="*/ 206375 h 742950"/>
              <a:gd name="connsiteX2" fmla="*/ 120650 w 1285875"/>
              <a:gd name="connsiteY2" fmla="*/ 238125 h 742950"/>
              <a:gd name="connsiteX3" fmla="*/ 158750 w 1285875"/>
              <a:gd name="connsiteY3" fmla="*/ 244475 h 742950"/>
              <a:gd name="connsiteX4" fmla="*/ 196850 w 1285875"/>
              <a:gd name="connsiteY4" fmla="*/ 203200 h 742950"/>
              <a:gd name="connsiteX5" fmla="*/ 225425 w 1285875"/>
              <a:gd name="connsiteY5" fmla="*/ 130175 h 742950"/>
              <a:gd name="connsiteX6" fmla="*/ 279400 w 1285875"/>
              <a:gd name="connsiteY6" fmla="*/ 101600 h 742950"/>
              <a:gd name="connsiteX7" fmla="*/ 320675 w 1285875"/>
              <a:gd name="connsiteY7" fmla="*/ 66675 h 742950"/>
              <a:gd name="connsiteX8" fmla="*/ 349250 w 1285875"/>
              <a:gd name="connsiteY8" fmla="*/ 34925 h 742950"/>
              <a:gd name="connsiteX9" fmla="*/ 447675 w 1285875"/>
              <a:gd name="connsiteY9" fmla="*/ 0 h 742950"/>
              <a:gd name="connsiteX10" fmla="*/ 495300 w 1285875"/>
              <a:gd name="connsiteY10" fmla="*/ 34925 h 742950"/>
              <a:gd name="connsiteX11" fmla="*/ 542925 w 1285875"/>
              <a:gd name="connsiteY11" fmla="*/ 92075 h 742950"/>
              <a:gd name="connsiteX12" fmla="*/ 593725 w 1285875"/>
              <a:gd name="connsiteY12" fmla="*/ 146050 h 742950"/>
              <a:gd name="connsiteX13" fmla="*/ 654050 w 1285875"/>
              <a:gd name="connsiteY13" fmla="*/ 174625 h 742950"/>
              <a:gd name="connsiteX14" fmla="*/ 695325 w 1285875"/>
              <a:gd name="connsiteY14" fmla="*/ 187325 h 742950"/>
              <a:gd name="connsiteX15" fmla="*/ 727075 w 1285875"/>
              <a:gd name="connsiteY15" fmla="*/ 225425 h 742950"/>
              <a:gd name="connsiteX16" fmla="*/ 815975 w 1285875"/>
              <a:gd name="connsiteY16" fmla="*/ 244475 h 742950"/>
              <a:gd name="connsiteX17" fmla="*/ 901700 w 1285875"/>
              <a:gd name="connsiteY17" fmla="*/ 260350 h 742950"/>
              <a:gd name="connsiteX18" fmla="*/ 917575 w 1285875"/>
              <a:gd name="connsiteY18" fmla="*/ 301625 h 742950"/>
              <a:gd name="connsiteX19" fmla="*/ 914400 w 1285875"/>
              <a:gd name="connsiteY19" fmla="*/ 368300 h 742950"/>
              <a:gd name="connsiteX20" fmla="*/ 920750 w 1285875"/>
              <a:gd name="connsiteY20" fmla="*/ 406400 h 742950"/>
              <a:gd name="connsiteX21" fmla="*/ 952500 w 1285875"/>
              <a:gd name="connsiteY21" fmla="*/ 428625 h 742950"/>
              <a:gd name="connsiteX22" fmla="*/ 1031875 w 1285875"/>
              <a:gd name="connsiteY22" fmla="*/ 434975 h 742950"/>
              <a:gd name="connsiteX23" fmla="*/ 1060450 w 1285875"/>
              <a:gd name="connsiteY23" fmla="*/ 438150 h 742950"/>
              <a:gd name="connsiteX24" fmla="*/ 1101725 w 1285875"/>
              <a:gd name="connsiteY24" fmla="*/ 488950 h 742950"/>
              <a:gd name="connsiteX25" fmla="*/ 1133475 w 1285875"/>
              <a:gd name="connsiteY25" fmla="*/ 536575 h 742950"/>
              <a:gd name="connsiteX26" fmla="*/ 1177925 w 1285875"/>
              <a:gd name="connsiteY26" fmla="*/ 568325 h 742950"/>
              <a:gd name="connsiteX27" fmla="*/ 1193800 w 1285875"/>
              <a:gd name="connsiteY27" fmla="*/ 606425 h 742950"/>
              <a:gd name="connsiteX28" fmla="*/ 1231900 w 1285875"/>
              <a:gd name="connsiteY28" fmla="*/ 669925 h 742950"/>
              <a:gd name="connsiteX29" fmla="*/ 1285875 w 1285875"/>
              <a:gd name="connsiteY29" fmla="*/ 742950 h 742950"/>
              <a:gd name="connsiteX30" fmla="*/ 1285875 w 1285875"/>
              <a:gd name="connsiteY30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85875" h="742950">
                <a:moveTo>
                  <a:pt x="0" y="171450"/>
                </a:moveTo>
                <a:lnTo>
                  <a:pt x="63500" y="206375"/>
                </a:lnTo>
                <a:cubicBezTo>
                  <a:pt x="83608" y="217487"/>
                  <a:pt x="104775" y="231775"/>
                  <a:pt x="120650" y="238125"/>
                </a:cubicBezTo>
                <a:cubicBezTo>
                  <a:pt x="136525" y="244475"/>
                  <a:pt x="146050" y="250296"/>
                  <a:pt x="158750" y="244475"/>
                </a:cubicBezTo>
                <a:cubicBezTo>
                  <a:pt x="171450" y="238654"/>
                  <a:pt x="185738" y="222250"/>
                  <a:pt x="196850" y="203200"/>
                </a:cubicBezTo>
                <a:cubicBezTo>
                  <a:pt x="207962" y="184150"/>
                  <a:pt x="211667" y="147108"/>
                  <a:pt x="225425" y="130175"/>
                </a:cubicBezTo>
                <a:cubicBezTo>
                  <a:pt x="239183" y="113242"/>
                  <a:pt x="263525" y="112183"/>
                  <a:pt x="279400" y="101600"/>
                </a:cubicBezTo>
                <a:cubicBezTo>
                  <a:pt x="295275" y="91017"/>
                  <a:pt x="309033" y="77787"/>
                  <a:pt x="320675" y="66675"/>
                </a:cubicBezTo>
                <a:cubicBezTo>
                  <a:pt x="332317" y="55562"/>
                  <a:pt x="328083" y="46037"/>
                  <a:pt x="349250" y="34925"/>
                </a:cubicBezTo>
                <a:cubicBezTo>
                  <a:pt x="370417" y="23812"/>
                  <a:pt x="423333" y="0"/>
                  <a:pt x="447675" y="0"/>
                </a:cubicBezTo>
                <a:cubicBezTo>
                  <a:pt x="472017" y="0"/>
                  <a:pt x="479425" y="19579"/>
                  <a:pt x="495300" y="34925"/>
                </a:cubicBezTo>
                <a:cubicBezTo>
                  <a:pt x="511175" y="50271"/>
                  <a:pt x="526521" y="73554"/>
                  <a:pt x="542925" y="92075"/>
                </a:cubicBezTo>
                <a:cubicBezTo>
                  <a:pt x="559329" y="110596"/>
                  <a:pt x="575204" y="132292"/>
                  <a:pt x="593725" y="146050"/>
                </a:cubicBezTo>
                <a:cubicBezTo>
                  <a:pt x="612246" y="159808"/>
                  <a:pt x="637117" y="167746"/>
                  <a:pt x="654050" y="174625"/>
                </a:cubicBezTo>
                <a:cubicBezTo>
                  <a:pt x="670983" y="181504"/>
                  <a:pt x="683154" y="178858"/>
                  <a:pt x="695325" y="187325"/>
                </a:cubicBezTo>
                <a:cubicBezTo>
                  <a:pt x="707496" y="195792"/>
                  <a:pt x="706967" y="215900"/>
                  <a:pt x="727075" y="225425"/>
                </a:cubicBezTo>
                <a:cubicBezTo>
                  <a:pt x="747183" y="234950"/>
                  <a:pt x="786871" y="238654"/>
                  <a:pt x="815975" y="244475"/>
                </a:cubicBezTo>
                <a:cubicBezTo>
                  <a:pt x="845079" y="250296"/>
                  <a:pt x="884767" y="250825"/>
                  <a:pt x="901700" y="260350"/>
                </a:cubicBezTo>
                <a:cubicBezTo>
                  <a:pt x="918633" y="269875"/>
                  <a:pt x="915458" y="283633"/>
                  <a:pt x="917575" y="301625"/>
                </a:cubicBezTo>
                <a:cubicBezTo>
                  <a:pt x="919692" y="319617"/>
                  <a:pt x="913871" y="350838"/>
                  <a:pt x="914400" y="368300"/>
                </a:cubicBezTo>
                <a:cubicBezTo>
                  <a:pt x="914929" y="385762"/>
                  <a:pt x="914400" y="396346"/>
                  <a:pt x="920750" y="406400"/>
                </a:cubicBezTo>
                <a:cubicBezTo>
                  <a:pt x="927100" y="416454"/>
                  <a:pt x="933979" y="423862"/>
                  <a:pt x="952500" y="428625"/>
                </a:cubicBezTo>
                <a:cubicBezTo>
                  <a:pt x="971021" y="433388"/>
                  <a:pt x="1013883" y="433388"/>
                  <a:pt x="1031875" y="434975"/>
                </a:cubicBezTo>
                <a:cubicBezTo>
                  <a:pt x="1049867" y="436563"/>
                  <a:pt x="1048808" y="429154"/>
                  <a:pt x="1060450" y="438150"/>
                </a:cubicBezTo>
                <a:cubicBezTo>
                  <a:pt x="1072092" y="447146"/>
                  <a:pt x="1089554" y="472546"/>
                  <a:pt x="1101725" y="488950"/>
                </a:cubicBezTo>
                <a:cubicBezTo>
                  <a:pt x="1113896" y="505354"/>
                  <a:pt x="1120775" y="523346"/>
                  <a:pt x="1133475" y="536575"/>
                </a:cubicBezTo>
                <a:cubicBezTo>
                  <a:pt x="1146175" y="549804"/>
                  <a:pt x="1167871" y="556683"/>
                  <a:pt x="1177925" y="568325"/>
                </a:cubicBezTo>
                <a:cubicBezTo>
                  <a:pt x="1187979" y="579967"/>
                  <a:pt x="1184804" y="589492"/>
                  <a:pt x="1193800" y="606425"/>
                </a:cubicBezTo>
                <a:cubicBezTo>
                  <a:pt x="1202796" y="623358"/>
                  <a:pt x="1216554" y="647171"/>
                  <a:pt x="1231900" y="669925"/>
                </a:cubicBezTo>
                <a:cubicBezTo>
                  <a:pt x="1247246" y="692679"/>
                  <a:pt x="1285875" y="742950"/>
                  <a:pt x="1285875" y="742950"/>
                </a:cubicBezTo>
                <a:lnTo>
                  <a:pt x="1285875" y="74295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188200" y="4371975"/>
            <a:ext cx="1217120" cy="443653"/>
          </a:xfrm>
          <a:custGeom>
            <a:avLst/>
            <a:gdLst>
              <a:gd name="connsiteX0" fmla="*/ 0 w 1217120"/>
              <a:gd name="connsiteY0" fmla="*/ 0 h 443653"/>
              <a:gd name="connsiteX1" fmla="*/ 73025 w 1217120"/>
              <a:gd name="connsiteY1" fmla="*/ 69850 h 443653"/>
              <a:gd name="connsiteX2" fmla="*/ 127000 w 1217120"/>
              <a:gd name="connsiteY2" fmla="*/ 76200 h 443653"/>
              <a:gd name="connsiteX3" fmla="*/ 193675 w 1217120"/>
              <a:gd name="connsiteY3" fmla="*/ 107950 h 443653"/>
              <a:gd name="connsiteX4" fmla="*/ 231775 w 1217120"/>
              <a:gd name="connsiteY4" fmla="*/ 130175 h 443653"/>
              <a:gd name="connsiteX5" fmla="*/ 273050 w 1217120"/>
              <a:gd name="connsiteY5" fmla="*/ 155575 h 443653"/>
              <a:gd name="connsiteX6" fmla="*/ 320675 w 1217120"/>
              <a:gd name="connsiteY6" fmla="*/ 180975 h 443653"/>
              <a:gd name="connsiteX7" fmla="*/ 346075 w 1217120"/>
              <a:gd name="connsiteY7" fmla="*/ 225425 h 443653"/>
              <a:gd name="connsiteX8" fmla="*/ 387350 w 1217120"/>
              <a:gd name="connsiteY8" fmla="*/ 276225 h 443653"/>
              <a:gd name="connsiteX9" fmla="*/ 419100 w 1217120"/>
              <a:gd name="connsiteY9" fmla="*/ 311150 h 443653"/>
              <a:gd name="connsiteX10" fmla="*/ 460375 w 1217120"/>
              <a:gd name="connsiteY10" fmla="*/ 314325 h 443653"/>
              <a:gd name="connsiteX11" fmla="*/ 520700 w 1217120"/>
              <a:gd name="connsiteY11" fmla="*/ 311150 h 443653"/>
              <a:gd name="connsiteX12" fmla="*/ 561975 w 1217120"/>
              <a:gd name="connsiteY12" fmla="*/ 311150 h 443653"/>
              <a:gd name="connsiteX13" fmla="*/ 587375 w 1217120"/>
              <a:gd name="connsiteY13" fmla="*/ 330200 h 443653"/>
              <a:gd name="connsiteX14" fmla="*/ 606425 w 1217120"/>
              <a:gd name="connsiteY14" fmla="*/ 336550 h 443653"/>
              <a:gd name="connsiteX15" fmla="*/ 612775 w 1217120"/>
              <a:gd name="connsiteY15" fmla="*/ 342900 h 443653"/>
              <a:gd name="connsiteX16" fmla="*/ 654050 w 1217120"/>
              <a:gd name="connsiteY16" fmla="*/ 285750 h 443653"/>
              <a:gd name="connsiteX17" fmla="*/ 685800 w 1217120"/>
              <a:gd name="connsiteY17" fmla="*/ 269875 h 443653"/>
              <a:gd name="connsiteX18" fmla="*/ 736600 w 1217120"/>
              <a:gd name="connsiteY18" fmla="*/ 260350 h 443653"/>
              <a:gd name="connsiteX19" fmla="*/ 755650 w 1217120"/>
              <a:gd name="connsiteY19" fmla="*/ 234950 h 443653"/>
              <a:gd name="connsiteX20" fmla="*/ 796925 w 1217120"/>
              <a:gd name="connsiteY20" fmla="*/ 215900 h 443653"/>
              <a:gd name="connsiteX21" fmla="*/ 819150 w 1217120"/>
              <a:gd name="connsiteY21" fmla="*/ 177800 h 443653"/>
              <a:gd name="connsiteX22" fmla="*/ 1174750 w 1217120"/>
              <a:gd name="connsiteY22" fmla="*/ 428625 h 443653"/>
              <a:gd name="connsiteX23" fmla="*/ 1196975 w 1217120"/>
              <a:gd name="connsiteY23" fmla="*/ 393700 h 44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7120" h="443653">
                <a:moveTo>
                  <a:pt x="0" y="0"/>
                </a:moveTo>
                <a:cubicBezTo>
                  <a:pt x="25929" y="28575"/>
                  <a:pt x="51858" y="57150"/>
                  <a:pt x="73025" y="69850"/>
                </a:cubicBezTo>
                <a:cubicBezTo>
                  <a:pt x="94192" y="82550"/>
                  <a:pt x="106892" y="69850"/>
                  <a:pt x="127000" y="76200"/>
                </a:cubicBezTo>
                <a:cubicBezTo>
                  <a:pt x="147108" y="82550"/>
                  <a:pt x="176213" y="98954"/>
                  <a:pt x="193675" y="107950"/>
                </a:cubicBezTo>
                <a:cubicBezTo>
                  <a:pt x="211138" y="116946"/>
                  <a:pt x="218546" y="122238"/>
                  <a:pt x="231775" y="130175"/>
                </a:cubicBezTo>
                <a:cubicBezTo>
                  <a:pt x="245004" y="138112"/>
                  <a:pt x="258233" y="147108"/>
                  <a:pt x="273050" y="155575"/>
                </a:cubicBezTo>
                <a:cubicBezTo>
                  <a:pt x="287867" y="164042"/>
                  <a:pt x="308504" y="169333"/>
                  <a:pt x="320675" y="180975"/>
                </a:cubicBezTo>
                <a:cubicBezTo>
                  <a:pt x="332846" y="192617"/>
                  <a:pt x="334963" y="209550"/>
                  <a:pt x="346075" y="225425"/>
                </a:cubicBezTo>
                <a:cubicBezTo>
                  <a:pt x="357188" y="241300"/>
                  <a:pt x="375179" y="261938"/>
                  <a:pt x="387350" y="276225"/>
                </a:cubicBezTo>
                <a:cubicBezTo>
                  <a:pt x="399521" y="290512"/>
                  <a:pt x="406929" y="304800"/>
                  <a:pt x="419100" y="311150"/>
                </a:cubicBezTo>
                <a:cubicBezTo>
                  <a:pt x="431271" y="317500"/>
                  <a:pt x="443442" y="314325"/>
                  <a:pt x="460375" y="314325"/>
                </a:cubicBezTo>
                <a:cubicBezTo>
                  <a:pt x="477308" y="314325"/>
                  <a:pt x="503767" y="311679"/>
                  <a:pt x="520700" y="311150"/>
                </a:cubicBezTo>
                <a:cubicBezTo>
                  <a:pt x="537633" y="310621"/>
                  <a:pt x="550862" y="307975"/>
                  <a:pt x="561975" y="311150"/>
                </a:cubicBezTo>
                <a:cubicBezTo>
                  <a:pt x="573088" y="314325"/>
                  <a:pt x="579967" y="325967"/>
                  <a:pt x="587375" y="330200"/>
                </a:cubicBezTo>
                <a:cubicBezTo>
                  <a:pt x="594783" y="334433"/>
                  <a:pt x="606425" y="336550"/>
                  <a:pt x="606425" y="336550"/>
                </a:cubicBezTo>
                <a:cubicBezTo>
                  <a:pt x="610658" y="338667"/>
                  <a:pt x="604838" y="351367"/>
                  <a:pt x="612775" y="342900"/>
                </a:cubicBezTo>
                <a:cubicBezTo>
                  <a:pt x="620713" y="334433"/>
                  <a:pt x="641879" y="297921"/>
                  <a:pt x="654050" y="285750"/>
                </a:cubicBezTo>
                <a:cubicBezTo>
                  <a:pt x="666221" y="273579"/>
                  <a:pt x="672042" y="274108"/>
                  <a:pt x="685800" y="269875"/>
                </a:cubicBezTo>
                <a:cubicBezTo>
                  <a:pt x="699558" y="265642"/>
                  <a:pt x="724958" y="266171"/>
                  <a:pt x="736600" y="260350"/>
                </a:cubicBezTo>
                <a:cubicBezTo>
                  <a:pt x="748242" y="254529"/>
                  <a:pt x="745596" y="242358"/>
                  <a:pt x="755650" y="234950"/>
                </a:cubicBezTo>
                <a:cubicBezTo>
                  <a:pt x="765704" y="227542"/>
                  <a:pt x="786342" y="225425"/>
                  <a:pt x="796925" y="215900"/>
                </a:cubicBezTo>
                <a:cubicBezTo>
                  <a:pt x="807508" y="206375"/>
                  <a:pt x="756179" y="142346"/>
                  <a:pt x="819150" y="177800"/>
                </a:cubicBezTo>
                <a:cubicBezTo>
                  <a:pt x="882121" y="213254"/>
                  <a:pt x="1111779" y="392642"/>
                  <a:pt x="1174750" y="428625"/>
                </a:cubicBezTo>
                <a:cubicBezTo>
                  <a:pt x="1237721" y="464608"/>
                  <a:pt x="1217348" y="429154"/>
                  <a:pt x="1196975" y="3937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768850" y="2822515"/>
            <a:ext cx="1012825" cy="685860"/>
          </a:xfrm>
          <a:custGeom>
            <a:avLst/>
            <a:gdLst>
              <a:gd name="connsiteX0" fmla="*/ 0 w 1012825"/>
              <a:gd name="connsiteY0" fmla="*/ 127060 h 685860"/>
              <a:gd name="connsiteX1" fmla="*/ 22225 w 1012825"/>
              <a:gd name="connsiteY1" fmla="*/ 47685 h 685860"/>
              <a:gd name="connsiteX2" fmla="*/ 50800 w 1012825"/>
              <a:gd name="connsiteY2" fmla="*/ 60 h 685860"/>
              <a:gd name="connsiteX3" fmla="*/ 53975 w 1012825"/>
              <a:gd name="connsiteY3" fmla="*/ 38160 h 685860"/>
              <a:gd name="connsiteX4" fmla="*/ 57150 w 1012825"/>
              <a:gd name="connsiteY4" fmla="*/ 57210 h 685860"/>
              <a:gd name="connsiteX5" fmla="*/ 95250 w 1012825"/>
              <a:gd name="connsiteY5" fmla="*/ 41335 h 685860"/>
              <a:gd name="connsiteX6" fmla="*/ 117475 w 1012825"/>
              <a:gd name="connsiteY6" fmla="*/ 22285 h 685860"/>
              <a:gd name="connsiteX7" fmla="*/ 146050 w 1012825"/>
              <a:gd name="connsiteY7" fmla="*/ 38160 h 685860"/>
              <a:gd name="connsiteX8" fmla="*/ 136525 w 1012825"/>
              <a:gd name="connsiteY8" fmla="*/ 98485 h 685860"/>
              <a:gd name="connsiteX9" fmla="*/ 155575 w 1012825"/>
              <a:gd name="connsiteY9" fmla="*/ 142935 h 685860"/>
              <a:gd name="connsiteX10" fmla="*/ 171450 w 1012825"/>
              <a:gd name="connsiteY10" fmla="*/ 174685 h 685860"/>
              <a:gd name="connsiteX11" fmla="*/ 196850 w 1012825"/>
              <a:gd name="connsiteY11" fmla="*/ 196910 h 685860"/>
              <a:gd name="connsiteX12" fmla="*/ 200025 w 1012825"/>
              <a:gd name="connsiteY12" fmla="*/ 225485 h 685860"/>
              <a:gd name="connsiteX13" fmla="*/ 206375 w 1012825"/>
              <a:gd name="connsiteY13" fmla="*/ 196910 h 685860"/>
              <a:gd name="connsiteX14" fmla="*/ 215900 w 1012825"/>
              <a:gd name="connsiteY14" fmla="*/ 187385 h 685860"/>
              <a:gd name="connsiteX15" fmla="*/ 288925 w 1012825"/>
              <a:gd name="connsiteY15" fmla="*/ 209610 h 685860"/>
              <a:gd name="connsiteX16" fmla="*/ 355600 w 1012825"/>
              <a:gd name="connsiteY16" fmla="*/ 231835 h 685860"/>
              <a:gd name="connsiteX17" fmla="*/ 400050 w 1012825"/>
              <a:gd name="connsiteY17" fmla="*/ 241360 h 685860"/>
              <a:gd name="connsiteX18" fmla="*/ 473075 w 1012825"/>
              <a:gd name="connsiteY18" fmla="*/ 247710 h 685860"/>
              <a:gd name="connsiteX19" fmla="*/ 508000 w 1012825"/>
              <a:gd name="connsiteY19" fmla="*/ 260410 h 685860"/>
              <a:gd name="connsiteX20" fmla="*/ 549275 w 1012825"/>
              <a:gd name="connsiteY20" fmla="*/ 327085 h 685860"/>
              <a:gd name="connsiteX21" fmla="*/ 581025 w 1012825"/>
              <a:gd name="connsiteY21" fmla="*/ 346135 h 685860"/>
              <a:gd name="connsiteX22" fmla="*/ 631825 w 1012825"/>
              <a:gd name="connsiteY22" fmla="*/ 387410 h 685860"/>
              <a:gd name="connsiteX23" fmla="*/ 682625 w 1012825"/>
              <a:gd name="connsiteY23" fmla="*/ 396935 h 685860"/>
              <a:gd name="connsiteX24" fmla="*/ 711200 w 1012825"/>
              <a:gd name="connsiteY24" fmla="*/ 435035 h 685860"/>
              <a:gd name="connsiteX25" fmla="*/ 727075 w 1012825"/>
              <a:gd name="connsiteY25" fmla="*/ 460435 h 685860"/>
              <a:gd name="connsiteX26" fmla="*/ 736600 w 1012825"/>
              <a:gd name="connsiteY26" fmla="*/ 492185 h 685860"/>
              <a:gd name="connsiteX27" fmla="*/ 777875 w 1012825"/>
              <a:gd name="connsiteY27" fmla="*/ 501710 h 685860"/>
              <a:gd name="connsiteX28" fmla="*/ 815975 w 1012825"/>
              <a:gd name="connsiteY28" fmla="*/ 520760 h 685860"/>
              <a:gd name="connsiteX29" fmla="*/ 866775 w 1012825"/>
              <a:gd name="connsiteY29" fmla="*/ 552510 h 685860"/>
              <a:gd name="connsiteX30" fmla="*/ 904875 w 1012825"/>
              <a:gd name="connsiteY30" fmla="*/ 577910 h 685860"/>
              <a:gd name="connsiteX31" fmla="*/ 965200 w 1012825"/>
              <a:gd name="connsiteY31" fmla="*/ 628710 h 685860"/>
              <a:gd name="connsiteX32" fmla="*/ 987425 w 1012825"/>
              <a:gd name="connsiteY32" fmla="*/ 654110 h 685860"/>
              <a:gd name="connsiteX33" fmla="*/ 1012825 w 1012825"/>
              <a:gd name="connsiteY33" fmla="*/ 685860 h 6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12825" h="685860">
                <a:moveTo>
                  <a:pt x="0" y="127060"/>
                </a:moveTo>
                <a:cubicBezTo>
                  <a:pt x="6879" y="97956"/>
                  <a:pt x="13758" y="68852"/>
                  <a:pt x="22225" y="47685"/>
                </a:cubicBezTo>
                <a:cubicBezTo>
                  <a:pt x="30692" y="26518"/>
                  <a:pt x="45508" y="1647"/>
                  <a:pt x="50800" y="60"/>
                </a:cubicBezTo>
                <a:cubicBezTo>
                  <a:pt x="56092" y="-1527"/>
                  <a:pt x="52917" y="28635"/>
                  <a:pt x="53975" y="38160"/>
                </a:cubicBezTo>
                <a:cubicBezTo>
                  <a:pt x="55033" y="47685"/>
                  <a:pt x="50271" y="56681"/>
                  <a:pt x="57150" y="57210"/>
                </a:cubicBezTo>
                <a:cubicBezTo>
                  <a:pt x="64029" y="57739"/>
                  <a:pt x="85196" y="47156"/>
                  <a:pt x="95250" y="41335"/>
                </a:cubicBezTo>
                <a:cubicBezTo>
                  <a:pt x="105304" y="35514"/>
                  <a:pt x="109008" y="22814"/>
                  <a:pt x="117475" y="22285"/>
                </a:cubicBezTo>
                <a:cubicBezTo>
                  <a:pt x="125942" y="21756"/>
                  <a:pt x="142875" y="25460"/>
                  <a:pt x="146050" y="38160"/>
                </a:cubicBezTo>
                <a:cubicBezTo>
                  <a:pt x="149225" y="50860"/>
                  <a:pt x="134938" y="81023"/>
                  <a:pt x="136525" y="98485"/>
                </a:cubicBezTo>
                <a:cubicBezTo>
                  <a:pt x="138112" y="115947"/>
                  <a:pt x="149754" y="130235"/>
                  <a:pt x="155575" y="142935"/>
                </a:cubicBezTo>
                <a:cubicBezTo>
                  <a:pt x="161396" y="155635"/>
                  <a:pt x="164571" y="165689"/>
                  <a:pt x="171450" y="174685"/>
                </a:cubicBezTo>
                <a:cubicBezTo>
                  <a:pt x="178329" y="183681"/>
                  <a:pt x="192087" y="188443"/>
                  <a:pt x="196850" y="196910"/>
                </a:cubicBezTo>
                <a:cubicBezTo>
                  <a:pt x="201613" y="205377"/>
                  <a:pt x="198438" y="225485"/>
                  <a:pt x="200025" y="225485"/>
                </a:cubicBezTo>
                <a:cubicBezTo>
                  <a:pt x="201612" y="225485"/>
                  <a:pt x="206375" y="196910"/>
                  <a:pt x="206375" y="196910"/>
                </a:cubicBezTo>
                <a:cubicBezTo>
                  <a:pt x="209021" y="190560"/>
                  <a:pt x="202142" y="185268"/>
                  <a:pt x="215900" y="187385"/>
                </a:cubicBezTo>
                <a:cubicBezTo>
                  <a:pt x="229658" y="189502"/>
                  <a:pt x="265642" y="202202"/>
                  <a:pt x="288925" y="209610"/>
                </a:cubicBezTo>
                <a:cubicBezTo>
                  <a:pt x="312208" y="217018"/>
                  <a:pt x="337079" y="226543"/>
                  <a:pt x="355600" y="231835"/>
                </a:cubicBezTo>
                <a:cubicBezTo>
                  <a:pt x="374121" y="237127"/>
                  <a:pt x="380471" y="238714"/>
                  <a:pt x="400050" y="241360"/>
                </a:cubicBezTo>
                <a:cubicBezTo>
                  <a:pt x="419629" y="244006"/>
                  <a:pt x="455083" y="244535"/>
                  <a:pt x="473075" y="247710"/>
                </a:cubicBezTo>
                <a:cubicBezTo>
                  <a:pt x="491067" y="250885"/>
                  <a:pt x="495300" y="247181"/>
                  <a:pt x="508000" y="260410"/>
                </a:cubicBezTo>
                <a:cubicBezTo>
                  <a:pt x="520700" y="273639"/>
                  <a:pt x="537104" y="312798"/>
                  <a:pt x="549275" y="327085"/>
                </a:cubicBezTo>
                <a:cubicBezTo>
                  <a:pt x="561446" y="341372"/>
                  <a:pt x="567267" y="336081"/>
                  <a:pt x="581025" y="346135"/>
                </a:cubicBezTo>
                <a:cubicBezTo>
                  <a:pt x="594783" y="356189"/>
                  <a:pt x="614892" y="378943"/>
                  <a:pt x="631825" y="387410"/>
                </a:cubicBezTo>
                <a:cubicBezTo>
                  <a:pt x="648758" y="395877"/>
                  <a:pt x="669396" y="388998"/>
                  <a:pt x="682625" y="396935"/>
                </a:cubicBezTo>
                <a:cubicBezTo>
                  <a:pt x="695854" y="404872"/>
                  <a:pt x="703792" y="424452"/>
                  <a:pt x="711200" y="435035"/>
                </a:cubicBezTo>
                <a:cubicBezTo>
                  <a:pt x="718608" y="445618"/>
                  <a:pt x="722842" y="450910"/>
                  <a:pt x="727075" y="460435"/>
                </a:cubicBezTo>
                <a:cubicBezTo>
                  <a:pt x="731308" y="469960"/>
                  <a:pt x="728133" y="485306"/>
                  <a:pt x="736600" y="492185"/>
                </a:cubicBezTo>
                <a:cubicBezTo>
                  <a:pt x="745067" y="499064"/>
                  <a:pt x="764646" y="496948"/>
                  <a:pt x="777875" y="501710"/>
                </a:cubicBezTo>
                <a:cubicBezTo>
                  <a:pt x="791104" y="506472"/>
                  <a:pt x="801158" y="512293"/>
                  <a:pt x="815975" y="520760"/>
                </a:cubicBezTo>
                <a:cubicBezTo>
                  <a:pt x="830792" y="529227"/>
                  <a:pt x="851958" y="542985"/>
                  <a:pt x="866775" y="552510"/>
                </a:cubicBezTo>
                <a:cubicBezTo>
                  <a:pt x="881592" y="562035"/>
                  <a:pt x="888471" y="565210"/>
                  <a:pt x="904875" y="577910"/>
                </a:cubicBezTo>
                <a:cubicBezTo>
                  <a:pt x="921279" y="590610"/>
                  <a:pt x="951442" y="616010"/>
                  <a:pt x="965200" y="628710"/>
                </a:cubicBezTo>
                <a:cubicBezTo>
                  <a:pt x="978958" y="641410"/>
                  <a:pt x="979488" y="644585"/>
                  <a:pt x="987425" y="654110"/>
                </a:cubicBezTo>
                <a:cubicBezTo>
                  <a:pt x="995362" y="663635"/>
                  <a:pt x="1004093" y="674747"/>
                  <a:pt x="1012825" y="68586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781675" y="3279679"/>
            <a:ext cx="431207" cy="238221"/>
          </a:xfrm>
          <a:custGeom>
            <a:avLst/>
            <a:gdLst>
              <a:gd name="connsiteX0" fmla="*/ 0 w 431207"/>
              <a:gd name="connsiteY0" fmla="*/ 238221 h 238221"/>
              <a:gd name="connsiteX1" fmla="*/ 31750 w 431207"/>
              <a:gd name="connsiteY1" fmla="*/ 187421 h 238221"/>
              <a:gd name="connsiteX2" fmla="*/ 47625 w 431207"/>
              <a:gd name="connsiteY2" fmla="*/ 152496 h 238221"/>
              <a:gd name="connsiteX3" fmla="*/ 88900 w 431207"/>
              <a:gd name="connsiteY3" fmla="*/ 117571 h 238221"/>
              <a:gd name="connsiteX4" fmla="*/ 136525 w 431207"/>
              <a:gd name="connsiteY4" fmla="*/ 104871 h 238221"/>
              <a:gd name="connsiteX5" fmla="*/ 161925 w 431207"/>
              <a:gd name="connsiteY5" fmla="*/ 95346 h 238221"/>
              <a:gd name="connsiteX6" fmla="*/ 209550 w 431207"/>
              <a:gd name="connsiteY6" fmla="*/ 98521 h 238221"/>
              <a:gd name="connsiteX7" fmla="*/ 266700 w 431207"/>
              <a:gd name="connsiteY7" fmla="*/ 88996 h 238221"/>
              <a:gd name="connsiteX8" fmla="*/ 292100 w 431207"/>
              <a:gd name="connsiteY8" fmla="*/ 60421 h 238221"/>
              <a:gd name="connsiteX9" fmla="*/ 317500 w 431207"/>
              <a:gd name="connsiteY9" fmla="*/ 31846 h 238221"/>
              <a:gd name="connsiteX10" fmla="*/ 349250 w 431207"/>
              <a:gd name="connsiteY10" fmla="*/ 6446 h 238221"/>
              <a:gd name="connsiteX11" fmla="*/ 377825 w 431207"/>
              <a:gd name="connsiteY11" fmla="*/ 96 h 238221"/>
              <a:gd name="connsiteX12" fmla="*/ 425450 w 431207"/>
              <a:gd name="connsiteY12" fmla="*/ 9621 h 238221"/>
              <a:gd name="connsiteX13" fmla="*/ 428625 w 431207"/>
              <a:gd name="connsiteY13" fmla="*/ 9621 h 23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207" h="238221">
                <a:moveTo>
                  <a:pt x="0" y="238221"/>
                </a:moveTo>
                <a:cubicBezTo>
                  <a:pt x="11906" y="219964"/>
                  <a:pt x="23813" y="201708"/>
                  <a:pt x="31750" y="187421"/>
                </a:cubicBezTo>
                <a:cubicBezTo>
                  <a:pt x="39687" y="173134"/>
                  <a:pt x="38100" y="164138"/>
                  <a:pt x="47625" y="152496"/>
                </a:cubicBezTo>
                <a:cubicBezTo>
                  <a:pt x="57150" y="140854"/>
                  <a:pt x="74083" y="125508"/>
                  <a:pt x="88900" y="117571"/>
                </a:cubicBezTo>
                <a:cubicBezTo>
                  <a:pt x="103717" y="109633"/>
                  <a:pt x="124354" y="108575"/>
                  <a:pt x="136525" y="104871"/>
                </a:cubicBezTo>
                <a:cubicBezTo>
                  <a:pt x="148696" y="101167"/>
                  <a:pt x="149754" y="96404"/>
                  <a:pt x="161925" y="95346"/>
                </a:cubicBezTo>
                <a:cubicBezTo>
                  <a:pt x="174096" y="94288"/>
                  <a:pt x="192088" y="99579"/>
                  <a:pt x="209550" y="98521"/>
                </a:cubicBezTo>
                <a:cubicBezTo>
                  <a:pt x="227012" y="97463"/>
                  <a:pt x="252942" y="95346"/>
                  <a:pt x="266700" y="88996"/>
                </a:cubicBezTo>
                <a:cubicBezTo>
                  <a:pt x="280458" y="82646"/>
                  <a:pt x="292100" y="60421"/>
                  <a:pt x="292100" y="60421"/>
                </a:cubicBezTo>
                <a:cubicBezTo>
                  <a:pt x="300567" y="50896"/>
                  <a:pt x="307975" y="40842"/>
                  <a:pt x="317500" y="31846"/>
                </a:cubicBezTo>
                <a:cubicBezTo>
                  <a:pt x="327025" y="22850"/>
                  <a:pt x="339196" y="11738"/>
                  <a:pt x="349250" y="6446"/>
                </a:cubicBezTo>
                <a:cubicBezTo>
                  <a:pt x="359304" y="1154"/>
                  <a:pt x="365125" y="-433"/>
                  <a:pt x="377825" y="96"/>
                </a:cubicBezTo>
                <a:cubicBezTo>
                  <a:pt x="390525" y="625"/>
                  <a:pt x="416983" y="8034"/>
                  <a:pt x="425450" y="9621"/>
                </a:cubicBezTo>
                <a:cubicBezTo>
                  <a:pt x="433917" y="11208"/>
                  <a:pt x="431271" y="10414"/>
                  <a:pt x="428625" y="962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226175" y="3298825"/>
            <a:ext cx="2095500" cy="1206674"/>
          </a:xfrm>
          <a:custGeom>
            <a:avLst/>
            <a:gdLst>
              <a:gd name="connsiteX0" fmla="*/ 0 w 2095500"/>
              <a:gd name="connsiteY0" fmla="*/ 0 h 1206674"/>
              <a:gd name="connsiteX1" fmla="*/ 50800 w 2095500"/>
              <a:gd name="connsiteY1" fmla="*/ 9525 h 1206674"/>
              <a:gd name="connsiteX2" fmla="*/ 60325 w 2095500"/>
              <a:gd name="connsiteY2" fmla="*/ 25400 h 1206674"/>
              <a:gd name="connsiteX3" fmla="*/ 98425 w 2095500"/>
              <a:gd name="connsiteY3" fmla="*/ 38100 h 1206674"/>
              <a:gd name="connsiteX4" fmla="*/ 146050 w 2095500"/>
              <a:gd name="connsiteY4" fmla="*/ 60325 h 1206674"/>
              <a:gd name="connsiteX5" fmla="*/ 171450 w 2095500"/>
              <a:gd name="connsiteY5" fmla="*/ 79375 h 1206674"/>
              <a:gd name="connsiteX6" fmla="*/ 196850 w 2095500"/>
              <a:gd name="connsiteY6" fmla="*/ 79375 h 1206674"/>
              <a:gd name="connsiteX7" fmla="*/ 266700 w 2095500"/>
              <a:gd name="connsiteY7" fmla="*/ 136525 h 1206674"/>
              <a:gd name="connsiteX8" fmla="*/ 339725 w 2095500"/>
              <a:gd name="connsiteY8" fmla="*/ 146050 h 1206674"/>
              <a:gd name="connsiteX9" fmla="*/ 422275 w 2095500"/>
              <a:gd name="connsiteY9" fmla="*/ 238125 h 1206674"/>
              <a:gd name="connsiteX10" fmla="*/ 469900 w 2095500"/>
              <a:gd name="connsiteY10" fmla="*/ 279400 h 1206674"/>
              <a:gd name="connsiteX11" fmla="*/ 495300 w 2095500"/>
              <a:gd name="connsiteY11" fmla="*/ 304800 h 1206674"/>
              <a:gd name="connsiteX12" fmla="*/ 552450 w 2095500"/>
              <a:gd name="connsiteY12" fmla="*/ 317500 h 1206674"/>
              <a:gd name="connsiteX13" fmla="*/ 587375 w 2095500"/>
              <a:gd name="connsiteY13" fmla="*/ 336550 h 1206674"/>
              <a:gd name="connsiteX14" fmla="*/ 657225 w 2095500"/>
              <a:gd name="connsiteY14" fmla="*/ 346075 h 1206674"/>
              <a:gd name="connsiteX15" fmla="*/ 682625 w 2095500"/>
              <a:gd name="connsiteY15" fmla="*/ 355600 h 1206674"/>
              <a:gd name="connsiteX16" fmla="*/ 704850 w 2095500"/>
              <a:gd name="connsiteY16" fmla="*/ 422275 h 1206674"/>
              <a:gd name="connsiteX17" fmla="*/ 730250 w 2095500"/>
              <a:gd name="connsiteY17" fmla="*/ 457200 h 1206674"/>
              <a:gd name="connsiteX18" fmla="*/ 758825 w 2095500"/>
              <a:gd name="connsiteY18" fmla="*/ 454025 h 1206674"/>
              <a:gd name="connsiteX19" fmla="*/ 787400 w 2095500"/>
              <a:gd name="connsiteY19" fmla="*/ 460375 h 1206674"/>
              <a:gd name="connsiteX20" fmla="*/ 819150 w 2095500"/>
              <a:gd name="connsiteY20" fmla="*/ 488950 h 1206674"/>
              <a:gd name="connsiteX21" fmla="*/ 828675 w 2095500"/>
              <a:gd name="connsiteY21" fmla="*/ 508000 h 1206674"/>
              <a:gd name="connsiteX22" fmla="*/ 835025 w 2095500"/>
              <a:gd name="connsiteY22" fmla="*/ 530225 h 1206674"/>
              <a:gd name="connsiteX23" fmla="*/ 863600 w 2095500"/>
              <a:gd name="connsiteY23" fmla="*/ 536575 h 1206674"/>
              <a:gd name="connsiteX24" fmla="*/ 882650 w 2095500"/>
              <a:gd name="connsiteY24" fmla="*/ 542925 h 1206674"/>
              <a:gd name="connsiteX25" fmla="*/ 898525 w 2095500"/>
              <a:gd name="connsiteY25" fmla="*/ 581025 h 1206674"/>
              <a:gd name="connsiteX26" fmla="*/ 965200 w 2095500"/>
              <a:gd name="connsiteY26" fmla="*/ 615950 h 1206674"/>
              <a:gd name="connsiteX27" fmla="*/ 996950 w 2095500"/>
              <a:gd name="connsiteY27" fmla="*/ 628650 h 1206674"/>
              <a:gd name="connsiteX28" fmla="*/ 1016000 w 2095500"/>
              <a:gd name="connsiteY28" fmla="*/ 695325 h 1206674"/>
              <a:gd name="connsiteX29" fmla="*/ 1022350 w 2095500"/>
              <a:gd name="connsiteY29" fmla="*/ 765175 h 1206674"/>
              <a:gd name="connsiteX30" fmla="*/ 1031875 w 2095500"/>
              <a:gd name="connsiteY30" fmla="*/ 796925 h 1206674"/>
              <a:gd name="connsiteX31" fmla="*/ 1047750 w 2095500"/>
              <a:gd name="connsiteY31" fmla="*/ 822325 h 1206674"/>
              <a:gd name="connsiteX32" fmla="*/ 1076325 w 2095500"/>
              <a:gd name="connsiteY32" fmla="*/ 825500 h 1206674"/>
              <a:gd name="connsiteX33" fmla="*/ 1095375 w 2095500"/>
              <a:gd name="connsiteY33" fmla="*/ 831850 h 1206674"/>
              <a:gd name="connsiteX34" fmla="*/ 1193800 w 2095500"/>
              <a:gd name="connsiteY34" fmla="*/ 822325 h 1206674"/>
              <a:gd name="connsiteX35" fmla="*/ 1238250 w 2095500"/>
              <a:gd name="connsiteY35" fmla="*/ 835025 h 1206674"/>
              <a:gd name="connsiteX36" fmla="*/ 1276350 w 2095500"/>
              <a:gd name="connsiteY36" fmla="*/ 860425 h 1206674"/>
              <a:gd name="connsiteX37" fmla="*/ 1308100 w 2095500"/>
              <a:gd name="connsiteY37" fmla="*/ 889000 h 1206674"/>
              <a:gd name="connsiteX38" fmla="*/ 1355725 w 2095500"/>
              <a:gd name="connsiteY38" fmla="*/ 863600 h 1206674"/>
              <a:gd name="connsiteX39" fmla="*/ 1416050 w 2095500"/>
              <a:gd name="connsiteY39" fmla="*/ 854075 h 1206674"/>
              <a:gd name="connsiteX40" fmla="*/ 1485900 w 2095500"/>
              <a:gd name="connsiteY40" fmla="*/ 850900 h 1206674"/>
              <a:gd name="connsiteX41" fmla="*/ 1543050 w 2095500"/>
              <a:gd name="connsiteY41" fmla="*/ 873125 h 1206674"/>
              <a:gd name="connsiteX42" fmla="*/ 1555750 w 2095500"/>
              <a:gd name="connsiteY42" fmla="*/ 869950 h 1206674"/>
              <a:gd name="connsiteX43" fmla="*/ 1574800 w 2095500"/>
              <a:gd name="connsiteY43" fmla="*/ 946150 h 1206674"/>
              <a:gd name="connsiteX44" fmla="*/ 1581150 w 2095500"/>
              <a:gd name="connsiteY44" fmla="*/ 977900 h 1206674"/>
              <a:gd name="connsiteX45" fmla="*/ 1619250 w 2095500"/>
              <a:gd name="connsiteY45" fmla="*/ 1009650 h 1206674"/>
              <a:gd name="connsiteX46" fmla="*/ 1670050 w 2095500"/>
              <a:gd name="connsiteY46" fmla="*/ 1082675 h 1206674"/>
              <a:gd name="connsiteX47" fmla="*/ 1682750 w 2095500"/>
              <a:gd name="connsiteY47" fmla="*/ 1104900 h 1206674"/>
              <a:gd name="connsiteX48" fmla="*/ 1711325 w 2095500"/>
              <a:gd name="connsiteY48" fmla="*/ 1120775 h 1206674"/>
              <a:gd name="connsiteX49" fmla="*/ 1714500 w 2095500"/>
              <a:gd name="connsiteY49" fmla="*/ 1158875 h 1206674"/>
              <a:gd name="connsiteX50" fmla="*/ 1717675 w 2095500"/>
              <a:gd name="connsiteY50" fmla="*/ 1190625 h 1206674"/>
              <a:gd name="connsiteX51" fmla="*/ 1752600 w 2095500"/>
              <a:gd name="connsiteY51" fmla="*/ 1206500 h 1206674"/>
              <a:gd name="connsiteX52" fmla="*/ 1787525 w 2095500"/>
              <a:gd name="connsiteY52" fmla="*/ 1181100 h 1206674"/>
              <a:gd name="connsiteX53" fmla="*/ 1812925 w 2095500"/>
              <a:gd name="connsiteY53" fmla="*/ 1174750 h 1206674"/>
              <a:gd name="connsiteX54" fmla="*/ 1819275 w 2095500"/>
              <a:gd name="connsiteY54" fmla="*/ 1196975 h 1206674"/>
              <a:gd name="connsiteX55" fmla="*/ 1873250 w 2095500"/>
              <a:gd name="connsiteY55" fmla="*/ 1139825 h 1206674"/>
              <a:gd name="connsiteX56" fmla="*/ 1920875 w 2095500"/>
              <a:gd name="connsiteY56" fmla="*/ 1117600 h 1206674"/>
              <a:gd name="connsiteX57" fmla="*/ 1968500 w 2095500"/>
              <a:gd name="connsiteY57" fmla="*/ 1101725 h 1206674"/>
              <a:gd name="connsiteX58" fmla="*/ 2012950 w 2095500"/>
              <a:gd name="connsiteY58" fmla="*/ 1003300 h 1206674"/>
              <a:gd name="connsiteX59" fmla="*/ 2019300 w 2095500"/>
              <a:gd name="connsiteY59" fmla="*/ 952500 h 1206674"/>
              <a:gd name="connsiteX60" fmla="*/ 2047875 w 2095500"/>
              <a:gd name="connsiteY60" fmla="*/ 904875 h 1206674"/>
              <a:gd name="connsiteX61" fmla="*/ 2079625 w 2095500"/>
              <a:gd name="connsiteY61" fmla="*/ 854075 h 1206674"/>
              <a:gd name="connsiteX62" fmla="*/ 2092325 w 2095500"/>
              <a:gd name="connsiteY62" fmla="*/ 831850 h 1206674"/>
              <a:gd name="connsiteX63" fmla="*/ 2095500 w 2095500"/>
              <a:gd name="connsiteY63" fmla="*/ 806450 h 120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095500" h="1206674">
                <a:moveTo>
                  <a:pt x="0" y="0"/>
                </a:moveTo>
                <a:cubicBezTo>
                  <a:pt x="16933" y="3175"/>
                  <a:pt x="40746" y="5292"/>
                  <a:pt x="50800" y="9525"/>
                </a:cubicBezTo>
                <a:cubicBezTo>
                  <a:pt x="60854" y="13758"/>
                  <a:pt x="52388" y="20638"/>
                  <a:pt x="60325" y="25400"/>
                </a:cubicBezTo>
                <a:cubicBezTo>
                  <a:pt x="68263" y="30163"/>
                  <a:pt x="84138" y="32279"/>
                  <a:pt x="98425" y="38100"/>
                </a:cubicBezTo>
                <a:cubicBezTo>
                  <a:pt x="112712" y="43921"/>
                  <a:pt x="133879" y="53446"/>
                  <a:pt x="146050" y="60325"/>
                </a:cubicBezTo>
                <a:cubicBezTo>
                  <a:pt x="158221" y="67204"/>
                  <a:pt x="162983" y="76200"/>
                  <a:pt x="171450" y="79375"/>
                </a:cubicBezTo>
                <a:cubicBezTo>
                  <a:pt x="179917" y="82550"/>
                  <a:pt x="180975" y="69850"/>
                  <a:pt x="196850" y="79375"/>
                </a:cubicBezTo>
                <a:cubicBezTo>
                  <a:pt x="212725" y="88900"/>
                  <a:pt x="242888" y="125413"/>
                  <a:pt x="266700" y="136525"/>
                </a:cubicBezTo>
                <a:cubicBezTo>
                  <a:pt x="290513" y="147638"/>
                  <a:pt x="313796" y="129117"/>
                  <a:pt x="339725" y="146050"/>
                </a:cubicBezTo>
                <a:cubicBezTo>
                  <a:pt x="365654" y="162983"/>
                  <a:pt x="400579" y="215900"/>
                  <a:pt x="422275" y="238125"/>
                </a:cubicBezTo>
                <a:cubicBezTo>
                  <a:pt x="443971" y="260350"/>
                  <a:pt x="457729" y="268287"/>
                  <a:pt x="469900" y="279400"/>
                </a:cubicBezTo>
                <a:cubicBezTo>
                  <a:pt x="482071" y="290513"/>
                  <a:pt x="481542" y="298450"/>
                  <a:pt x="495300" y="304800"/>
                </a:cubicBezTo>
                <a:cubicBezTo>
                  <a:pt x="509058" y="311150"/>
                  <a:pt x="537104" y="312208"/>
                  <a:pt x="552450" y="317500"/>
                </a:cubicBezTo>
                <a:cubicBezTo>
                  <a:pt x="567796" y="322792"/>
                  <a:pt x="569912" y="331787"/>
                  <a:pt x="587375" y="336550"/>
                </a:cubicBezTo>
                <a:cubicBezTo>
                  <a:pt x="604838" y="341313"/>
                  <a:pt x="641350" y="342900"/>
                  <a:pt x="657225" y="346075"/>
                </a:cubicBezTo>
                <a:cubicBezTo>
                  <a:pt x="673100" y="349250"/>
                  <a:pt x="674688" y="342900"/>
                  <a:pt x="682625" y="355600"/>
                </a:cubicBezTo>
                <a:cubicBezTo>
                  <a:pt x="690562" y="368300"/>
                  <a:pt x="696913" y="405342"/>
                  <a:pt x="704850" y="422275"/>
                </a:cubicBezTo>
                <a:cubicBezTo>
                  <a:pt x="712787" y="439208"/>
                  <a:pt x="721254" y="451908"/>
                  <a:pt x="730250" y="457200"/>
                </a:cubicBezTo>
                <a:cubicBezTo>
                  <a:pt x="739246" y="462492"/>
                  <a:pt x="749300" y="453496"/>
                  <a:pt x="758825" y="454025"/>
                </a:cubicBezTo>
                <a:cubicBezTo>
                  <a:pt x="768350" y="454554"/>
                  <a:pt x="777346" y="454554"/>
                  <a:pt x="787400" y="460375"/>
                </a:cubicBezTo>
                <a:cubicBezTo>
                  <a:pt x="797454" y="466196"/>
                  <a:pt x="812271" y="481012"/>
                  <a:pt x="819150" y="488950"/>
                </a:cubicBezTo>
                <a:cubicBezTo>
                  <a:pt x="826029" y="496888"/>
                  <a:pt x="826029" y="501121"/>
                  <a:pt x="828675" y="508000"/>
                </a:cubicBezTo>
                <a:cubicBezTo>
                  <a:pt x="831321" y="514879"/>
                  <a:pt x="829204" y="525463"/>
                  <a:pt x="835025" y="530225"/>
                </a:cubicBezTo>
                <a:cubicBezTo>
                  <a:pt x="840846" y="534987"/>
                  <a:pt x="855663" y="534458"/>
                  <a:pt x="863600" y="536575"/>
                </a:cubicBezTo>
                <a:cubicBezTo>
                  <a:pt x="871537" y="538692"/>
                  <a:pt x="876829" y="535517"/>
                  <a:pt x="882650" y="542925"/>
                </a:cubicBezTo>
                <a:cubicBezTo>
                  <a:pt x="888471" y="550333"/>
                  <a:pt x="884767" y="568854"/>
                  <a:pt x="898525" y="581025"/>
                </a:cubicBezTo>
                <a:cubicBezTo>
                  <a:pt x="912283" y="593196"/>
                  <a:pt x="948796" y="608013"/>
                  <a:pt x="965200" y="615950"/>
                </a:cubicBezTo>
                <a:cubicBezTo>
                  <a:pt x="981604" y="623888"/>
                  <a:pt x="988483" y="615421"/>
                  <a:pt x="996950" y="628650"/>
                </a:cubicBezTo>
                <a:cubicBezTo>
                  <a:pt x="1005417" y="641879"/>
                  <a:pt x="1011767" y="672571"/>
                  <a:pt x="1016000" y="695325"/>
                </a:cubicBezTo>
                <a:cubicBezTo>
                  <a:pt x="1020233" y="718079"/>
                  <a:pt x="1019704" y="748242"/>
                  <a:pt x="1022350" y="765175"/>
                </a:cubicBezTo>
                <a:cubicBezTo>
                  <a:pt x="1024996" y="782108"/>
                  <a:pt x="1027642" y="787400"/>
                  <a:pt x="1031875" y="796925"/>
                </a:cubicBezTo>
                <a:cubicBezTo>
                  <a:pt x="1036108" y="806450"/>
                  <a:pt x="1040342" y="817563"/>
                  <a:pt x="1047750" y="822325"/>
                </a:cubicBezTo>
                <a:cubicBezTo>
                  <a:pt x="1055158" y="827088"/>
                  <a:pt x="1068387" y="823912"/>
                  <a:pt x="1076325" y="825500"/>
                </a:cubicBezTo>
                <a:cubicBezTo>
                  <a:pt x="1084263" y="827088"/>
                  <a:pt x="1075796" y="832379"/>
                  <a:pt x="1095375" y="831850"/>
                </a:cubicBezTo>
                <a:cubicBezTo>
                  <a:pt x="1114954" y="831321"/>
                  <a:pt x="1169988" y="821796"/>
                  <a:pt x="1193800" y="822325"/>
                </a:cubicBezTo>
                <a:cubicBezTo>
                  <a:pt x="1217612" y="822854"/>
                  <a:pt x="1224492" y="828675"/>
                  <a:pt x="1238250" y="835025"/>
                </a:cubicBezTo>
                <a:cubicBezTo>
                  <a:pt x="1252008" y="841375"/>
                  <a:pt x="1264708" y="851429"/>
                  <a:pt x="1276350" y="860425"/>
                </a:cubicBezTo>
                <a:cubicBezTo>
                  <a:pt x="1287992" y="869421"/>
                  <a:pt x="1294871" y="888471"/>
                  <a:pt x="1308100" y="889000"/>
                </a:cubicBezTo>
                <a:cubicBezTo>
                  <a:pt x="1321329" y="889529"/>
                  <a:pt x="1337733" y="869421"/>
                  <a:pt x="1355725" y="863600"/>
                </a:cubicBezTo>
                <a:cubicBezTo>
                  <a:pt x="1373717" y="857779"/>
                  <a:pt x="1394354" y="856192"/>
                  <a:pt x="1416050" y="854075"/>
                </a:cubicBezTo>
                <a:cubicBezTo>
                  <a:pt x="1437746" y="851958"/>
                  <a:pt x="1464733" y="847725"/>
                  <a:pt x="1485900" y="850900"/>
                </a:cubicBezTo>
                <a:cubicBezTo>
                  <a:pt x="1507067" y="854075"/>
                  <a:pt x="1531408" y="869950"/>
                  <a:pt x="1543050" y="873125"/>
                </a:cubicBezTo>
                <a:cubicBezTo>
                  <a:pt x="1554692" y="876300"/>
                  <a:pt x="1550458" y="857779"/>
                  <a:pt x="1555750" y="869950"/>
                </a:cubicBezTo>
                <a:cubicBezTo>
                  <a:pt x="1561042" y="882121"/>
                  <a:pt x="1570567" y="928158"/>
                  <a:pt x="1574800" y="946150"/>
                </a:cubicBezTo>
                <a:cubicBezTo>
                  <a:pt x="1579033" y="964142"/>
                  <a:pt x="1573742" y="967317"/>
                  <a:pt x="1581150" y="977900"/>
                </a:cubicBezTo>
                <a:cubicBezTo>
                  <a:pt x="1588558" y="988483"/>
                  <a:pt x="1604433" y="992188"/>
                  <a:pt x="1619250" y="1009650"/>
                </a:cubicBezTo>
                <a:cubicBezTo>
                  <a:pt x="1634067" y="1027112"/>
                  <a:pt x="1659467" y="1066800"/>
                  <a:pt x="1670050" y="1082675"/>
                </a:cubicBezTo>
                <a:cubicBezTo>
                  <a:pt x="1680633" y="1098550"/>
                  <a:pt x="1675871" y="1098550"/>
                  <a:pt x="1682750" y="1104900"/>
                </a:cubicBezTo>
                <a:cubicBezTo>
                  <a:pt x="1689629" y="1111250"/>
                  <a:pt x="1706033" y="1111779"/>
                  <a:pt x="1711325" y="1120775"/>
                </a:cubicBezTo>
                <a:cubicBezTo>
                  <a:pt x="1716617" y="1129771"/>
                  <a:pt x="1713442" y="1147233"/>
                  <a:pt x="1714500" y="1158875"/>
                </a:cubicBezTo>
                <a:cubicBezTo>
                  <a:pt x="1715558" y="1170517"/>
                  <a:pt x="1711325" y="1182688"/>
                  <a:pt x="1717675" y="1190625"/>
                </a:cubicBezTo>
                <a:cubicBezTo>
                  <a:pt x="1724025" y="1198562"/>
                  <a:pt x="1740958" y="1208087"/>
                  <a:pt x="1752600" y="1206500"/>
                </a:cubicBezTo>
                <a:cubicBezTo>
                  <a:pt x="1764242" y="1204913"/>
                  <a:pt x="1777471" y="1186392"/>
                  <a:pt x="1787525" y="1181100"/>
                </a:cubicBezTo>
                <a:cubicBezTo>
                  <a:pt x="1797579" y="1175808"/>
                  <a:pt x="1807633" y="1172104"/>
                  <a:pt x="1812925" y="1174750"/>
                </a:cubicBezTo>
                <a:cubicBezTo>
                  <a:pt x="1818217" y="1177396"/>
                  <a:pt x="1809221" y="1202796"/>
                  <a:pt x="1819275" y="1196975"/>
                </a:cubicBezTo>
                <a:cubicBezTo>
                  <a:pt x="1829329" y="1191154"/>
                  <a:pt x="1856317" y="1153054"/>
                  <a:pt x="1873250" y="1139825"/>
                </a:cubicBezTo>
                <a:cubicBezTo>
                  <a:pt x="1890183" y="1126596"/>
                  <a:pt x="1905000" y="1123950"/>
                  <a:pt x="1920875" y="1117600"/>
                </a:cubicBezTo>
                <a:cubicBezTo>
                  <a:pt x="1936750" y="1111250"/>
                  <a:pt x="1953154" y="1120775"/>
                  <a:pt x="1968500" y="1101725"/>
                </a:cubicBezTo>
                <a:cubicBezTo>
                  <a:pt x="1983846" y="1082675"/>
                  <a:pt x="2004483" y="1028171"/>
                  <a:pt x="2012950" y="1003300"/>
                </a:cubicBezTo>
                <a:cubicBezTo>
                  <a:pt x="2021417" y="978429"/>
                  <a:pt x="2013479" y="968904"/>
                  <a:pt x="2019300" y="952500"/>
                </a:cubicBezTo>
                <a:cubicBezTo>
                  <a:pt x="2025121" y="936096"/>
                  <a:pt x="2037821" y="921279"/>
                  <a:pt x="2047875" y="904875"/>
                </a:cubicBezTo>
                <a:cubicBezTo>
                  <a:pt x="2057929" y="888471"/>
                  <a:pt x="2072217" y="866246"/>
                  <a:pt x="2079625" y="854075"/>
                </a:cubicBezTo>
                <a:cubicBezTo>
                  <a:pt x="2087033" y="841904"/>
                  <a:pt x="2089679" y="839787"/>
                  <a:pt x="2092325" y="831850"/>
                </a:cubicBezTo>
                <a:cubicBezTo>
                  <a:pt x="2094971" y="823913"/>
                  <a:pt x="2095235" y="815181"/>
                  <a:pt x="2095500" y="8064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6623049" y="622300"/>
            <a:ext cx="701675" cy="856539"/>
          </a:xfrm>
          <a:custGeom>
            <a:avLst/>
            <a:gdLst>
              <a:gd name="connsiteX0" fmla="*/ 679450 w 679450"/>
              <a:gd name="connsiteY0" fmla="*/ 0 h 856539"/>
              <a:gd name="connsiteX1" fmla="*/ 590550 w 679450"/>
              <a:gd name="connsiteY1" fmla="*/ 44450 h 856539"/>
              <a:gd name="connsiteX2" fmla="*/ 596900 w 679450"/>
              <a:gd name="connsiteY2" fmla="*/ 98425 h 856539"/>
              <a:gd name="connsiteX3" fmla="*/ 606425 w 679450"/>
              <a:gd name="connsiteY3" fmla="*/ 168275 h 856539"/>
              <a:gd name="connsiteX4" fmla="*/ 546100 w 679450"/>
              <a:gd name="connsiteY4" fmla="*/ 184150 h 856539"/>
              <a:gd name="connsiteX5" fmla="*/ 485775 w 679450"/>
              <a:gd name="connsiteY5" fmla="*/ 209550 h 856539"/>
              <a:gd name="connsiteX6" fmla="*/ 492125 w 679450"/>
              <a:gd name="connsiteY6" fmla="*/ 209550 h 856539"/>
              <a:gd name="connsiteX7" fmla="*/ 479425 w 679450"/>
              <a:gd name="connsiteY7" fmla="*/ 266700 h 856539"/>
              <a:gd name="connsiteX8" fmla="*/ 479425 w 679450"/>
              <a:gd name="connsiteY8" fmla="*/ 339725 h 856539"/>
              <a:gd name="connsiteX9" fmla="*/ 492125 w 679450"/>
              <a:gd name="connsiteY9" fmla="*/ 400050 h 856539"/>
              <a:gd name="connsiteX10" fmla="*/ 511175 w 679450"/>
              <a:gd name="connsiteY10" fmla="*/ 447675 h 856539"/>
              <a:gd name="connsiteX11" fmla="*/ 530225 w 679450"/>
              <a:gd name="connsiteY11" fmla="*/ 508000 h 856539"/>
              <a:gd name="connsiteX12" fmla="*/ 514350 w 679450"/>
              <a:gd name="connsiteY12" fmla="*/ 561975 h 856539"/>
              <a:gd name="connsiteX13" fmla="*/ 498475 w 679450"/>
              <a:gd name="connsiteY13" fmla="*/ 587375 h 856539"/>
              <a:gd name="connsiteX14" fmla="*/ 485775 w 679450"/>
              <a:gd name="connsiteY14" fmla="*/ 612775 h 856539"/>
              <a:gd name="connsiteX15" fmla="*/ 419100 w 679450"/>
              <a:gd name="connsiteY15" fmla="*/ 638175 h 856539"/>
              <a:gd name="connsiteX16" fmla="*/ 409575 w 679450"/>
              <a:gd name="connsiteY16" fmla="*/ 704850 h 856539"/>
              <a:gd name="connsiteX17" fmla="*/ 400050 w 679450"/>
              <a:gd name="connsiteY17" fmla="*/ 755650 h 856539"/>
              <a:gd name="connsiteX18" fmla="*/ 371475 w 679450"/>
              <a:gd name="connsiteY18" fmla="*/ 787400 h 856539"/>
              <a:gd name="connsiteX19" fmla="*/ 298450 w 679450"/>
              <a:gd name="connsiteY19" fmla="*/ 850900 h 856539"/>
              <a:gd name="connsiteX20" fmla="*/ 254000 w 679450"/>
              <a:gd name="connsiteY20" fmla="*/ 850900 h 856539"/>
              <a:gd name="connsiteX21" fmla="*/ 215900 w 679450"/>
              <a:gd name="connsiteY21" fmla="*/ 828675 h 856539"/>
              <a:gd name="connsiteX22" fmla="*/ 184150 w 679450"/>
              <a:gd name="connsiteY22" fmla="*/ 790575 h 856539"/>
              <a:gd name="connsiteX23" fmla="*/ 155575 w 679450"/>
              <a:gd name="connsiteY23" fmla="*/ 774700 h 856539"/>
              <a:gd name="connsiteX24" fmla="*/ 117475 w 679450"/>
              <a:gd name="connsiteY24" fmla="*/ 777875 h 856539"/>
              <a:gd name="connsiteX25" fmla="*/ 63500 w 679450"/>
              <a:gd name="connsiteY25" fmla="*/ 793750 h 856539"/>
              <a:gd name="connsiteX26" fmla="*/ 28575 w 679450"/>
              <a:gd name="connsiteY26" fmla="*/ 803275 h 856539"/>
              <a:gd name="connsiteX27" fmla="*/ 0 w 679450"/>
              <a:gd name="connsiteY27" fmla="*/ 803275 h 856539"/>
              <a:gd name="connsiteX0" fmla="*/ 701675 w 701675"/>
              <a:gd name="connsiteY0" fmla="*/ 0 h 856539"/>
              <a:gd name="connsiteX1" fmla="*/ 612775 w 701675"/>
              <a:gd name="connsiteY1" fmla="*/ 44450 h 856539"/>
              <a:gd name="connsiteX2" fmla="*/ 619125 w 701675"/>
              <a:gd name="connsiteY2" fmla="*/ 98425 h 856539"/>
              <a:gd name="connsiteX3" fmla="*/ 628650 w 701675"/>
              <a:gd name="connsiteY3" fmla="*/ 168275 h 856539"/>
              <a:gd name="connsiteX4" fmla="*/ 568325 w 701675"/>
              <a:gd name="connsiteY4" fmla="*/ 184150 h 856539"/>
              <a:gd name="connsiteX5" fmla="*/ 508000 w 701675"/>
              <a:gd name="connsiteY5" fmla="*/ 209550 h 856539"/>
              <a:gd name="connsiteX6" fmla="*/ 514350 w 701675"/>
              <a:gd name="connsiteY6" fmla="*/ 209550 h 856539"/>
              <a:gd name="connsiteX7" fmla="*/ 501650 w 701675"/>
              <a:gd name="connsiteY7" fmla="*/ 266700 h 856539"/>
              <a:gd name="connsiteX8" fmla="*/ 501650 w 701675"/>
              <a:gd name="connsiteY8" fmla="*/ 339725 h 856539"/>
              <a:gd name="connsiteX9" fmla="*/ 514350 w 701675"/>
              <a:gd name="connsiteY9" fmla="*/ 400050 h 856539"/>
              <a:gd name="connsiteX10" fmla="*/ 533400 w 701675"/>
              <a:gd name="connsiteY10" fmla="*/ 447675 h 856539"/>
              <a:gd name="connsiteX11" fmla="*/ 552450 w 701675"/>
              <a:gd name="connsiteY11" fmla="*/ 508000 h 856539"/>
              <a:gd name="connsiteX12" fmla="*/ 536575 w 701675"/>
              <a:gd name="connsiteY12" fmla="*/ 561975 h 856539"/>
              <a:gd name="connsiteX13" fmla="*/ 520700 w 701675"/>
              <a:gd name="connsiteY13" fmla="*/ 587375 h 856539"/>
              <a:gd name="connsiteX14" fmla="*/ 508000 w 701675"/>
              <a:gd name="connsiteY14" fmla="*/ 612775 h 856539"/>
              <a:gd name="connsiteX15" fmla="*/ 441325 w 701675"/>
              <a:gd name="connsiteY15" fmla="*/ 638175 h 856539"/>
              <a:gd name="connsiteX16" fmla="*/ 431800 w 701675"/>
              <a:gd name="connsiteY16" fmla="*/ 704850 h 856539"/>
              <a:gd name="connsiteX17" fmla="*/ 422275 w 701675"/>
              <a:gd name="connsiteY17" fmla="*/ 755650 h 856539"/>
              <a:gd name="connsiteX18" fmla="*/ 393700 w 701675"/>
              <a:gd name="connsiteY18" fmla="*/ 787400 h 856539"/>
              <a:gd name="connsiteX19" fmla="*/ 320675 w 701675"/>
              <a:gd name="connsiteY19" fmla="*/ 850900 h 856539"/>
              <a:gd name="connsiteX20" fmla="*/ 276225 w 701675"/>
              <a:gd name="connsiteY20" fmla="*/ 850900 h 856539"/>
              <a:gd name="connsiteX21" fmla="*/ 238125 w 701675"/>
              <a:gd name="connsiteY21" fmla="*/ 828675 h 856539"/>
              <a:gd name="connsiteX22" fmla="*/ 206375 w 701675"/>
              <a:gd name="connsiteY22" fmla="*/ 790575 h 856539"/>
              <a:gd name="connsiteX23" fmla="*/ 177800 w 701675"/>
              <a:gd name="connsiteY23" fmla="*/ 774700 h 856539"/>
              <a:gd name="connsiteX24" fmla="*/ 139700 w 701675"/>
              <a:gd name="connsiteY24" fmla="*/ 777875 h 856539"/>
              <a:gd name="connsiteX25" fmla="*/ 85725 w 701675"/>
              <a:gd name="connsiteY25" fmla="*/ 793750 h 856539"/>
              <a:gd name="connsiteX26" fmla="*/ 50800 w 701675"/>
              <a:gd name="connsiteY26" fmla="*/ 803275 h 856539"/>
              <a:gd name="connsiteX27" fmla="*/ 0 w 701675"/>
              <a:gd name="connsiteY27" fmla="*/ 803275 h 85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1675" h="856539">
                <a:moveTo>
                  <a:pt x="701675" y="0"/>
                </a:moveTo>
                <a:cubicBezTo>
                  <a:pt x="664104" y="14023"/>
                  <a:pt x="626533" y="28046"/>
                  <a:pt x="612775" y="44450"/>
                </a:cubicBezTo>
                <a:cubicBezTo>
                  <a:pt x="599017" y="60854"/>
                  <a:pt x="616479" y="77788"/>
                  <a:pt x="619125" y="98425"/>
                </a:cubicBezTo>
                <a:cubicBezTo>
                  <a:pt x="621771" y="119062"/>
                  <a:pt x="637117" y="153987"/>
                  <a:pt x="628650" y="168275"/>
                </a:cubicBezTo>
                <a:cubicBezTo>
                  <a:pt x="620183" y="182563"/>
                  <a:pt x="588433" y="177271"/>
                  <a:pt x="568325" y="184150"/>
                </a:cubicBezTo>
                <a:cubicBezTo>
                  <a:pt x="548217" y="191029"/>
                  <a:pt x="508000" y="209550"/>
                  <a:pt x="508000" y="209550"/>
                </a:cubicBezTo>
                <a:cubicBezTo>
                  <a:pt x="499004" y="213783"/>
                  <a:pt x="515408" y="200025"/>
                  <a:pt x="514350" y="209550"/>
                </a:cubicBezTo>
                <a:cubicBezTo>
                  <a:pt x="513292" y="219075"/>
                  <a:pt x="503767" y="245004"/>
                  <a:pt x="501650" y="266700"/>
                </a:cubicBezTo>
                <a:cubicBezTo>
                  <a:pt x="499533" y="288396"/>
                  <a:pt x="499533" y="317500"/>
                  <a:pt x="501650" y="339725"/>
                </a:cubicBezTo>
                <a:cubicBezTo>
                  <a:pt x="503767" y="361950"/>
                  <a:pt x="509058" y="382058"/>
                  <a:pt x="514350" y="400050"/>
                </a:cubicBezTo>
                <a:cubicBezTo>
                  <a:pt x="519642" y="418042"/>
                  <a:pt x="527050" y="429683"/>
                  <a:pt x="533400" y="447675"/>
                </a:cubicBezTo>
                <a:cubicBezTo>
                  <a:pt x="539750" y="465667"/>
                  <a:pt x="551921" y="488950"/>
                  <a:pt x="552450" y="508000"/>
                </a:cubicBezTo>
                <a:cubicBezTo>
                  <a:pt x="552979" y="527050"/>
                  <a:pt x="541867" y="548746"/>
                  <a:pt x="536575" y="561975"/>
                </a:cubicBezTo>
                <a:cubicBezTo>
                  <a:pt x="531283" y="575204"/>
                  <a:pt x="525463" y="578908"/>
                  <a:pt x="520700" y="587375"/>
                </a:cubicBezTo>
                <a:cubicBezTo>
                  <a:pt x="515937" y="595842"/>
                  <a:pt x="521229" y="604308"/>
                  <a:pt x="508000" y="612775"/>
                </a:cubicBezTo>
                <a:cubicBezTo>
                  <a:pt x="494771" y="621242"/>
                  <a:pt x="454025" y="622829"/>
                  <a:pt x="441325" y="638175"/>
                </a:cubicBezTo>
                <a:cubicBezTo>
                  <a:pt x="428625" y="653521"/>
                  <a:pt x="434975" y="685271"/>
                  <a:pt x="431800" y="704850"/>
                </a:cubicBezTo>
                <a:cubicBezTo>
                  <a:pt x="428625" y="724429"/>
                  <a:pt x="428625" y="741892"/>
                  <a:pt x="422275" y="755650"/>
                </a:cubicBezTo>
                <a:cubicBezTo>
                  <a:pt x="415925" y="769408"/>
                  <a:pt x="410633" y="771525"/>
                  <a:pt x="393700" y="787400"/>
                </a:cubicBezTo>
                <a:cubicBezTo>
                  <a:pt x="376767" y="803275"/>
                  <a:pt x="340254" y="840317"/>
                  <a:pt x="320675" y="850900"/>
                </a:cubicBezTo>
                <a:cubicBezTo>
                  <a:pt x="301096" y="861483"/>
                  <a:pt x="289983" y="854604"/>
                  <a:pt x="276225" y="850900"/>
                </a:cubicBezTo>
                <a:cubicBezTo>
                  <a:pt x="262467" y="847196"/>
                  <a:pt x="249767" y="838729"/>
                  <a:pt x="238125" y="828675"/>
                </a:cubicBezTo>
                <a:cubicBezTo>
                  <a:pt x="226483" y="818621"/>
                  <a:pt x="216429" y="799571"/>
                  <a:pt x="206375" y="790575"/>
                </a:cubicBezTo>
                <a:cubicBezTo>
                  <a:pt x="196321" y="781579"/>
                  <a:pt x="188912" y="776817"/>
                  <a:pt x="177800" y="774700"/>
                </a:cubicBezTo>
                <a:cubicBezTo>
                  <a:pt x="166688" y="772583"/>
                  <a:pt x="155046" y="774700"/>
                  <a:pt x="139700" y="777875"/>
                </a:cubicBezTo>
                <a:cubicBezTo>
                  <a:pt x="124354" y="781050"/>
                  <a:pt x="100542" y="789517"/>
                  <a:pt x="85725" y="793750"/>
                </a:cubicBezTo>
                <a:cubicBezTo>
                  <a:pt x="70908" y="797983"/>
                  <a:pt x="65087" y="801688"/>
                  <a:pt x="50800" y="803275"/>
                </a:cubicBezTo>
                <a:cubicBezTo>
                  <a:pt x="36513" y="804862"/>
                  <a:pt x="8996" y="804069"/>
                  <a:pt x="0" y="803275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130756" y="1428750"/>
            <a:ext cx="492294" cy="600075"/>
          </a:xfrm>
          <a:custGeom>
            <a:avLst/>
            <a:gdLst>
              <a:gd name="connsiteX0" fmla="*/ 492294 w 492294"/>
              <a:gd name="connsiteY0" fmla="*/ 0 h 600075"/>
              <a:gd name="connsiteX1" fmla="*/ 479594 w 492294"/>
              <a:gd name="connsiteY1" fmla="*/ 50800 h 600075"/>
              <a:gd name="connsiteX2" fmla="*/ 466894 w 492294"/>
              <a:gd name="connsiteY2" fmla="*/ 76200 h 600075"/>
              <a:gd name="connsiteX3" fmla="*/ 451019 w 492294"/>
              <a:gd name="connsiteY3" fmla="*/ 111125 h 600075"/>
              <a:gd name="connsiteX4" fmla="*/ 441494 w 492294"/>
              <a:gd name="connsiteY4" fmla="*/ 136525 h 600075"/>
              <a:gd name="connsiteX5" fmla="*/ 441494 w 492294"/>
              <a:gd name="connsiteY5" fmla="*/ 155575 h 600075"/>
              <a:gd name="connsiteX6" fmla="*/ 428794 w 492294"/>
              <a:gd name="connsiteY6" fmla="*/ 161925 h 600075"/>
              <a:gd name="connsiteX7" fmla="*/ 419269 w 492294"/>
              <a:gd name="connsiteY7" fmla="*/ 171450 h 600075"/>
              <a:gd name="connsiteX8" fmla="*/ 393869 w 492294"/>
              <a:gd name="connsiteY8" fmla="*/ 177800 h 600075"/>
              <a:gd name="connsiteX9" fmla="*/ 365294 w 492294"/>
              <a:gd name="connsiteY9" fmla="*/ 180975 h 600075"/>
              <a:gd name="connsiteX10" fmla="*/ 327194 w 492294"/>
              <a:gd name="connsiteY10" fmla="*/ 193675 h 600075"/>
              <a:gd name="connsiteX11" fmla="*/ 317669 w 492294"/>
              <a:gd name="connsiteY11" fmla="*/ 200025 h 600075"/>
              <a:gd name="connsiteX12" fmla="*/ 292269 w 492294"/>
              <a:gd name="connsiteY12" fmla="*/ 215900 h 600075"/>
              <a:gd name="connsiteX13" fmla="*/ 276394 w 492294"/>
              <a:gd name="connsiteY13" fmla="*/ 231775 h 600075"/>
              <a:gd name="connsiteX14" fmla="*/ 276394 w 492294"/>
              <a:gd name="connsiteY14" fmla="*/ 244475 h 600075"/>
              <a:gd name="connsiteX15" fmla="*/ 263694 w 492294"/>
              <a:gd name="connsiteY15" fmla="*/ 244475 h 600075"/>
              <a:gd name="connsiteX16" fmla="*/ 231944 w 492294"/>
              <a:gd name="connsiteY16" fmla="*/ 247650 h 600075"/>
              <a:gd name="connsiteX17" fmla="*/ 219244 w 492294"/>
              <a:gd name="connsiteY17" fmla="*/ 269875 h 600075"/>
              <a:gd name="connsiteX18" fmla="*/ 200194 w 492294"/>
              <a:gd name="connsiteY18" fmla="*/ 295275 h 600075"/>
              <a:gd name="connsiteX19" fmla="*/ 181144 w 492294"/>
              <a:gd name="connsiteY19" fmla="*/ 311150 h 600075"/>
              <a:gd name="connsiteX20" fmla="*/ 162094 w 492294"/>
              <a:gd name="connsiteY20" fmla="*/ 336550 h 600075"/>
              <a:gd name="connsiteX21" fmla="*/ 149394 w 492294"/>
              <a:gd name="connsiteY21" fmla="*/ 346075 h 600075"/>
              <a:gd name="connsiteX22" fmla="*/ 133519 w 492294"/>
              <a:gd name="connsiteY22" fmla="*/ 371475 h 600075"/>
              <a:gd name="connsiteX23" fmla="*/ 117644 w 492294"/>
              <a:gd name="connsiteY23" fmla="*/ 396875 h 600075"/>
              <a:gd name="connsiteX24" fmla="*/ 104944 w 492294"/>
              <a:gd name="connsiteY24" fmla="*/ 422275 h 600075"/>
              <a:gd name="connsiteX25" fmla="*/ 95419 w 492294"/>
              <a:gd name="connsiteY25" fmla="*/ 457200 h 600075"/>
              <a:gd name="connsiteX26" fmla="*/ 92244 w 492294"/>
              <a:gd name="connsiteY26" fmla="*/ 476250 h 600075"/>
              <a:gd name="connsiteX27" fmla="*/ 89069 w 492294"/>
              <a:gd name="connsiteY27" fmla="*/ 495300 h 600075"/>
              <a:gd name="connsiteX28" fmla="*/ 79544 w 492294"/>
              <a:gd name="connsiteY28" fmla="*/ 504825 h 600075"/>
              <a:gd name="connsiteX29" fmla="*/ 73194 w 492294"/>
              <a:gd name="connsiteY29" fmla="*/ 511175 h 600075"/>
              <a:gd name="connsiteX30" fmla="*/ 47794 w 492294"/>
              <a:gd name="connsiteY30" fmla="*/ 523875 h 600075"/>
              <a:gd name="connsiteX31" fmla="*/ 22394 w 492294"/>
              <a:gd name="connsiteY31" fmla="*/ 539750 h 600075"/>
              <a:gd name="connsiteX32" fmla="*/ 9694 w 492294"/>
              <a:gd name="connsiteY32" fmla="*/ 546100 h 600075"/>
              <a:gd name="connsiteX33" fmla="*/ 169 w 492294"/>
              <a:gd name="connsiteY33" fmla="*/ 558800 h 600075"/>
              <a:gd name="connsiteX34" fmla="*/ 3344 w 492294"/>
              <a:gd name="connsiteY34" fmla="*/ 584200 h 600075"/>
              <a:gd name="connsiteX35" fmla="*/ 169 w 492294"/>
              <a:gd name="connsiteY35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94" h="600075">
                <a:moveTo>
                  <a:pt x="492294" y="0"/>
                </a:moveTo>
                <a:cubicBezTo>
                  <a:pt x="488060" y="19050"/>
                  <a:pt x="483827" y="38100"/>
                  <a:pt x="479594" y="50800"/>
                </a:cubicBezTo>
                <a:cubicBezTo>
                  <a:pt x="475361" y="63500"/>
                  <a:pt x="471656" y="66146"/>
                  <a:pt x="466894" y="76200"/>
                </a:cubicBezTo>
                <a:cubicBezTo>
                  <a:pt x="462131" y="86254"/>
                  <a:pt x="455252" y="101071"/>
                  <a:pt x="451019" y="111125"/>
                </a:cubicBezTo>
                <a:cubicBezTo>
                  <a:pt x="446786" y="121179"/>
                  <a:pt x="443081" y="129117"/>
                  <a:pt x="441494" y="136525"/>
                </a:cubicBezTo>
                <a:cubicBezTo>
                  <a:pt x="439907" y="143933"/>
                  <a:pt x="443611" y="151342"/>
                  <a:pt x="441494" y="155575"/>
                </a:cubicBezTo>
                <a:cubicBezTo>
                  <a:pt x="439377" y="159808"/>
                  <a:pt x="428794" y="161925"/>
                  <a:pt x="428794" y="161925"/>
                </a:cubicBezTo>
                <a:cubicBezTo>
                  <a:pt x="425090" y="164571"/>
                  <a:pt x="425090" y="168804"/>
                  <a:pt x="419269" y="171450"/>
                </a:cubicBezTo>
                <a:cubicBezTo>
                  <a:pt x="413448" y="174096"/>
                  <a:pt x="402865" y="176213"/>
                  <a:pt x="393869" y="177800"/>
                </a:cubicBezTo>
                <a:cubicBezTo>
                  <a:pt x="384873" y="179387"/>
                  <a:pt x="376407" y="178329"/>
                  <a:pt x="365294" y="180975"/>
                </a:cubicBezTo>
                <a:cubicBezTo>
                  <a:pt x="354181" y="183621"/>
                  <a:pt x="327194" y="193675"/>
                  <a:pt x="327194" y="193675"/>
                </a:cubicBezTo>
                <a:cubicBezTo>
                  <a:pt x="319256" y="196850"/>
                  <a:pt x="323490" y="196321"/>
                  <a:pt x="317669" y="200025"/>
                </a:cubicBezTo>
                <a:cubicBezTo>
                  <a:pt x="311848" y="203729"/>
                  <a:pt x="299148" y="210608"/>
                  <a:pt x="292269" y="215900"/>
                </a:cubicBezTo>
                <a:cubicBezTo>
                  <a:pt x="285390" y="221192"/>
                  <a:pt x="276394" y="231775"/>
                  <a:pt x="276394" y="231775"/>
                </a:cubicBezTo>
                <a:cubicBezTo>
                  <a:pt x="273748" y="236537"/>
                  <a:pt x="276394" y="244475"/>
                  <a:pt x="276394" y="244475"/>
                </a:cubicBezTo>
                <a:cubicBezTo>
                  <a:pt x="274277" y="246592"/>
                  <a:pt x="271102" y="243946"/>
                  <a:pt x="263694" y="244475"/>
                </a:cubicBezTo>
                <a:cubicBezTo>
                  <a:pt x="256286" y="245004"/>
                  <a:pt x="239352" y="243417"/>
                  <a:pt x="231944" y="247650"/>
                </a:cubicBezTo>
                <a:cubicBezTo>
                  <a:pt x="224536" y="251883"/>
                  <a:pt x="224536" y="261938"/>
                  <a:pt x="219244" y="269875"/>
                </a:cubicBezTo>
                <a:cubicBezTo>
                  <a:pt x="213952" y="277812"/>
                  <a:pt x="206544" y="288396"/>
                  <a:pt x="200194" y="295275"/>
                </a:cubicBezTo>
                <a:cubicBezTo>
                  <a:pt x="193844" y="302154"/>
                  <a:pt x="187494" y="304271"/>
                  <a:pt x="181144" y="311150"/>
                </a:cubicBezTo>
                <a:cubicBezTo>
                  <a:pt x="174794" y="318029"/>
                  <a:pt x="167386" y="330729"/>
                  <a:pt x="162094" y="336550"/>
                </a:cubicBezTo>
                <a:cubicBezTo>
                  <a:pt x="156802" y="342371"/>
                  <a:pt x="154156" y="340254"/>
                  <a:pt x="149394" y="346075"/>
                </a:cubicBezTo>
                <a:cubicBezTo>
                  <a:pt x="144632" y="351896"/>
                  <a:pt x="133519" y="371475"/>
                  <a:pt x="133519" y="371475"/>
                </a:cubicBezTo>
                <a:cubicBezTo>
                  <a:pt x="128227" y="379942"/>
                  <a:pt x="122407" y="388408"/>
                  <a:pt x="117644" y="396875"/>
                </a:cubicBezTo>
                <a:cubicBezTo>
                  <a:pt x="112881" y="405342"/>
                  <a:pt x="108648" y="412221"/>
                  <a:pt x="104944" y="422275"/>
                </a:cubicBezTo>
                <a:cubicBezTo>
                  <a:pt x="101240" y="432329"/>
                  <a:pt x="97536" y="448204"/>
                  <a:pt x="95419" y="457200"/>
                </a:cubicBezTo>
                <a:cubicBezTo>
                  <a:pt x="93302" y="466196"/>
                  <a:pt x="92244" y="476250"/>
                  <a:pt x="92244" y="476250"/>
                </a:cubicBezTo>
                <a:lnTo>
                  <a:pt x="89069" y="495300"/>
                </a:lnTo>
                <a:cubicBezTo>
                  <a:pt x="86952" y="500062"/>
                  <a:pt x="79544" y="504825"/>
                  <a:pt x="79544" y="504825"/>
                </a:cubicBezTo>
                <a:cubicBezTo>
                  <a:pt x="76898" y="507471"/>
                  <a:pt x="78486" y="508000"/>
                  <a:pt x="73194" y="511175"/>
                </a:cubicBezTo>
                <a:cubicBezTo>
                  <a:pt x="67902" y="514350"/>
                  <a:pt x="56261" y="519112"/>
                  <a:pt x="47794" y="523875"/>
                </a:cubicBezTo>
                <a:cubicBezTo>
                  <a:pt x="39327" y="528638"/>
                  <a:pt x="28744" y="536046"/>
                  <a:pt x="22394" y="539750"/>
                </a:cubicBezTo>
                <a:cubicBezTo>
                  <a:pt x="16044" y="543454"/>
                  <a:pt x="9694" y="546100"/>
                  <a:pt x="9694" y="546100"/>
                </a:cubicBezTo>
                <a:cubicBezTo>
                  <a:pt x="5990" y="549275"/>
                  <a:pt x="1227" y="552450"/>
                  <a:pt x="169" y="558800"/>
                </a:cubicBezTo>
                <a:cubicBezTo>
                  <a:pt x="-889" y="565150"/>
                  <a:pt x="3344" y="577321"/>
                  <a:pt x="3344" y="584200"/>
                </a:cubicBezTo>
                <a:cubicBezTo>
                  <a:pt x="3344" y="591079"/>
                  <a:pt x="1756" y="595577"/>
                  <a:pt x="169" y="6000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140281" y="1435100"/>
            <a:ext cx="492294" cy="600075"/>
          </a:xfrm>
          <a:custGeom>
            <a:avLst/>
            <a:gdLst>
              <a:gd name="connsiteX0" fmla="*/ 492294 w 492294"/>
              <a:gd name="connsiteY0" fmla="*/ 0 h 600075"/>
              <a:gd name="connsiteX1" fmla="*/ 479594 w 492294"/>
              <a:gd name="connsiteY1" fmla="*/ 50800 h 600075"/>
              <a:gd name="connsiteX2" fmla="*/ 466894 w 492294"/>
              <a:gd name="connsiteY2" fmla="*/ 76200 h 600075"/>
              <a:gd name="connsiteX3" fmla="*/ 451019 w 492294"/>
              <a:gd name="connsiteY3" fmla="*/ 111125 h 600075"/>
              <a:gd name="connsiteX4" fmla="*/ 441494 w 492294"/>
              <a:gd name="connsiteY4" fmla="*/ 136525 h 600075"/>
              <a:gd name="connsiteX5" fmla="*/ 441494 w 492294"/>
              <a:gd name="connsiteY5" fmla="*/ 155575 h 600075"/>
              <a:gd name="connsiteX6" fmla="*/ 428794 w 492294"/>
              <a:gd name="connsiteY6" fmla="*/ 161925 h 600075"/>
              <a:gd name="connsiteX7" fmla="*/ 419269 w 492294"/>
              <a:gd name="connsiteY7" fmla="*/ 171450 h 600075"/>
              <a:gd name="connsiteX8" fmla="*/ 393869 w 492294"/>
              <a:gd name="connsiteY8" fmla="*/ 177800 h 600075"/>
              <a:gd name="connsiteX9" fmla="*/ 365294 w 492294"/>
              <a:gd name="connsiteY9" fmla="*/ 180975 h 600075"/>
              <a:gd name="connsiteX10" fmla="*/ 327194 w 492294"/>
              <a:gd name="connsiteY10" fmla="*/ 193675 h 600075"/>
              <a:gd name="connsiteX11" fmla="*/ 317669 w 492294"/>
              <a:gd name="connsiteY11" fmla="*/ 200025 h 600075"/>
              <a:gd name="connsiteX12" fmla="*/ 292269 w 492294"/>
              <a:gd name="connsiteY12" fmla="*/ 215900 h 600075"/>
              <a:gd name="connsiteX13" fmla="*/ 276394 w 492294"/>
              <a:gd name="connsiteY13" fmla="*/ 231775 h 600075"/>
              <a:gd name="connsiteX14" fmla="*/ 276394 w 492294"/>
              <a:gd name="connsiteY14" fmla="*/ 244475 h 600075"/>
              <a:gd name="connsiteX15" fmla="*/ 263694 w 492294"/>
              <a:gd name="connsiteY15" fmla="*/ 244475 h 600075"/>
              <a:gd name="connsiteX16" fmla="*/ 231944 w 492294"/>
              <a:gd name="connsiteY16" fmla="*/ 247650 h 600075"/>
              <a:gd name="connsiteX17" fmla="*/ 219244 w 492294"/>
              <a:gd name="connsiteY17" fmla="*/ 269875 h 600075"/>
              <a:gd name="connsiteX18" fmla="*/ 200194 w 492294"/>
              <a:gd name="connsiteY18" fmla="*/ 295275 h 600075"/>
              <a:gd name="connsiteX19" fmla="*/ 181144 w 492294"/>
              <a:gd name="connsiteY19" fmla="*/ 311150 h 600075"/>
              <a:gd name="connsiteX20" fmla="*/ 162094 w 492294"/>
              <a:gd name="connsiteY20" fmla="*/ 336550 h 600075"/>
              <a:gd name="connsiteX21" fmla="*/ 149394 w 492294"/>
              <a:gd name="connsiteY21" fmla="*/ 346075 h 600075"/>
              <a:gd name="connsiteX22" fmla="*/ 133519 w 492294"/>
              <a:gd name="connsiteY22" fmla="*/ 371475 h 600075"/>
              <a:gd name="connsiteX23" fmla="*/ 117644 w 492294"/>
              <a:gd name="connsiteY23" fmla="*/ 396875 h 600075"/>
              <a:gd name="connsiteX24" fmla="*/ 104944 w 492294"/>
              <a:gd name="connsiteY24" fmla="*/ 422275 h 600075"/>
              <a:gd name="connsiteX25" fmla="*/ 95419 w 492294"/>
              <a:gd name="connsiteY25" fmla="*/ 457200 h 600075"/>
              <a:gd name="connsiteX26" fmla="*/ 92244 w 492294"/>
              <a:gd name="connsiteY26" fmla="*/ 476250 h 600075"/>
              <a:gd name="connsiteX27" fmla="*/ 89069 w 492294"/>
              <a:gd name="connsiteY27" fmla="*/ 495300 h 600075"/>
              <a:gd name="connsiteX28" fmla="*/ 79544 w 492294"/>
              <a:gd name="connsiteY28" fmla="*/ 504825 h 600075"/>
              <a:gd name="connsiteX29" fmla="*/ 73194 w 492294"/>
              <a:gd name="connsiteY29" fmla="*/ 511175 h 600075"/>
              <a:gd name="connsiteX30" fmla="*/ 47794 w 492294"/>
              <a:gd name="connsiteY30" fmla="*/ 523875 h 600075"/>
              <a:gd name="connsiteX31" fmla="*/ 22394 w 492294"/>
              <a:gd name="connsiteY31" fmla="*/ 539750 h 600075"/>
              <a:gd name="connsiteX32" fmla="*/ 9694 w 492294"/>
              <a:gd name="connsiteY32" fmla="*/ 546100 h 600075"/>
              <a:gd name="connsiteX33" fmla="*/ 169 w 492294"/>
              <a:gd name="connsiteY33" fmla="*/ 558800 h 600075"/>
              <a:gd name="connsiteX34" fmla="*/ 3344 w 492294"/>
              <a:gd name="connsiteY34" fmla="*/ 584200 h 600075"/>
              <a:gd name="connsiteX35" fmla="*/ 169 w 492294"/>
              <a:gd name="connsiteY35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94" h="600075">
                <a:moveTo>
                  <a:pt x="492294" y="0"/>
                </a:moveTo>
                <a:cubicBezTo>
                  <a:pt x="488060" y="19050"/>
                  <a:pt x="483827" y="38100"/>
                  <a:pt x="479594" y="50800"/>
                </a:cubicBezTo>
                <a:cubicBezTo>
                  <a:pt x="475361" y="63500"/>
                  <a:pt x="471656" y="66146"/>
                  <a:pt x="466894" y="76200"/>
                </a:cubicBezTo>
                <a:cubicBezTo>
                  <a:pt x="462131" y="86254"/>
                  <a:pt x="455252" y="101071"/>
                  <a:pt x="451019" y="111125"/>
                </a:cubicBezTo>
                <a:cubicBezTo>
                  <a:pt x="446786" y="121179"/>
                  <a:pt x="443081" y="129117"/>
                  <a:pt x="441494" y="136525"/>
                </a:cubicBezTo>
                <a:cubicBezTo>
                  <a:pt x="439907" y="143933"/>
                  <a:pt x="443611" y="151342"/>
                  <a:pt x="441494" y="155575"/>
                </a:cubicBezTo>
                <a:cubicBezTo>
                  <a:pt x="439377" y="159808"/>
                  <a:pt x="428794" y="161925"/>
                  <a:pt x="428794" y="161925"/>
                </a:cubicBezTo>
                <a:cubicBezTo>
                  <a:pt x="425090" y="164571"/>
                  <a:pt x="425090" y="168804"/>
                  <a:pt x="419269" y="171450"/>
                </a:cubicBezTo>
                <a:cubicBezTo>
                  <a:pt x="413448" y="174096"/>
                  <a:pt x="402865" y="176213"/>
                  <a:pt x="393869" y="177800"/>
                </a:cubicBezTo>
                <a:cubicBezTo>
                  <a:pt x="384873" y="179387"/>
                  <a:pt x="376407" y="178329"/>
                  <a:pt x="365294" y="180975"/>
                </a:cubicBezTo>
                <a:cubicBezTo>
                  <a:pt x="354181" y="183621"/>
                  <a:pt x="327194" y="193675"/>
                  <a:pt x="327194" y="193675"/>
                </a:cubicBezTo>
                <a:cubicBezTo>
                  <a:pt x="319256" y="196850"/>
                  <a:pt x="323490" y="196321"/>
                  <a:pt x="317669" y="200025"/>
                </a:cubicBezTo>
                <a:cubicBezTo>
                  <a:pt x="311848" y="203729"/>
                  <a:pt x="299148" y="210608"/>
                  <a:pt x="292269" y="215900"/>
                </a:cubicBezTo>
                <a:cubicBezTo>
                  <a:pt x="285390" y="221192"/>
                  <a:pt x="276394" y="231775"/>
                  <a:pt x="276394" y="231775"/>
                </a:cubicBezTo>
                <a:cubicBezTo>
                  <a:pt x="273748" y="236537"/>
                  <a:pt x="276394" y="244475"/>
                  <a:pt x="276394" y="244475"/>
                </a:cubicBezTo>
                <a:cubicBezTo>
                  <a:pt x="274277" y="246592"/>
                  <a:pt x="271102" y="243946"/>
                  <a:pt x="263694" y="244475"/>
                </a:cubicBezTo>
                <a:cubicBezTo>
                  <a:pt x="256286" y="245004"/>
                  <a:pt x="239352" y="243417"/>
                  <a:pt x="231944" y="247650"/>
                </a:cubicBezTo>
                <a:cubicBezTo>
                  <a:pt x="224536" y="251883"/>
                  <a:pt x="224536" y="261938"/>
                  <a:pt x="219244" y="269875"/>
                </a:cubicBezTo>
                <a:cubicBezTo>
                  <a:pt x="213952" y="277812"/>
                  <a:pt x="206544" y="288396"/>
                  <a:pt x="200194" y="295275"/>
                </a:cubicBezTo>
                <a:cubicBezTo>
                  <a:pt x="193844" y="302154"/>
                  <a:pt x="187494" y="304271"/>
                  <a:pt x="181144" y="311150"/>
                </a:cubicBezTo>
                <a:cubicBezTo>
                  <a:pt x="174794" y="318029"/>
                  <a:pt x="167386" y="330729"/>
                  <a:pt x="162094" y="336550"/>
                </a:cubicBezTo>
                <a:cubicBezTo>
                  <a:pt x="156802" y="342371"/>
                  <a:pt x="154156" y="340254"/>
                  <a:pt x="149394" y="346075"/>
                </a:cubicBezTo>
                <a:cubicBezTo>
                  <a:pt x="144632" y="351896"/>
                  <a:pt x="133519" y="371475"/>
                  <a:pt x="133519" y="371475"/>
                </a:cubicBezTo>
                <a:cubicBezTo>
                  <a:pt x="128227" y="379942"/>
                  <a:pt x="122407" y="388408"/>
                  <a:pt x="117644" y="396875"/>
                </a:cubicBezTo>
                <a:cubicBezTo>
                  <a:pt x="112881" y="405342"/>
                  <a:pt x="108648" y="412221"/>
                  <a:pt x="104944" y="422275"/>
                </a:cubicBezTo>
                <a:cubicBezTo>
                  <a:pt x="101240" y="432329"/>
                  <a:pt x="97536" y="448204"/>
                  <a:pt x="95419" y="457200"/>
                </a:cubicBezTo>
                <a:cubicBezTo>
                  <a:pt x="93302" y="466196"/>
                  <a:pt x="92244" y="476250"/>
                  <a:pt x="92244" y="476250"/>
                </a:cubicBezTo>
                <a:lnTo>
                  <a:pt x="89069" y="495300"/>
                </a:lnTo>
                <a:cubicBezTo>
                  <a:pt x="86952" y="500062"/>
                  <a:pt x="79544" y="504825"/>
                  <a:pt x="79544" y="504825"/>
                </a:cubicBezTo>
                <a:cubicBezTo>
                  <a:pt x="76898" y="507471"/>
                  <a:pt x="78486" y="508000"/>
                  <a:pt x="73194" y="511175"/>
                </a:cubicBezTo>
                <a:cubicBezTo>
                  <a:pt x="67902" y="514350"/>
                  <a:pt x="56261" y="519112"/>
                  <a:pt x="47794" y="523875"/>
                </a:cubicBezTo>
                <a:cubicBezTo>
                  <a:pt x="39327" y="528638"/>
                  <a:pt x="28744" y="536046"/>
                  <a:pt x="22394" y="539750"/>
                </a:cubicBezTo>
                <a:cubicBezTo>
                  <a:pt x="16044" y="543454"/>
                  <a:pt x="9694" y="546100"/>
                  <a:pt x="9694" y="546100"/>
                </a:cubicBezTo>
                <a:cubicBezTo>
                  <a:pt x="5990" y="549275"/>
                  <a:pt x="1227" y="552450"/>
                  <a:pt x="169" y="558800"/>
                </a:cubicBezTo>
                <a:cubicBezTo>
                  <a:pt x="-889" y="565150"/>
                  <a:pt x="3344" y="577321"/>
                  <a:pt x="3344" y="584200"/>
                </a:cubicBezTo>
                <a:cubicBezTo>
                  <a:pt x="3344" y="591079"/>
                  <a:pt x="1756" y="595577"/>
                  <a:pt x="169" y="600075"/>
                </a:cubicBez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651500" y="892175"/>
            <a:ext cx="505422" cy="1066800"/>
          </a:xfrm>
          <a:custGeom>
            <a:avLst/>
            <a:gdLst>
              <a:gd name="connsiteX0" fmla="*/ 473075 w 505422"/>
              <a:gd name="connsiteY0" fmla="*/ 1066800 h 1066800"/>
              <a:gd name="connsiteX1" fmla="*/ 501650 w 505422"/>
              <a:gd name="connsiteY1" fmla="*/ 981075 h 1066800"/>
              <a:gd name="connsiteX2" fmla="*/ 501650 w 505422"/>
              <a:gd name="connsiteY2" fmla="*/ 936625 h 1066800"/>
              <a:gd name="connsiteX3" fmla="*/ 469900 w 505422"/>
              <a:gd name="connsiteY3" fmla="*/ 914400 h 1066800"/>
              <a:gd name="connsiteX4" fmla="*/ 454025 w 505422"/>
              <a:gd name="connsiteY4" fmla="*/ 898525 h 1066800"/>
              <a:gd name="connsiteX5" fmla="*/ 425450 w 505422"/>
              <a:gd name="connsiteY5" fmla="*/ 892175 h 1066800"/>
              <a:gd name="connsiteX6" fmla="*/ 406400 w 505422"/>
              <a:gd name="connsiteY6" fmla="*/ 892175 h 1066800"/>
              <a:gd name="connsiteX7" fmla="*/ 390525 w 505422"/>
              <a:gd name="connsiteY7" fmla="*/ 866775 h 1066800"/>
              <a:gd name="connsiteX8" fmla="*/ 390525 w 505422"/>
              <a:gd name="connsiteY8" fmla="*/ 835025 h 1066800"/>
              <a:gd name="connsiteX9" fmla="*/ 409575 w 505422"/>
              <a:gd name="connsiteY9" fmla="*/ 806450 h 1066800"/>
              <a:gd name="connsiteX10" fmla="*/ 438150 w 505422"/>
              <a:gd name="connsiteY10" fmla="*/ 793750 h 1066800"/>
              <a:gd name="connsiteX11" fmla="*/ 460375 w 505422"/>
              <a:gd name="connsiteY11" fmla="*/ 774700 h 1066800"/>
              <a:gd name="connsiteX12" fmla="*/ 450850 w 505422"/>
              <a:gd name="connsiteY12" fmla="*/ 749300 h 1066800"/>
              <a:gd name="connsiteX13" fmla="*/ 460375 w 505422"/>
              <a:gd name="connsiteY13" fmla="*/ 736600 h 1066800"/>
              <a:gd name="connsiteX14" fmla="*/ 444500 w 505422"/>
              <a:gd name="connsiteY14" fmla="*/ 698500 h 1066800"/>
              <a:gd name="connsiteX15" fmla="*/ 428625 w 505422"/>
              <a:gd name="connsiteY15" fmla="*/ 676275 h 1066800"/>
              <a:gd name="connsiteX16" fmla="*/ 419100 w 505422"/>
              <a:gd name="connsiteY16" fmla="*/ 660400 h 1066800"/>
              <a:gd name="connsiteX17" fmla="*/ 384175 w 505422"/>
              <a:gd name="connsiteY17" fmla="*/ 644525 h 1066800"/>
              <a:gd name="connsiteX18" fmla="*/ 336550 w 505422"/>
              <a:gd name="connsiteY18" fmla="*/ 631825 h 1066800"/>
              <a:gd name="connsiteX19" fmla="*/ 298450 w 505422"/>
              <a:gd name="connsiteY19" fmla="*/ 612775 h 1066800"/>
              <a:gd name="connsiteX20" fmla="*/ 273050 w 505422"/>
              <a:gd name="connsiteY20" fmla="*/ 590550 h 1066800"/>
              <a:gd name="connsiteX21" fmla="*/ 257175 w 505422"/>
              <a:gd name="connsiteY21" fmla="*/ 568325 h 1066800"/>
              <a:gd name="connsiteX22" fmla="*/ 241300 w 505422"/>
              <a:gd name="connsiteY22" fmla="*/ 546100 h 1066800"/>
              <a:gd name="connsiteX23" fmla="*/ 234950 w 505422"/>
              <a:gd name="connsiteY23" fmla="*/ 523875 h 1066800"/>
              <a:gd name="connsiteX24" fmla="*/ 225425 w 505422"/>
              <a:gd name="connsiteY24" fmla="*/ 479425 h 1066800"/>
              <a:gd name="connsiteX25" fmla="*/ 225425 w 505422"/>
              <a:gd name="connsiteY25" fmla="*/ 460375 h 1066800"/>
              <a:gd name="connsiteX26" fmla="*/ 200025 w 505422"/>
              <a:gd name="connsiteY26" fmla="*/ 431800 h 1066800"/>
              <a:gd name="connsiteX27" fmla="*/ 171450 w 505422"/>
              <a:gd name="connsiteY27" fmla="*/ 403225 h 1066800"/>
              <a:gd name="connsiteX28" fmla="*/ 158750 w 505422"/>
              <a:gd name="connsiteY28" fmla="*/ 393700 h 1066800"/>
              <a:gd name="connsiteX29" fmla="*/ 155575 w 505422"/>
              <a:gd name="connsiteY29" fmla="*/ 381000 h 1066800"/>
              <a:gd name="connsiteX30" fmla="*/ 155575 w 505422"/>
              <a:gd name="connsiteY30" fmla="*/ 365125 h 1066800"/>
              <a:gd name="connsiteX31" fmla="*/ 161925 w 505422"/>
              <a:gd name="connsiteY31" fmla="*/ 349250 h 1066800"/>
              <a:gd name="connsiteX32" fmla="*/ 165100 w 505422"/>
              <a:gd name="connsiteY32" fmla="*/ 314325 h 1066800"/>
              <a:gd name="connsiteX33" fmla="*/ 168275 w 505422"/>
              <a:gd name="connsiteY33" fmla="*/ 292100 h 1066800"/>
              <a:gd name="connsiteX34" fmla="*/ 161925 w 505422"/>
              <a:gd name="connsiteY34" fmla="*/ 254000 h 1066800"/>
              <a:gd name="connsiteX35" fmla="*/ 161925 w 505422"/>
              <a:gd name="connsiteY35" fmla="*/ 238125 h 1066800"/>
              <a:gd name="connsiteX36" fmla="*/ 146050 w 505422"/>
              <a:gd name="connsiteY36" fmla="*/ 203200 h 1066800"/>
              <a:gd name="connsiteX37" fmla="*/ 130175 w 505422"/>
              <a:gd name="connsiteY37" fmla="*/ 177800 h 1066800"/>
              <a:gd name="connsiteX38" fmla="*/ 92075 w 505422"/>
              <a:gd name="connsiteY38" fmla="*/ 149225 h 1066800"/>
              <a:gd name="connsiteX39" fmla="*/ 76200 w 505422"/>
              <a:gd name="connsiteY39" fmla="*/ 130175 h 1066800"/>
              <a:gd name="connsiteX40" fmla="*/ 60325 w 505422"/>
              <a:gd name="connsiteY40" fmla="*/ 101600 h 1066800"/>
              <a:gd name="connsiteX41" fmla="*/ 44450 w 505422"/>
              <a:gd name="connsiteY41" fmla="*/ 63500 h 1066800"/>
              <a:gd name="connsiteX42" fmla="*/ 22225 w 505422"/>
              <a:gd name="connsiteY42" fmla="*/ 53975 h 1066800"/>
              <a:gd name="connsiteX43" fmla="*/ 12700 w 505422"/>
              <a:gd name="connsiteY43" fmla="*/ 25400 h 1066800"/>
              <a:gd name="connsiteX44" fmla="*/ 3175 w 505422"/>
              <a:gd name="connsiteY44" fmla="*/ 9525 h 1066800"/>
              <a:gd name="connsiteX45" fmla="*/ 0 w 505422"/>
              <a:gd name="connsiteY45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5422" h="1066800">
                <a:moveTo>
                  <a:pt x="473075" y="1066800"/>
                </a:moveTo>
                <a:cubicBezTo>
                  <a:pt x="484981" y="1034785"/>
                  <a:pt x="496888" y="1002771"/>
                  <a:pt x="501650" y="981075"/>
                </a:cubicBezTo>
                <a:cubicBezTo>
                  <a:pt x="506412" y="959379"/>
                  <a:pt x="506942" y="947737"/>
                  <a:pt x="501650" y="936625"/>
                </a:cubicBezTo>
                <a:cubicBezTo>
                  <a:pt x="496358" y="925512"/>
                  <a:pt x="477837" y="920750"/>
                  <a:pt x="469900" y="914400"/>
                </a:cubicBezTo>
                <a:cubicBezTo>
                  <a:pt x="461963" y="908050"/>
                  <a:pt x="461433" y="902229"/>
                  <a:pt x="454025" y="898525"/>
                </a:cubicBezTo>
                <a:cubicBezTo>
                  <a:pt x="446617" y="894821"/>
                  <a:pt x="433387" y="893233"/>
                  <a:pt x="425450" y="892175"/>
                </a:cubicBezTo>
                <a:cubicBezTo>
                  <a:pt x="417513" y="891117"/>
                  <a:pt x="412221" y="896408"/>
                  <a:pt x="406400" y="892175"/>
                </a:cubicBezTo>
                <a:cubicBezTo>
                  <a:pt x="400579" y="887942"/>
                  <a:pt x="393171" y="876300"/>
                  <a:pt x="390525" y="866775"/>
                </a:cubicBezTo>
                <a:cubicBezTo>
                  <a:pt x="387879" y="857250"/>
                  <a:pt x="387350" y="845079"/>
                  <a:pt x="390525" y="835025"/>
                </a:cubicBezTo>
                <a:cubicBezTo>
                  <a:pt x="393700" y="824971"/>
                  <a:pt x="401637" y="813329"/>
                  <a:pt x="409575" y="806450"/>
                </a:cubicBezTo>
                <a:cubicBezTo>
                  <a:pt x="417513" y="799571"/>
                  <a:pt x="429683" y="799042"/>
                  <a:pt x="438150" y="793750"/>
                </a:cubicBezTo>
                <a:cubicBezTo>
                  <a:pt x="446617" y="788458"/>
                  <a:pt x="458258" y="782108"/>
                  <a:pt x="460375" y="774700"/>
                </a:cubicBezTo>
                <a:cubicBezTo>
                  <a:pt x="462492" y="767292"/>
                  <a:pt x="450850" y="749300"/>
                  <a:pt x="450850" y="749300"/>
                </a:cubicBezTo>
                <a:cubicBezTo>
                  <a:pt x="450850" y="742950"/>
                  <a:pt x="461433" y="745067"/>
                  <a:pt x="460375" y="736600"/>
                </a:cubicBezTo>
                <a:cubicBezTo>
                  <a:pt x="459317" y="728133"/>
                  <a:pt x="449792" y="708554"/>
                  <a:pt x="444500" y="698500"/>
                </a:cubicBezTo>
                <a:cubicBezTo>
                  <a:pt x="439208" y="688446"/>
                  <a:pt x="432858" y="682625"/>
                  <a:pt x="428625" y="676275"/>
                </a:cubicBezTo>
                <a:cubicBezTo>
                  <a:pt x="424392" y="669925"/>
                  <a:pt x="426508" y="665692"/>
                  <a:pt x="419100" y="660400"/>
                </a:cubicBezTo>
                <a:cubicBezTo>
                  <a:pt x="411692" y="655108"/>
                  <a:pt x="397933" y="649287"/>
                  <a:pt x="384175" y="644525"/>
                </a:cubicBezTo>
                <a:cubicBezTo>
                  <a:pt x="370417" y="639763"/>
                  <a:pt x="350837" y="637117"/>
                  <a:pt x="336550" y="631825"/>
                </a:cubicBezTo>
                <a:cubicBezTo>
                  <a:pt x="322263" y="626533"/>
                  <a:pt x="309033" y="619654"/>
                  <a:pt x="298450" y="612775"/>
                </a:cubicBezTo>
                <a:cubicBezTo>
                  <a:pt x="287867" y="605896"/>
                  <a:pt x="279929" y="597958"/>
                  <a:pt x="273050" y="590550"/>
                </a:cubicBezTo>
                <a:cubicBezTo>
                  <a:pt x="266171" y="583142"/>
                  <a:pt x="257175" y="568325"/>
                  <a:pt x="257175" y="568325"/>
                </a:cubicBezTo>
                <a:cubicBezTo>
                  <a:pt x="251883" y="560917"/>
                  <a:pt x="245004" y="553508"/>
                  <a:pt x="241300" y="546100"/>
                </a:cubicBezTo>
                <a:cubicBezTo>
                  <a:pt x="237596" y="538692"/>
                  <a:pt x="237596" y="534988"/>
                  <a:pt x="234950" y="523875"/>
                </a:cubicBezTo>
                <a:cubicBezTo>
                  <a:pt x="232304" y="512762"/>
                  <a:pt x="227012" y="490008"/>
                  <a:pt x="225425" y="479425"/>
                </a:cubicBezTo>
                <a:cubicBezTo>
                  <a:pt x="223837" y="468842"/>
                  <a:pt x="229658" y="468312"/>
                  <a:pt x="225425" y="460375"/>
                </a:cubicBezTo>
                <a:cubicBezTo>
                  <a:pt x="221192" y="452438"/>
                  <a:pt x="209021" y="441325"/>
                  <a:pt x="200025" y="431800"/>
                </a:cubicBezTo>
                <a:cubicBezTo>
                  <a:pt x="191029" y="422275"/>
                  <a:pt x="171450" y="403225"/>
                  <a:pt x="171450" y="403225"/>
                </a:cubicBezTo>
                <a:cubicBezTo>
                  <a:pt x="164571" y="396875"/>
                  <a:pt x="158750" y="393700"/>
                  <a:pt x="158750" y="393700"/>
                </a:cubicBezTo>
                <a:cubicBezTo>
                  <a:pt x="156104" y="389996"/>
                  <a:pt x="156104" y="385762"/>
                  <a:pt x="155575" y="381000"/>
                </a:cubicBezTo>
                <a:cubicBezTo>
                  <a:pt x="155046" y="376237"/>
                  <a:pt x="154517" y="370416"/>
                  <a:pt x="155575" y="365125"/>
                </a:cubicBezTo>
                <a:cubicBezTo>
                  <a:pt x="156633" y="359834"/>
                  <a:pt x="160338" y="357717"/>
                  <a:pt x="161925" y="349250"/>
                </a:cubicBezTo>
                <a:cubicBezTo>
                  <a:pt x="163512" y="340783"/>
                  <a:pt x="164042" y="323850"/>
                  <a:pt x="165100" y="314325"/>
                </a:cubicBezTo>
                <a:cubicBezTo>
                  <a:pt x="166158" y="304800"/>
                  <a:pt x="168804" y="302154"/>
                  <a:pt x="168275" y="292100"/>
                </a:cubicBezTo>
                <a:cubicBezTo>
                  <a:pt x="167746" y="282046"/>
                  <a:pt x="162983" y="262996"/>
                  <a:pt x="161925" y="254000"/>
                </a:cubicBezTo>
                <a:cubicBezTo>
                  <a:pt x="160867" y="245004"/>
                  <a:pt x="164571" y="246592"/>
                  <a:pt x="161925" y="238125"/>
                </a:cubicBezTo>
                <a:cubicBezTo>
                  <a:pt x="159279" y="229658"/>
                  <a:pt x="151342" y="213254"/>
                  <a:pt x="146050" y="203200"/>
                </a:cubicBezTo>
                <a:cubicBezTo>
                  <a:pt x="140758" y="193146"/>
                  <a:pt x="139171" y="186796"/>
                  <a:pt x="130175" y="177800"/>
                </a:cubicBezTo>
                <a:cubicBezTo>
                  <a:pt x="121179" y="168804"/>
                  <a:pt x="101071" y="157162"/>
                  <a:pt x="92075" y="149225"/>
                </a:cubicBezTo>
                <a:cubicBezTo>
                  <a:pt x="83079" y="141287"/>
                  <a:pt x="81492" y="138112"/>
                  <a:pt x="76200" y="130175"/>
                </a:cubicBezTo>
                <a:cubicBezTo>
                  <a:pt x="70908" y="122238"/>
                  <a:pt x="65617" y="112712"/>
                  <a:pt x="60325" y="101600"/>
                </a:cubicBezTo>
                <a:cubicBezTo>
                  <a:pt x="55033" y="90487"/>
                  <a:pt x="50800" y="71437"/>
                  <a:pt x="44450" y="63500"/>
                </a:cubicBezTo>
                <a:cubicBezTo>
                  <a:pt x="38100" y="55563"/>
                  <a:pt x="27517" y="60325"/>
                  <a:pt x="22225" y="53975"/>
                </a:cubicBezTo>
                <a:cubicBezTo>
                  <a:pt x="16933" y="47625"/>
                  <a:pt x="15875" y="32808"/>
                  <a:pt x="12700" y="25400"/>
                </a:cubicBezTo>
                <a:cubicBezTo>
                  <a:pt x="9525" y="17992"/>
                  <a:pt x="5292" y="13758"/>
                  <a:pt x="3175" y="9525"/>
                </a:cubicBezTo>
                <a:cubicBezTo>
                  <a:pt x="1058" y="5292"/>
                  <a:pt x="529" y="2646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334778" y="15617"/>
            <a:ext cx="351647" cy="896370"/>
          </a:xfrm>
          <a:custGeom>
            <a:avLst/>
            <a:gdLst>
              <a:gd name="connsiteX0" fmla="*/ 316722 w 351647"/>
              <a:gd name="connsiteY0" fmla="*/ 876558 h 896370"/>
              <a:gd name="connsiteX1" fmla="*/ 256397 w 351647"/>
              <a:gd name="connsiteY1" fmla="*/ 873383 h 896370"/>
              <a:gd name="connsiteX2" fmla="*/ 199247 w 351647"/>
              <a:gd name="connsiteY2" fmla="*/ 895608 h 896370"/>
              <a:gd name="connsiteX3" fmla="*/ 177022 w 351647"/>
              <a:gd name="connsiteY3" fmla="*/ 889258 h 896370"/>
              <a:gd name="connsiteX4" fmla="*/ 142097 w 351647"/>
              <a:gd name="connsiteY4" fmla="*/ 870208 h 896370"/>
              <a:gd name="connsiteX5" fmla="*/ 123047 w 351647"/>
              <a:gd name="connsiteY5" fmla="*/ 835283 h 896370"/>
              <a:gd name="connsiteX6" fmla="*/ 94472 w 351647"/>
              <a:gd name="connsiteY6" fmla="*/ 790833 h 896370"/>
              <a:gd name="connsiteX7" fmla="*/ 75422 w 351647"/>
              <a:gd name="connsiteY7" fmla="*/ 797183 h 896370"/>
              <a:gd name="connsiteX8" fmla="*/ 84947 w 351647"/>
              <a:gd name="connsiteY8" fmla="*/ 768608 h 896370"/>
              <a:gd name="connsiteX9" fmla="*/ 94472 w 351647"/>
              <a:gd name="connsiteY9" fmla="*/ 730508 h 896370"/>
              <a:gd name="connsiteX10" fmla="*/ 69072 w 351647"/>
              <a:gd name="connsiteY10" fmla="*/ 701933 h 896370"/>
              <a:gd name="connsiteX11" fmla="*/ 46847 w 351647"/>
              <a:gd name="connsiteY11" fmla="*/ 686058 h 896370"/>
              <a:gd name="connsiteX12" fmla="*/ 18272 w 351647"/>
              <a:gd name="connsiteY12" fmla="*/ 625733 h 896370"/>
              <a:gd name="connsiteX13" fmla="*/ 2397 w 351647"/>
              <a:gd name="connsiteY13" fmla="*/ 603508 h 896370"/>
              <a:gd name="connsiteX14" fmla="*/ 2397 w 351647"/>
              <a:gd name="connsiteY14" fmla="*/ 555883 h 896370"/>
              <a:gd name="connsiteX15" fmla="*/ 24622 w 351647"/>
              <a:gd name="connsiteY15" fmla="*/ 451108 h 896370"/>
              <a:gd name="connsiteX16" fmla="*/ 24622 w 351647"/>
              <a:gd name="connsiteY16" fmla="*/ 308233 h 896370"/>
              <a:gd name="connsiteX17" fmla="*/ 15097 w 351647"/>
              <a:gd name="connsiteY17" fmla="*/ 238383 h 896370"/>
              <a:gd name="connsiteX18" fmla="*/ 18272 w 351647"/>
              <a:gd name="connsiteY18" fmla="*/ 203458 h 896370"/>
              <a:gd name="connsiteX19" fmla="*/ 21447 w 351647"/>
              <a:gd name="connsiteY19" fmla="*/ 136783 h 896370"/>
              <a:gd name="connsiteX20" fmla="*/ 37322 w 351647"/>
              <a:gd name="connsiteY20" fmla="*/ 82808 h 896370"/>
              <a:gd name="connsiteX21" fmla="*/ 46847 w 351647"/>
              <a:gd name="connsiteY21" fmla="*/ 44708 h 896370"/>
              <a:gd name="connsiteX22" fmla="*/ 65897 w 351647"/>
              <a:gd name="connsiteY22" fmla="*/ 16133 h 896370"/>
              <a:gd name="connsiteX23" fmla="*/ 65897 w 351647"/>
              <a:gd name="connsiteY23" fmla="*/ 9783 h 896370"/>
              <a:gd name="connsiteX24" fmla="*/ 351647 w 351647"/>
              <a:gd name="connsiteY24" fmla="*/ 152658 h 89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647" h="896370">
                <a:moveTo>
                  <a:pt x="316722" y="876558"/>
                </a:moveTo>
                <a:cubicBezTo>
                  <a:pt x="296349" y="873383"/>
                  <a:pt x="275976" y="870208"/>
                  <a:pt x="256397" y="873383"/>
                </a:cubicBezTo>
                <a:cubicBezTo>
                  <a:pt x="236818" y="876558"/>
                  <a:pt x="212476" y="892962"/>
                  <a:pt x="199247" y="895608"/>
                </a:cubicBezTo>
                <a:cubicBezTo>
                  <a:pt x="186018" y="898254"/>
                  <a:pt x="186547" y="893491"/>
                  <a:pt x="177022" y="889258"/>
                </a:cubicBezTo>
                <a:cubicBezTo>
                  <a:pt x="167497" y="885025"/>
                  <a:pt x="151093" y="879204"/>
                  <a:pt x="142097" y="870208"/>
                </a:cubicBezTo>
                <a:cubicBezTo>
                  <a:pt x="133101" y="861212"/>
                  <a:pt x="130984" y="848512"/>
                  <a:pt x="123047" y="835283"/>
                </a:cubicBezTo>
                <a:cubicBezTo>
                  <a:pt x="115110" y="822054"/>
                  <a:pt x="102409" y="797183"/>
                  <a:pt x="94472" y="790833"/>
                </a:cubicBezTo>
                <a:cubicBezTo>
                  <a:pt x="86535" y="784483"/>
                  <a:pt x="77009" y="800887"/>
                  <a:pt x="75422" y="797183"/>
                </a:cubicBezTo>
                <a:cubicBezTo>
                  <a:pt x="73835" y="793479"/>
                  <a:pt x="81772" y="779721"/>
                  <a:pt x="84947" y="768608"/>
                </a:cubicBezTo>
                <a:cubicBezTo>
                  <a:pt x="88122" y="757495"/>
                  <a:pt x="97118" y="741621"/>
                  <a:pt x="94472" y="730508"/>
                </a:cubicBezTo>
                <a:cubicBezTo>
                  <a:pt x="91826" y="719395"/>
                  <a:pt x="77009" y="709341"/>
                  <a:pt x="69072" y="701933"/>
                </a:cubicBezTo>
                <a:cubicBezTo>
                  <a:pt x="61134" y="694525"/>
                  <a:pt x="55314" y="698758"/>
                  <a:pt x="46847" y="686058"/>
                </a:cubicBezTo>
                <a:cubicBezTo>
                  <a:pt x="38380" y="673358"/>
                  <a:pt x="25680" y="639491"/>
                  <a:pt x="18272" y="625733"/>
                </a:cubicBezTo>
                <a:cubicBezTo>
                  <a:pt x="10864" y="611975"/>
                  <a:pt x="5043" y="615150"/>
                  <a:pt x="2397" y="603508"/>
                </a:cubicBezTo>
                <a:cubicBezTo>
                  <a:pt x="-249" y="591866"/>
                  <a:pt x="-1307" y="581283"/>
                  <a:pt x="2397" y="555883"/>
                </a:cubicBezTo>
                <a:cubicBezTo>
                  <a:pt x="6101" y="530483"/>
                  <a:pt x="20918" y="492383"/>
                  <a:pt x="24622" y="451108"/>
                </a:cubicBezTo>
                <a:cubicBezTo>
                  <a:pt x="28326" y="409833"/>
                  <a:pt x="26209" y="343687"/>
                  <a:pt x="24622" y="308233"/>
                </a:cubicBezTo>
                <a:cubicBezTo>
                  <a:pt x="23035" y="272779"/>
                  <a:pt x="16155" y="255845"/>
                  <a:pt x="15097" y="238383"/>
                </a:cubicBezTo>
                <a:cubicBezTo>
                  <a:pt x="14039" y="220921"/>
                  <a:pt x="17214" y="220391"/>
                  <a:pt x="18272" y="203458"/>
                </a:cubicBezTo>
                <a:cubicBezTo>
                  <a:pt x="19330" y="186525"/>
                  <a:pt x="18272" y="156891"/>
                  <a:pt x="21447" y="136783"/>
                </a:cubicBezTo>
                <a:cubicBezTo>
                  <a:pt x="24622" y="116675"/>
                  <a:pt x="33089" y="98154"/>
                  <a:pt x="37322" y="82808"/>
                </a:cubicBezTo>
                <a:cubicBezTo>
                  <a:pt x="41555" y="67462"/>
                  <a:pt x="42085" y="55820"/>
                  <a:pt x="46847" y="44708"/>
                </a:cubicBezTo>
                <a:cubicBezTo>
                  <a:pt x="51609" y="33596"/>
                  <a:pt x="65897" y="16133"/>
                  <a:pt x="65897" y="16133"/>
                </a:cubicBezTo>
                <a:cubicBezTo>
                  <a:pt x="69072" y="10312"/>
                  <a:pt x="18272" y="-12971"/>
                  <a:pt x="65897" y="9783"/>
                </a:cubicBezTo>
                <a:cubicBezTo>
                  <a:pt x="113522" y="32537"/>
                  <a:pt x="232584" y="92597"/>
                  <a:pt x="351647" y="152658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46600" y="3209925"/>
            <a:ext cx="863783" cy="695606"/>
          </a:xfrm>
          <a:custGeom>
            <a:avLst/>
            <a:gdLst>
              <a:gd name="connsiteX0" fmla="*/ 57150 w 863783"/>
              <a:gd name="connsiteY0" fmla="*/ 0 h 695606"/>
              <a:gd name="connsiteX1" fmla="*/ 53975 w 863783"/>
              <a:gd name="connsiteY1" fmla="*/ 53975 h 695606"/>
              <a:gd name="connsiteX2" fmla="*/ 34925 w 863783"/>
              <a:gd name="connsiteY2" fmla="*/ 53975 h 695606"/>
              <a:gd name="connsiteX3" fmla="*/ 44450 w 863783"/>
              <a:gd name="connsiteY3" fmla="*/ 82550 h 695606"/>
              <a:gd name="connsiteX4" fmla="*/ 47625 w 863783"/>
              <a:gd name="connsiteY4" fmla="*/ 101600 h 695606"/>
              <a:gd name="connsiteX5" fmla="*/ 34925 w 863783"/>
              <a:gd name="connsiteY5" fmla="*/ 114300 h 695606"/>
              <a:gd name="connsiteX6" fmla="*/ 9525 w 863783"/>
              <a:gd name="connsiteY6" fmla="*/ 114300 h 695606"/>
              <a:gd name="connsiteX7" fmla="*/ 0 w 863783"/>
              <a:gd name="connsiteY7" fmla="*/ 114300 h 695606"/>
              <a:gd name="connsiteX8" fmla="*/ 9525 w 863783"/>
              <a:gd name="connsiteY8" fmla="*/ 139700 h 695606"/>
              <a:gd name="connsiteX9" fmla="*/ 57150 w 863783"/>
              <a:gd name="connsiteY9" fmla="*/ 171450 h 695606"/>
              <a:gd name="connsiteX10" fmla="*/ 76200 w 863783"/>
              <a:gd name="connsiteY10" fmla="*/ 184150 h 695606"/>
              <a:gd name="connsiteX11" fmla="*/ 95250 w 863783"/>
              <a:gd name="connsiteY11" fmla="*/ 184150 h 695606"/>
              <a:gd name="connsiteX12" fmla="*/ 136525 w 863783"/>
              <a:gd name="connsiteY12" fmla="*/ 180975 h 695606"/>
              <a:gd name="connsiteX13" fmla="*/ 158750 w 863783"/>
              <a:gd name="connsiteY13" fmla="*/ 180975 h 695606"/>
              <a:gd name="connsiteX14" fmla="*/ 177800 w 863783"/>
              <a:gd name="connsiteY14" fmla="*/ 180975 h 695606"/>
              <a:gd name="connsiteX15" fmla="*/ 196850 w 863783"/>
              <a:gd name="connsiteY15" fmla="*/ 155575 h 695606"/>
              <a:gd name="connsiteX16" fmla="*/ 228600 w 863783"/>
              <a:gd name="connsiteY16" fmla="*/ 155575 h 695606"/>
              <a:gd name="connsiteX17" fmla="*/ 241300 w 863783"/>
              <a:gd name="connsiteY17" fmla="*/ 149225 h 695606"/>
              <a:gd name="connsiteX18" fmla="*/ 263525 w 863783"/>
              <a:gd name="connsiteY18" fmla="*/ 165100 h 695606"/>
              <a:gd name="connsiteX19" fmla="*/ 292100 w 863783"/>
              <a:gd name="connsiteY19" fmla="*/ 165100 h 695606"/>
              <a:gd name="connsiteX20" fmla="*/ 317500 w 863783"/>
              <a:gd name="connsiteY20" fmla="*/ 168275 h 695606"/>
              <a:gd name="connsiteX21" fmla="*/ 317500 w 863783"/>
              <a:gd name="connsiteY21" fmla="*/ 168275 h 695606"/>
              <a:gd name="connsiteX22" fmla="*/ 327025 w 863783"/>
              <a:gd name="connsiteY22" fmla="*/ 168275 h 695606"/>
              <a:gd name="connsiteX23" fmla="*/ 368300 w 863783"/>
              <a:gd name="connsiteY23" fmla="*/ 187325 h 695606"/>
              <a:gd name="connsiteX24" fmla="*/ 393700 w 863783"/>
              <a:gd name="connsiteY24" fmla="*/ 212725 h 695606"/>
              <a:gd name="connsiteX25" fmla="*/ 393700 w 863783"/>
              <a:gd name="connsiteY25" fmla="*/ 234950 h 695606"/>
              <a:gd name="connsiteX26" fmla="*/ 393700 w 863783"/>
              <a:gd name="connsiteY26" fmla="*/ 254000 h 695606"/>
              <a:gd name="connsiteX27" fmla="*/ 431800 w 863783"/>
              <a:gd name="connsiteY27" fmla="*/ 269875 h 695606"/>
              <a:gd name="connsiteX28" fmla="*/ 457200 w 863783"/>
              <a:gd name="connsiteY28" fmla="*/ 292100 h 695606"/>
              <a:gd name="connsiteX29" fmla="*/ 495300 w 863783"/>
              <a:gd name="connsiteY29" fmla="*/ 314325 h 695606"/>
              <a:gd name="connsiteX30" fmla="*/ 511175 w 863783"/>
              <a:gd name="connsiteY30" fmla="*/ 336550 h 695606"/>
              <a:gd name="connsiteX31" fmla="*/ 523875 w 863783"/>
              <a:gd name="connsiteY31" fmla="*/ 361950 h 695606"/>
              <a:gd name="connsiteX32" fmla="*/ 533400 w 863783"/>
              <a:gd name="connsiteY32" fmla="*/ 384175 h 695606"/>
              <a:gd name="connsiteX33" fmla="*/ 552450 w 863783"/>
              <a:gd name="connsiteY33" fmla="*/ 396875 h 695606"/>
              <a:gd name="connsiteX34" fmla="*/ 600075 w 863783"/>
              <a:gd name="connsiteY34" fmla="*/ 400050 h 695606"/>
              <a:gd name="connsiteX35" fmla="*/ 631825 w 863783"/>
              <a:gd name="connsiteY35" fmla="*/ 409575 h 695606"/>
              <a:gd name="connsiteX36" fmla="*/ 679450 w 863783"/>
              <a:gd name="connsiteY36" fmla="*/ 428625 h 695606"/>
              <a:gd name="connsiteX37" fmla="*/ 736600 w 863783"/>
              <a:gd name="connsiteY37" fmla="*/ 454025 h 695606"/>
              <a:gd name="connsiteX38" fmla="*/ 758825 w 863783"/>
              <a:gd name="connsiteY38" fmla="*/ 473075 h 695606"/>
              <a:gd name="connsiteX39" fmla="*/ 771525 w 863783"/>
              <a:gd name="connsiteY39" fmla="*/ 488950 h 695606"/>
              <a:gd name="connsiteX40" fmla="*/ 777875 w 863783"/>
              <a:gd name="connsiteY40" fmla="*/ 517525 h 695606"/>
              <a:gd name="connsiteX41" fmla="*/ 784225 w 863783"/>
              <a:gd name="connsiteY41" fmla="*/ 568325 h 695606"/>
              <a:gd name="connsiteX42" fmla="*/ 784225 w 863783"/>
              <a:gd name="connsiteY42" fmla="*/ 622300 h 695606"/>
              <a:gd name="connsiteX43" fmla="*/ 787400 w 863783"/>
              <a:gd name="connsiteY43" fmla="*/ 638175 h 695606"/>
              <a:gd name="connsiteX44" fmla="*/ 809625 w 863783"/>
              <a:gd name="connsiteY44" fmla="*/ 650875 h 695606"/>
              <a:gd name="connsiteX45" fmla="*/ 828675 w 863783"/>
              <a:gd name="connsiteY45" fmla="*/ 669925 h 695606"/>
              <a:gd name="connsiteX46" fmla="*/ 850900 w 863783"/>
              <a:gd name="connsiteY46" fmla="*/ 685800 h 695606"/>
              <a:gd name="connsiteX47" fmla="*/ 863600 w 863783"/>
              <a:gd name="connsiteY47" fmla="*/ 695325 h 695606"/>
              <a:gd name="connsiteX48" fmla="*/ 857250 w 863783"/>
              <a:gd name="connsiteY48" fmla="*/ 692150 h 69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63783" h="695606">
                <a:moveTo>
                  <a:pt x="57150" y="0"/>
                </a:moveTo>
                <a:cubicBezTo>
                  <a:pt x="57414" y="22489"/>
                  <a:pt x="57679" y="44979"/>
                  <a:pt x="53975" y="53975"/>
                </a:cubicBezTo>
                <a:cubicBezTo>
                  <a:pt x="50271" y="62971"/>
                  <a:pt x="36512" y="49213"/>
                  <a:pt x="34925" y="53975"/>
                </a:cubicBezTo>
                <a:cubicBezTo>
                  <a:pt x="33338" y="58737"/>
                  <a:pt x="42333" y="74613"/>
                  <a:pt x="44450" y="82550"/>
                </a:cubicBezTo>
                <a:cubicBezTo>
                  <a:pt x="46567" y="90487"/>
                  <a:pt x="47625" y="101600"/>
                  <a:pt x="47625" y="101600"/>
                </a:cubicBezTo>
                <a:cubicBezTo>
                  <a:pt x="46038" y="106892"/>
                  <a:pt x="41275" y="112183"/>
                  <a:pt x="34925" y="114300"/>
                </a:cubicBezTo>
                <a:cubicBezTo>
                  <a:pt x="28575" y="116417"/>
                  <a:pt x="9525" y="114300"/>
                  <a:pt x="9525" y="114300"/>
                </a:cubicBezTo>
                <a:cubicBezTo>
                  <a:pt x="3704" y="114300"/>
                  <a:pt x="0" y="110067"/>
                  <a:pt x="0" y="114300"/>
                </a:cubicBezTo>
                <a:cubicBezTo>
                  <a:pt x="0" y="118533"/>
                  <a:pt x="0" y="130175"/>
                  <a:pt x="9525" y="139700"/>
                </a:cubicBezTo>
                <a:cubicBezTo>
                  <a:pt x="19050" y="149225"/>
                  <a:pt x="57150" y="171450"/>
                  <a:pt x="57150" y="171450"/>
                </a:cubicBezTo>
                <a:cubicBezTo>
                  <a:pt x="68263" y="178858"/>
                  <a:pt x="69850" y="182033"/>
                  <a:pt x="76200" y="184150"/>
                </a:cubicBezTo>
                <a:cubicBezTo>
                  <a:pt x="82550" y="186267"/>
                  <a:pt x="85196" y="184679"/>
                  <a:pt x="95250" y="184150"/>
                </a:cubicBezTo>
                <a:cubicBezTo>
                  <a:pt x="105304" y="183621"/>
                  <a:pt x="125942" y="181504"/>
                  <a:pt x="136525" y="180975"/>
                </a:cubicBezTo>
                <a:cubicBezTo>
                  <a:pt x="147108" y="180446"/>
                  <a:pt x="158750" y="180975"/>
                  <a:pt x="158750" y="180975"/>
                </a:cubicBezTo>
                <a:cubicBezTo>
                  <a:pt x="165629" y="180975"/>
                  <a:pt x="171450" y="185208"/>
                  <a:pt x="177800" y="180975"/>
                </a:cubicBezTo>
                <a:cubicBezTo>
                  <a:pt x="184150" y="176742"/>
                  <a:pt x="188383" y="159808"/>
                  <a:pt x="196850" y="155575"/>
                </a:cubicBezTo>
                <a:cubicBezTo>
                  <a:pt x="205317" y="151342"/>
                  <a:pt x="221192" y="156633"/>
                  <a:pt x="228600" y="155575"/>
                </a:cubicBezTo>
                <a:cubicBezTo>
                  <a:pt x="236008" y="154517"/>
                  <a:pt x="235479" y="147638"/>
                  <a:pt x="241300" y="149225"/>
                </a:cubicBezTo>
                <a:cubicBezTo>
                  <a:pt x="247121" y="150813"/>
                  <a:pt x="255058" y="162454"/>
                  <a:pt x="263525" y="165100"/>
                </a:cubicBezTo>
                <a:cubicBezTo>
                  <a:pt x="271992" y="167746"/>
                  <a:pt x="283104" y="164571"/>
                  <a:pt x="292100" y="165100"/>
                </a:cubicBezTo>
                <a:cubicBezTo>
                  <a:pt x="301096" y="165629"/>
                  <a:pt x="317500" y="168275"/>
                  <a:pt x="317500" y="168275"/>
                </a:cubicBezTo>
                <a:lnTo>
                  <a:pt x="317500" y="168275"/>
                </a:lnTo>
                <a:cubicBezTo>
                  <a:pt x="319087" y="168275"/>
                  <a:pt x="318558" y="165100"/>
                  <a:pt x="327025" y="168275"/>
                </a:cubicBezTo>
                <a:cubicBezTo>
                  <a:pt x="335492" y="171450"/>
                  <a:pt x="357188" y="179917"/>
                  <a:pt x="368300" y="187325"/>
                </a:cubicBezTo>
                <a:cubicBezTo>
                  <a:pt x="379413" y="194733"/>
                  <a:pt x="389467" y="204788"/>
                  <a:pt x="393700" y="212725"/>
                </a:cubicBezTo>
                <a:cubicBezTo>
                  <a:pt x="397933" y="220662"/>
                  <a:pt x="393700" y="234950"/>
                  <a:pt x="393700" y="234950"/>
                </a:cubicBezTo>
                <a:cubicBezTo>
                  <a:pt x="393700" y="241829"/>
                  <a:pt x="387350" y="248179"/>
                  <a:pt x="393700" y="254000"/>
                </a:cubicBezTo>
                <a:cubicBezTo>
                  <a:pt x="400050" y="259821"/>
                  <a:pt x="421217" y="263525"/>
                  <a:pt x="431800" y="269875"/>
                </a:cubicBezTo>
                <a:cubicBezTo>
                  <a:pt x="442383" y="276225"/>
                  <a:pt x="446617" y="284692"/>
                  <a:pt x="457200" y="292100"/>
                </a:cubicBezTo>
                <a:cubicBezTo>
                  <a:pt x="467783" y="299508"/>
                  <a:pt x="486304" y="306917"/>
                  <a:pt x="495300" y="314325"/>
                </a:cubicBezTo>
                <a:cubicBezTo>
                  <a:pt x="504296" y="321733"/>
                  <a:pt x="506413" y="328613"/>
                  <a:pt x="511175" y="336550"/>
                </a:cubicBezTo>
                <a:cubicBezTo>
                  <a:pt x="515938" y="344488"/>
                  <a:pt x="520171" y="354013"/>
                  <a:pt x="523875" y="361950"/>
                </a:cubicBezTo>
                <a:cubicBezTo>
                  <a:pt x="527579" y="369887"/>
                  <a:pt x="528638" y="378354"/>
                  <a:pt x="533400" y="384175"/>
                </a:cubicBezTo>
                <a:cubicBezTo>
                  <a:pt x="538162" y="389996"/>
                  <a:pt x="541337" y="394229"/>
                  <a:pt x="552450" y="396875"/>
                </a:cubicBezTo>
                <a:cubicBezTo>
                  <a:pt x="563563" y="399521"/>
                  <a:pt x="586846" y="397933"/>
                  <a:pt x="600075" y="400050"/>
                </a:cubicBezTo>
                <a:cubicBezTo>
                  <a:pt x="613304" y="402167"/>
                  <a:pt x="618596" y="404813"/>
                  <a:pt x="631825" y="409575"/>
                </a:cubicBezTo>
                <a:cubicBezTo>
                  <a:pt x="645054" y="414337"/>
                  <a:pt x="661988" y="421217"/>
                  <a:pt x="679450" y="428625"/>
                </a:cubicBezTo>
                <a:cubicBezTo>
                  <a:pt x="696912" y="436033"/>
                  <a:pt x="723371" y="446617"/>
                  <a:pt x="736600" y="454025"/>
                </a:cubicBezTo>
                <a:cubicBezTo>
                  <a:pt x="749829" y="461433"/>
                  <a:pt x="753004" y="467254"/>
                  <a:pt x="758825" y="473075"/>
                </a:cubicBezTo>
                <a:cubicBezTo>
                  <a:pt x="764646" y="478896"/>
                  <a:pt x="768350" y="481542"/>
                  <a:pt x="771525" y="488950"/>
                </a:cubicBezTo>
                <a:cubicBezTo>
                  <a:pt x="774700" y="496358"/>
                  <a:pt x="775758" y="504296"/>
                  <a:pt x="777875" y="517525"/>
                </a:cubicBezTo>
                <a:cubicBezTo>
                  <a:pt x="779992" y="530754"/>
                  <a:pt x="783167" y="550863"/>
                  <a:pt x="784225" y="568325"/>
                </a:cubicBezTo>
                <a:cubicBezTo>
                  <a:pt x="785283" y="585787"/>
                  <a:pt x="783696" y="610658"/>
                  <a:pt x="784225" y="622300"/>
                </a:cubicBezTo>
                <a:cubicBezTo>
                  <a:pt x="784754" y="633942"/>
                  <a:pt x="783167" y="633413"/>
                  <a:pt x="787400" y="638175"/>
                </a:cubicBezTo>
                <a:cubicBezTo>
                  <a:pt x="791633" y="642937"/>
                  <a:pt x="802746" y="645583"/>
                  <a:pt x="809625" y="650875"/>
                </a:cubicBezTo>
                <a:cubicBezTo>
                  <a:pt x="816504" y="656167"/>
                  <a:pt x="821796" y="664104"/>
                  <a:pt x="828675" y="669925"/>
                </a:cubicBezTo>
                <a:cubicBezTo>
                  <a:pt x="835554" y="675746"/>
                  <a:pt x="850900" y="685800"/>
                  <a:pt x="850900" y="685800"/>
                </a:cubicBezTo>
                <a:cubicBezTo>
                  <a:pt x="856721" y="690033"/>
                  <a:pt x="862542" y="694267"/>
                  <a:pt x="863600" y="695325"/>
                </a:cubicBezTo>
                <a:cubicBezTo>
                  <a:pt x="864658" y="696383"/>
                  <a:pt x="860954" y="694266"/>
                  <a:pt x="857250" y="69215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416550" y="3641725"/>
            <a:ext cx="390562" cy="276265"/>
          </a:xfrm>
          <a:custGeom>
            <a:avLst/>
            <a:gdLst>
              <a:gd name="connsiteX0" fmla="*/ 0 w 390562"/>
              <a:gd name="connsiteY0" fmla="*/ 266700 h 276265"/>
              <a:gd name="connsiteX1" fmla="*/ 66675 w 390562"/>
              <a:gd name="connsiteY1" fmla="*/ 266700 h 276265"/>
              <a:gd name="connsiteX2" fmla="*/ 104775 w 390562"/>
              <a:gd name="connsiteY2" fmla="*/ 269875 h 276265"/>
              <a:gd name="connsiteX3" fmla="*/ 98425 w 390562"/>
              <a:gd name="connsiteY3" fmla="*/ 260350 h 276265"/>
              <a:gd name="connsiteX4" fmla="*/ 117475 w 390562"/>
              <a:gd name="connsiteY4" fmla="*/ 260350 h 276265"/>
              <a:gd name="connsiteX5" fmla="*/ 146050 w 390562"/>
              <a:gd name="connsiteY5" fmla="*/ 263525 h 276265"/>
              <a:gd name="connsiteX6" fmla="*/ 171450 w 390562"/>
              <a:gd name="connsiteY6" fmla="*/ 269875 h 276265"/>
              <a:gd name="connsiteX7" fmla="*/ 200025 w 390562"/>
              <a:gd name="connsiteY7" fmla="*/ 276225 h 276265"/>
              <a:gd name="connsiteX8" fmla="*/ 222250 w 390562"/>
              <a:gd name="connsiteY8" fmla="*/ 266700 h 276265"/>
              <a:gd name="connsiteX9" fmla="*/ 244475 w 390562"/>
              <a:gd name="connsiteY9" fmla="*/ 250825 h 276265"/>
              <a:gd name="connsiteX10" fmla="*/ 247650 w 390562"/>
              <a:gd name="connsiteY10" fmla="*/ 234950 h 276265"/>
              <a:gd name="connsiteX11" fmla="*/ 260350 w 390562"/>
              <a:gd name="connsiteY11" fmla="*/ 206375 h 276265"/>
              <a:gd name="connsiteX12" fmla="*/ 276225 w 390562"/>
              <a:gd name="connsiteY12" fmla="*/ 196850 h 276265"/>
              <a:gd name="connsiteX13" fmla="*/ 292100 w 390562"/>
              <a:gd name="connsiteY13" fmla="*/ 187325 h 276265"/>
              <a:gd name="connsiteX14" fmla="*/ 314325 w 390562"/>
              <a:gd name="connsiteY14" fmla="*/ 180975 h 276265"/>
              <a:gd name="connsiteX15" fmla="*/ 323850 w 390562"/>
              <a:gd name="connsiteY15" fmla="*/ 152400 h 276265"/>
              <a:gd name="connsiteX16" fmla="*/ 346075 w 390562"/>
              <a:gd name="connsiteY16" fmla="*/ 146050 h 276265"/>
              <a:gd name="connsiteX17" fmla="*/ 365125 w 390562"/>
              <a:gd name="connsiteY17" fmla="*/ 123825 h 276265"/>
              <a:gd name="connsiteX18" fmla="*/ 365125 w 390562"/>
              <a:gd name="connsiteY18" fmla="*/ 111125 h 276265"/>
              <a:gd name="connsiteX19" fmla="*/ 371475 w 390562"/>
              <a:gd name="connsiteY19" fmla="*/ 104775 h 276265"/>
              <a:gd name="connsiteX20" fmla="*/ 381000 w 390562"/>
              <a:gd name="connsiteY20" fmla="*/ 101600 h 276265"/>
              <a:gd name="connsiteX21" fmla="*/ 384175 w 390562"/>
              <a:gd name="connsiteY21" fmla="*/ 76200 h 276265"/>
              <a:gd name="connsiteX22" fmla="*/ 390525 w 390562"/>
              <a:gd name="connsiteY22" fmla="*/ 50800 h 276265"/>
              <a:gd name="connsiteX23" fmla="*/ 381000 w 390562"/>
              <a:gd name="connsiteY23" fmla="*/ 15875 h 276265"/>
              <a:gd name="connsiteX24" fmla="*/ 377825 w 390562"/>
              <a:gd name="connsiteY24" fmla="*/ 0 h 27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62" h="276265">
                <a:moveTo>
                  <a:pt x="0" y="266700"/>
                </a:moveTo>
                <a:cubicBezTo>
                  <a:pt x="24606" y="266435"/>
                  <a:pt x="49213" y="266171"/>
                  <a:pt x="66675" y="266700"/>
                </a:cubicBezTo>
                <a:cubicBezTo>
                  <a:pt x="84137" y="267229"/>
                  <a:pt x="99484" y="270933"/>
                  <a:pt x="104775" y="269875"/>
                </a:cubicBezTo>
                <a:cubicBezTo>
                  <a:pt x="110066" y="268817"/>
                  <a:pt x="96308" y="261938"/>
                  <a:pt x="98425" y="260350"/>
                </a:cubicBezTo>
                <a:cubicBezTo>
                  <a:pt x="100542" y="258762"/>
                  <a:pt x="109538" y="259821"/>
                  <a:pt x="117475" y="260350"/>
                </a:cubicBezTo>
                <a:cubicBezTo>
                  <a:pt x="125413" y="260879"/>
                  <a:pt x="137054" y="261938"/>
                  <a:pt x="146050" y="263525"/>
                </a:cubicBezTo>
                <a:cubicBezTo>
                  <a:pt x="155046" y="265112"/>
                  <a:pt x="162454" y="267758"/>
                  <a:pt x="171450" y="269875"/>
                </a:cubicBezTo>
                <a:cubicBezTo>
                  <a:pt x="180446" y="271992"/>
                  <a:pt x="191558" y="276754"/>
                  <a:pt x="200025" y="276225"/>
                </a:cubicBezTo>
                <a:cubicBezTo>
                  <a:pt x="208492" y="275696"/>
                  <a:pt x="214842" y="270933"/>
                  <a:pt x="222250" y="266700"/>
                </a:cubicBezTo>
                <a:cubicBezTo>
                  <a:pt x="229658" y="262467"/>
                  <a:pt x="240242" y="256117"/>
                  <a:pt x="244475" y="250825"/>
                </a:cubicBezTo>
                <a:cubicBezTo>
                  <a:pt x="248708" y="245533"/>
                  <a:pt x="245004" y="242358"/>
                  <a:pt x="247650" y="234950"/>
                </a:cubicBezTo>
                <a:cubicBezTo>
                  <a:pt x="250296" y="227542"/>
                  <a:pt x="255588" y="212725"/>
                  <a:pt x="260350" y="206375"/>
                </a:cubicBezTo>
                <a:cubicBezTo>
                  <a:pt x="265112" y="200025"/>
                  <a:pt x="276225" y="196850"/>
                  <a:pt x="276225" y="196850"/>
                </a:cubicBezTo>
                <a:cubicBezTo>
                  <a:pt x="281517" y="193675"/>
                  <a:pt x="285750" y="189971"/>
                  <a:pt x="292100" y="187325"/>
                </a:cubicBezTo>
                <a:cubicBezTo>
                  <a:pt x="298450" y="184679"/>
                  <a:pt x="309033" y="186796"/>
                  <a:pt x="314325" y="180975"/>
                </a:cubicBezTo>
                <a:cubicBezTo>
                  <a:pt x="319617" y="175154"/>
                  <a:pt x="318558" y="158221"/>
                  <a:pt x="323850" y="152400"/>
                </a:cubicBezTo>
                <a:cubicBezTo>
                  <a:pt x="329142" y="146579"/>
                  <a:pt x="339196" y="150812"/>
                  <a:pt x="346075" y="146050"/>
                </a:cubicBezTo>
                <a:cubicBezTo>
                  <a:pt x="352954" y="141288"/>
                  <a:pt x="365125" y="123825"/>
                  <a:pt x="365125" y="123825"/>
                </a:cubicBezTo>
                <a:cubicBezTo>
                  <a:pt x="368300" y="118004"/>
                  <a:pt x="365125" y="111125"/>
                  <a:pt x="365125" y="111125"/>
                </a:cubicBezTo>
                <a:cubicBezTo>
                  <a:pt x="366183" y="107950"/>
                  <a:pt x="371475" y="104775"/>
                  <a:pt x="371475" y="104775"/>
                </a:cubicBezTo>
                <a:cubicBezTo>
                  <a:pt x="374121" y="103187"/>
                  <a:pt x="378883" y="106362"/>
                  <a:pt x="381000" y="101600"/>
                </a:cubicBezTo>
                <a:cubicBezTo>
                  <a:pt x="383117" y="96838"/>
                  <a:pt x="382588" y="84667"/>
                  <a:pt x="384175" y="76200"/>
                </a:cubicBezTo>
                <a:cubicBezTo>
                  <a:pt x="385762" y="67733"/>
                  <a:pt x="391054" y="60854"/>
                  <a:pt x="390525" y="50800"/>
                </a:cubicBezTo>
                <a:cubicBezTo>
                  <a:pt x="389996" y="40746"/>
                  <a:pt x="383117" y="24342"/>
                  <a:pt x="381000" y="15875"/>
                </a:cubicBezTo>
                <a:cubicBezTo>
                  <a:pt x="378883" y="7408"/>
                  <a:pt x="378354" y="3704"/>
                  <a:pt x="377825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91105" y="3743325"/>
            <a:ext cx="254422" cy="882650"/>
          </a:xfrm>
          <a:custGeom>
            <a:avLst/>
            <a:gdLst>
              <a:gd name="connsiteX0" fmla="*/ 209620 w 254422"/>
              <a:gd name="connsiteY0" fmla="*/ 0 h 882650"/>
              <a:gd name="connsiteX1" fmla="*/ 206445 w 254422"/>
              <a:gd name="connsiteY1" fmla="*/ 85725 h 882650"/>
              <a:gd name="connsiteX2" fmla="*/ 190570 w 254422"/>
              <a:gd name="connsiteY2" fmla="*/ 139700 h 882650"/>
              <a:gd name="connsiteX3" fmla="*/ 174695 w 254422"/>
              <a:gd name="connsiteY3" fmla="*/ 171450 h 882650"/>
              <a:gd name="connsiteX4" fmla="*/ 146120 w 254422"/>
              <a:gd name="connsiteY4" fmla="*/ 193675 h 882650"/>
              <a:gd name="connsiteX5" fmla="*/ 187395 w 254422"/>
              <a:gd name="connsiteY5" fmla="*/ 231775 h 882650"/>
              <a:gd name="connsiteX6" fmla="*/ 219145 w 254422"/>
              <a:gd name="connsiteY6" fmla="*/ 244475 h 882650"/>
              <a:gd name="connsiteX7" fmla="*/ 235020 w 254422"/>
              <a:gd name="connsiteY7" fmla="*/ 263525 h 882650"/>
              <a:gd name="connsiteX8" fmla="*/ 235020 w 254422"/>
              <a:gd name="connsiteY8" fmla="*/ 288925 h 882650"/>
              <a:gd name="connsiteX9" fmla="*/ 228670 w 254422"/>
              <a:gd name="connsiteY9" fmla="*/ 320675 h 882650"/>
              <a:gd name="connsiteX10" fmla="*/ 250895 w 254422"/>
              <a:gd name="connsiteY10" fmla="*/ 365125 h 882650"/>
              <a:gd name="connsiteX11" fmla="*/ 254070 w 254422"/>
              <a:gd name="connsiteY11" fmla="*/ 381000 h 882650"/>
              <a:gd name="connsiteX12" fmla="*/ 247720 w 254422"/>
              <a:gd name="connsiteY12" fmla="*/ 400050 h 882650"/>
              <a:gd name="connsiteX13" fmla="*/ 247720 w 254422"/>
              <a:gd name="connsiteY13" fmla="*/ 419100 h 882650"/>
              <a:gd name="connsiteX14" fmla="*/ 228670 w 254422"/>
              <a:gd name="connsiteY14" fmla="*/ 454025 h 882650"/>
              <a:gd name="connsiteX15" fmla="*/ 200095 w 254422"/>
              <a:gd name="connsiteY15" fmla="*/ 482600 h 882650"/>
              <a:gd name="connsiteX16" fmla="*/ 193745 w 254422"/>
              <a:gd name="connsiteY16" fmla="*/ 511175 h 882650"/>
              <a:gd name="connsiteX17" fmla="*/ 158820 w 254422"/>
              <a:gd name="connsiteY17" fmla="*/ 546100 h 882650"/>
              <a:gd name="connsiteX18" fmla="*/ 130245 w 254422"/>
              <a:gd name="connsiteY18" fmla="*/ 577850 h 882650"/>
              <a:gd name="connsiteX19" fmla="*/ 92145 w 254422"/>
              <a:gd name="connsiteY19" fmla="*/ 606425 h 882650"/>
              <a:gd name="connsiteX20" fmla="*/ 73095 w 254422"/>
              <a:gd name="connsiteY20" fmla="*/ 615950 h 882650"/>
              <a:gd name="connsiteX21" fmla="*/ 63570 w 254422"/>
              <a:gd name="connsiteY21" fmla="*/ 625475 h 882650"/>
              <a:gd name="connsiteX22" fmla="*/ 31820 w 254422"/>
              <a:gd name="connsiteY22" fmla="*/ 644525 h 882650"/>
              <a:gd name="connsiteX23" fmla="*/ 28645 w 254422"/>
              <a:gd name="connsiteY23" fmla="*/ 654050 h 882650"/>
              <a:gd name="connsiteX24" fmla="*/ 25470 w 254422"/>
              <a:gd name="connsiteY24" fmla="*/ 708025 h 882650"/>
              <a:gd name="connsiteX25" fmla="*/ 15945 w 254422"/>
              <a:gd name="connsiteY25" fmla="*/ 746125 h 882650"/>
              <a:gd name="connsiteX26" fmla="*/ 12770 w 254422"/>
              <a:gd name="connsiteY26" fmla="*/ 765175 h 882650"/>
              <a:gd name="connsiteX27" fmla="*/ 70 w 254422"/>
              <a:gd name="connsiteY27" fmla="*/ 796925 h 882650"/>
              <a:gd name="connsiteX28" fmla="*/ 19120 w 254422"/>
              <a:gd name="connsiteY28" fmla="*/ 812800 h 882650"/>
              <a:gd name="connsiteX29" fmla="*/ 44520 w 254422"/>
              <a:gd name="connsiteY29" fmla="*/ 847725 h 882650"/>
              <a:gd name="connsiteX30" fmla="*/ 47695 w 254422"/>
              <a:gd name="connsiteY30" fmla="*/ 876300 h 882650"/>
              <a:gd name="connsiteX31" fmla="*/ 41345 w 254422"/>
              <a:gd name="connsiteY31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4422" h="882650">
                <a:moveTo>
                  <a:pt x="209620" y="0"/>
                </a:moveTo>
                <a:cubicBezTo>
                  <a:pt x="209620" y="31221"/>
                  <a:pt x="209620" y="62442"/>
                  <a:pt x="206445" y="85725"/>
                </a:cubicBezTo>
                <a:cubicBezTo>
                  <a:pt x="203270" y="109008"/>
                  <a:pt x="195862" y="125413"/>
                  <a:pt x="190570" y="139700"/>
                </a:cubicBezTo>
                <a:cubicBezTo>
                  <a:pt x="185278" y="153987"/>
                  <a:pt x="182103" y="162454"/>
                  <a:pt x="174695" y="171450"/>
                </a:cubicBezTo>
                <a:cubicBezTo>
                  <a:pt x="167287" y="180446"/>
                  <a:pt x="144003" y="183621"/>
                  <a:pt x="146120" y="193675"/>
                </a:cubicBezTo>
                <a:cubicBezTo>
                  <a:pt x="148237" y="203729"/>
                  <a:pt x="175224" y="223308"/>
                  <a:pt x="187395" y="231775"/>
                </a:cubicBezTo>
                <a:cubicBezTo>
                  <a:pt x="199566" y="240242"/>
                  <a:pt x="211208" y="239183"/>
                  <a:pt x="219145" y="244475"/>
                </a:cubicBezTo>
                <a:cubicBezTo>
                  <a:pt x="227082" y="249767"/>
                  <a:pt x="232374" y="256117"/>
                  <a:pt x="235020" y="263525"/>
                </a:cubicBezTo>
                <a:cubicBezTo>
                  <a:pt x="237666" y="270933"/>
                  <a:pt x="236078" y="279400"/>
                  <a:pt x="235020" y="288925"/>
                </a:cubicBezTo>
                <a:cubicBezTo>
                  <a:pt x="233962" y="298450"/>
                  <a:pt x="226024" y="307975"/>
                  <a:pt x="228670" y="320675"/>
                </a:cubicBezTo>
                <a:cubicBezTo>
                  <a:pt x="231316" y="333375"/>
                  <a:pt x="246662" y="355071"/>
                  <a:pt x="250895" y="365125"/>
                </a:cubicBezTo>
                <a:cubicBezTo>
                  <a:pt x="255128" y="375179"/>
                  <a:pt x="254599" y="375179"/>
                  <a:pt x="254070" y="381000"/>
                </a:cubicBezTo>
                <a:cubicBezTo>
                  <a:pt x="253541" y="386821"/>
                  <a:pt x="248778" y="393700"/>
                  <a:pt x="247720" y="400050"/>
                </a:cubicBezTo>
                <a:cubicBezTo>
                  <a:pt x="246662" y="406400"/>
                  <a:pt x="250895" y="410104"/>
                  <a:pt x="247720" y="419100"/>
                </a:cubicBezTo>
                <a:cubicBezTo>
                  <a:pt x="244545" y="428096"/>
                  <a:pt x="236607" y="443442"/>
                  <a:pt x="228670" y="454025"/>
                </a:cubicBezTo>
                <a:cubicBezTo>
                  <a:pt x="220733" y="464608"/>
                  <a:pt x="205916" y="473075"/>
                  <a:pt x="200095" y="482600"/>
                </a:cubicBezTo>
                <a:cubicBezTo>
                  <a:pt x="194274" y="492125"/>
                  <a:pt x="200624" y="500592"/>
                  <a:pt x="193745" y="511175"/>
                </a:cubicBezTo>
                <a:cubicBezTo>
                  <a:pt x="186866" y="521758"/>
                  <a:pt x="169403" y="534988"/>
                  <a:pt x="158820" y="546100"/>
                </a:cubicBezTo>
                <a:cubicBezTo>
                  <a:pt x="148237" y="557212"/>
                  <a:pt x="141357" y="567796"/>
                  <a:pt x="130245" y="577850"/>
                </a:cubicBezTo>
                <a:cubicBezTo>
                  <a:pt x="119133" y="587904"/>
                  <a:pt x="101670" y="600075"/>
                  <a:pt x="92145" y="606425"/>
                </a:cubicBezTo>
                <a:cubicBezTo>
                  <a:pt x="82620" y="612775"/>
                  <a:pt x="73095" y="615950"/>
                  <a:pt x="73095" y="615950"/>
                </a:cubicBezTo>
                <a:cubicBezTo>
                  <a:pt x="68333" y="619125"/>
                  <a:pt x="70449" y="620713"/>
                  <a:pt x="63570" y="625475"/>
                </a:cubicBezTo>
                <a:cubicBezTo>
                  <a:pt x="56691" y="630237"/>
                  <a:pt x="37641" y="639763"/>
                  <a:pt x="31820" y="644525"/>
                </a:cubicBezTo>
                <a:cubicBezTo>
                  <a:pt x="25999" y="649287"/>
                  <a:pt x="29703" y="643467"/>
                  <a:pt x="28645" y="654050"/>
                </a:cubicBezTo>
                <a:cubicBezTo>
                  <a:pt x="27587" y="664633"/>
                  <a:pt x="27587" y="692679"/>
                  <a:pt x="25470" y="708025"/>
                </a:cubicBezTo>
                <a:cubicBezTo>
                  <a:pt x="23353" y="723371"/>
                  <a:pt x="18062" y="736600"/>
                  <a:pt x="15945" y="746125"/>
                </a:cubicBezTo>
                <a:cubicBezTo>
                  <a:pt x="13828" y="755650"/>
                  <a:pt x="15416" y="756708"/>
                  <a:pt x="12770" y="765175"/>
                </a:cubicBezTo>
                <a:cubicBezTo>
                  <a:pt x="10124" y="773642"/>
                  <a:pt x="-988" y="788988"/>
                  <a:pt x="70" y="796925"/>
                </a:cubicBezTo>
                <a:cubicBezTo>
                  <a:pt x="1128" y="804862"/>
                  <a:pt x="11712" y="804333"/>
                  <a:pt x="19120" y="812800"/>
                </a:cubicBezTo>
                <a:cubicBezTo>
                  <a:pt x="26528" y="821267"/>
                  <a:pt x="39757" y="837142"/>
                  <a:pt x="44520" y="847725"/>
                </a:cubicBezTo>
                <a:cubicBezTo>
                  <a:pt x="49282" y="858308"/>
                  <a:pt x="47695" y="876300"/>
                  <a:pt x="47695" y="876300"/>
                </a:cubicBezTo>
                <a:cubicBezTo>
                  <a:pt x="47166" y="882121"/>
                  <a:pt x="44255" y="882385"/>
                  <a:pt x="41345" y="88265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591497" y="4625975"/>
            <a:ext cx="276969" cy="324919"/>
          </a:xfrm>
          <a:custGeom>
            <a:avLst/>
            <a:gdLst>
              <a:gd name="connsiteX0" fmla="*/ 44128 w 276969"/>
              <a:gd name="connsiteY0" fmla="*/ 0 h 324919"/>
              <a:gd name="connsiteX1" fmla="*/ 21903 w 276969"/>
              <a:gd name="connsiteY1" fmla="*/ 66675 h 324919"/>
              <a:gd name="connsiteX2" fmla="*/ 12378 w 276969"/>
              <a:gd name="connsiteY2" fmla="*/ 101600 h 324919"/>
              <a:gd name="connsiteX3" fmla="*/ 12378 w 276969"/>
              <a:gd name="connsiteY3" fmla="*/ 158750 h 324919"/>
              <a:gd name="connsiteX4" fmla="*/ 12378 w 276969"/>
              <a:gd name="connsiteY4" fmla="*/ 200025 h 324919"/>
              <a:gd name="connsiteX5" fmla="*/ 2853 w 276969"/>
              <a:gd name="connsiteY5" fmla="*/ 234950 h 324919"/>
              <a:gd name="connsiteX6" fmla="*/ 6028 w 276969"/>
              <a:gd name="connsiteY6" fmla="*/ 254000 h 324919"/>
              <a:gd name="connsiteX7" fmla="*/ 66353 w 276969"/>
              <a:gd name="connsiteY7" fmla="*/ 260350 h 324919"/>
              <a:gd name="connsiteX8" fmla="*/ 117153 w 276969"/>
              <a:gd name="connsiteY8" fmla="*/ 273050 h 324919"/>
              <a:gd name="connsiteX9" fmla="*/ 145728 w 276969"/>
              <a:gd name="connsiteY9" fmla="*/ 273050 h 324919"/>
              <a:gd name="connsiteX10" fmla="*/ 183828 w 276969"/>
              <a:gd name="connsiteY10" fmla="*/ 285750 h 324919"/>
              <a:gd name="connsiteX11" fmla="*/ 183828 w 276969"/>
              <a:gd name="connsiteY11" fmla="*/ 311150 h 324919"/>
              <a:gd name="connsiteX12" fmla="*/ 209228 w 276969"/>
              <a:gd name="connsiteY12" fmla="*/ 323850 h 324919"/>
              <a:gd name="connsiteX13" fmla="*/ 244153 w 276969"/>
              <a:gd name="connsiteY13" fmla="*/ 323850 h 324919"/>
              <a:gd name="connsiteX14" fmla="*/ 275903 w 276969"/>
              <a:gd name="connsiteY14" fmla="*/ 320675 h 324919"/>
              <a:gd name="connsiteX15" fmla="*/ 266378 w 276969"/>
              <a:gd name="connsiteY15" fmla="*/ 320675 h 32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6969" h="324919">
                <a:moveTo>
                  <a:pt x="44128" y="0"/>
                </a:moveTo>
                <a:cubicBezTo>
                  <a:pt x="35661" y="25400"/>
                  <a:pt x="27195" y="49742"/>
                  <a:pt x="21903" y="66675"/>
                </a:cubicBezTo>
                <a:cubicBezTo>
                  <a:pt x="16611" y="83608"/>
                  <a:pt x="13965" y="86254"/>
                  <a:pt x="12378" y="101600"/>
                </a:cubicBezTo>
                <a:cubicBezTo>
                  <a:pt x="10790" y="116946"/>
                  <a:pt x="12378" y="158750"/>
                  <a:pt x="12378" y="158750"/>
                </a:cubicBezTo>
                <a:cubicBezTo>
                  <a:pt x="12378" y="175154"/>
                  <a:pt x="13965" y="187325"/>
                  <a:pt x="12378" y="200025"/>
                </a:cubicBezTo>
                <a:cubicBezTo>
                  <a:pt x="10791" y="212725"/>
                  <a:pt x="3911" y="225954"/>
                  <a:pt x="2853" y="234950"/>
                </a:cubicBezTo>
                <a:cubicBezTo>
                  <a:pt x="1795" y="243946"/>
                  <a:pt x="-4555" y="249767"/>
                  <a:pt x="6028" y="254000"/>
                </a:cubicBezTo>
                <a:cubicBezTo>
                  <a:pt x="16611" y="258233"/>
                  <a:pt x="47832" y="257175"/>
                  <a:pt x="66353" y="260350"/>
                </a:cubicBezTo>
                <a:cubicBezTo>
                  <a:pt x="84874" y="263525"/>
                  <a:pt x="103924" y="270933"/>
                  <a:pt x="117153" y="273050"/>
                </a:cubicBezTo>
                <a:cubicBezTo>
                  <a:pt x="130382" y="275167"/>
                  <a:pt x="134616" y="270933"/>
                  <a:pt x="145728" y="273050"/>
                </a:cubicBezTo>
                <a:cubicBezTo>
                  <a:pt x="156840" y="275167"/>
                  <a:pt x="177478" y="279400"/>
                  <a:pt x="183828" y="285750"/>
                </a:cubicBezTo>
                <a:cubicBezTo>
                  <a:pt x="190178" y="292100"/>
                  <a:pt x="179595" y="304800"/>
                  <a:pt x="183828" y="311150"/>
                </a:cubicBezTo>
                <a:cubicBezTo>
                  <a:pt x="188061" y="317500"/>
                  <a:pt x="199174" y="321733"/>
                  <a:pt x="209228" y="323850"/>
                </a:cubicBezTo>
                <a:cubicBezTo>
                  <a:pt x="219282" y="325967"/>
                  <a:pt x="233041" y="324379"/>
                  <a:pt x="244153" y="323850"/>
                </a:cubicBezTo>
                <a:cubicBezTo>
                  <a:pt x="255265" y="323321"/>
                  <a:pt x="272199" y="321204"/>
                  <a:pt x="275903" y="320675"/>
                </a:cubicBezTo>
                <a:cubicBezTo>
                  <a:pt x="279607" y="320146"/>
                  <a:pt x="272992" y="320410"/>
                  <a:pt x="266378" y="32067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754442" y="4949825"/>
            <a:ext cx="1087683" cy="838149"/>
          </a:xfrm>
          <a:custGeom>
            <a:avLst/>
            <a:gdLst>
              <a:gd name="connsiteX0" fmla="*/ 20883 w 1087683"/>
              <a:gd name="connsiteY0" fmla="*/ 0 h 838149"/>
              <a:gd name="connsiteX1" fmla="*/ 1833 w 1087683"/>
              <a:gd name="connsiteY1" fmla="*/ 60325 h 838149"/>
              <a:gd name="connsiteX2" fmla="*/ 1833 w 1087683"/>
              <a:gd name="connsiteY2" fmla="*/ 117475 h 838149"/>
              <a:gd name="connsiteX3" fmla="*/ 11358 w 1087683"/>
              <a:gd name="connsiteY3" fmla="*/ 180975 h 838149"/>
              <a:gd name="connsiteX4" fmla="*/ 36758 w 1087683"/>
              <a:gd name="connsiteY4" fmla="*/ 212725 h 838149"/>
              <a:gd name="connsiteX5" fmla="*/ 39933 w 1087683"/>
              <a:gd name="connsiteY5" fmla="*/ 263525 h 838149"/>
              <a:gd name="connsiteX6" fmla="*/ 46283 w 1087683"/>
              <a:gd name="connsiteY6" fmla="*/ 301625 h 838149"/>
              <a:gd name="connsiteX7" fmla="*/ 81208 w 1087683"/>
              <a:gd name="connsiteY7" fmla="*/ 339725 h 838149"/>
              <a:gd name="connsiteX8" fmla="*/ 100258 w 1087683"/>
              <a:gd name="connsiteY8" fmla="*/ 377825 h 838149"/>
              <a:gd name="connsiteX9" fmla="*/ 112958 w 1087683"/>
              <a:gd name="connsiteY9" fmla="*/ 396875 h 838149"/>
              <a:gd name="connsiteX10" fmla="*/ 147883 w 1087683"/>
              <a:gd name="connsiteY10" fmla="*/ 434975 h 838149"/>
              <a:gd name="connsiteX11" fmla="*/ 157408 w 1087683"/>
              <a:gd name="connsiteY11" fmla="*/ 460375 h 838149"/>
              <a:gd name="connsiteX12" fmla="*/ 182808 w 1087683"/>
              <a:gd name="connsiteY12" fmla="*/ 498475 h 838149"/>
              <a:gd name="connsiteX13" fmla="*/ 205033 w 1087683"/>
              <a:gd name="connsiteY13" fmla="*/ 546100 h 838149"/>
              <a:gd name="connsiteX14" fmla="*/ 227258 w 1087683"/>
              <a:gd name="connsiteY14" fmla="*/ 587375 h 838149"/>
              <a:gd name="connsiteX15" fmla="*/ 259008 w 1087683"/>
              <a:gd name="connsiteY15" fmla="*/ 628650 h 838149"/>
              <a:gd name="connsiteX16" fmla="*/ 325683 w 1087683"/>
              <a:gd name="connsiteY16" fmla="*/ 654050 h 838149"/>
              <a:gd name="connsiteX17" fmla="*/ 335208 w 1087683"/>
              <a:gd name="connsiteY17" fmla="*/ 695325 h 838149"/>
              <a:gd name="connsiteX18" fmla="*/ 389183 w 1087683"/>
              <a:gd name="connsiteY18" fmla="*/ 749300 h 838149"/>
              <a:gd name="connsiteX19" fmla="*/ 408233 w 1087683"/>
              <a:gd name="connsiteY19" fmla="*/ 784225 h 838149"/>
              <a:gd name="connsiteX20" fmla="*/ 481258 w 1087683"/>
              <a:gd name="connsiteY20" fmla="*/ 803275 h 838149"/>
              <a:gd name="connsiteX21" fmla="*/ 541583 w 1087683"/>
              <a:gd name="connsiteY21" fmla="*/ 822325 h 838149"/>
              <a:gd name="connsiteX22" fmla="*/ 595558 w 1087683"/>
              <a:gd name="connsiteY22" fmla="*/ 835025 h 838149"/>
              <a:gd name="connsiteX23" fmla="*/ 665408 w 1087683"/>
              <a:gd name="connsiteY23" fmla="*/ 835025 h 838149"/>
              <a:gd name="connsiteX24" fmla="*/ 671758 w 1087683"/>
              <a:gd name="connsiteY24" fmla="*/ 800100 h 838149"/>
              <a:gd name="connsiteX25" fmla="*/ 687633 w 1087683"/>
              <a:gd name="connsiteY25" fmla="*/ 809625 h 838149"/>
              <a:gd name="connsiteX26" fmla="*/ 674933 w 1087683"/>
              <a:gd name="connsiteY26" fmla="*/ 790575 h 838149"/>
              <a:gd name="connsiteX27" fmla="*/ 690808 w 1087683"/>
              <a:gd name="connsiteY27" fmla="*/ 762000 h 838149"/>
              <a:gd name="connsiteX28" fmla="*/ 719383 w 1087683"/>
              <a:gd name="connsiteY28" fmla="*/ 736600 h 838149"/>
              <a:gd name="connsiteX29" fmla="*/ 735258 w 1087683"/>
              <a:gd name="connsiteY29" fmla="*/ 708025 h 838149"/>
              <a:gd name="connsiteX30" fmla="*/ 786058 w 1087683"/>
              <a:gd name="connsiteY30" fmla="*/ 695325 h 838149"/>
              <a:gd name="connsiteX31" fmla="*/ 820983 w 1087683"/>
              <a:gd name="connsiteY31" fmla="*/ 711200 h 838149"/>
              <a:gd name="connsiteX32" fmla="*/ 852733 w 1087683"/>
              <a:gd name="connsiteY32" fmla="*/ 711200 h 838149"/>
              <a:gd name="connsiteX33" fmla="*/ 836858 w 1087683"/>
              <a:gd name="connsiteY33" fmla="*/ 676275 h 838149"/>
              <a:gd name="connsiteX34" fmla="*/ 814633 w 1087683"/>
              <a:gd name="connsiteY34" fmla="*/ 638175 h 838149"/>
              <a:gd name="connsiteX35" fmla="*/ 843208 w 1087683"/>
              <a:gd name="connsiteY35" fmla="*/ 625475 h 838149"/>
              <a:gd name="connsiteX36" fmla="*/ 859083 w 1087683"/>
              <a:gd name="connsiteY36" fmla="*/ 660400 h 838149"/>
              <a:gd name="connsiteX37" fmla="*/ 900358 w 1087683"/>
              <a:gd name="connsiteY37" fmla="*/ 682625 h 838149"/>
              <a:gd name="connsiteX38" fmla="*/ 916233 w 1087683"/>
              <a:gd name="connsiteY38" fmla="*/ 650875 h 838149"/>
              <a:gd name="connsiteX39" fmla="*/ 941633 w 1087683"/>
              <a:gd name="connsiteY39" fmla="*/ 654050 h 838149"/>
              <a:gd name="connsiteX40" fmla="*/ 989258 w 1087683"/>
              <a:gd name="connsiteY40" fmla="*/ 628650 h 838149"/>
              <a:gd name="connsiteX41" fmla="*/ 1005133 w 1087683"/>
              <a:gd name="connsiteY41" fmla="*/ 603250 h 838149"/>
              <a:gd name="connsiteX42" fmla="*/ 1024183 w 1087683"/>
              <a:gd name="connsiteY42" fmla="*/ 603250 h 838149"/>
              <a:gd name="connsiteX43" fmla="*/ 1043233 w 1087683"/>
              <a:gd name="connsiteY43" fmla="*/ 660400 h 838149"/>
              <a:gd name="connsiteX44" fmla="*/ 1059108 w 1087683"/>
              <a:gd name="connsiteY44" fmla="*/ 698500 h 838149"/>
              <a:gd name="connsiteX45" fmla="*/ 1071808 w 1087683"/>
              <a:gd name="connsiteY45" fmla="*/ 720725 h 838149"/>
              <a:gd name="connsiteX46" fmla="*/ 1087683 w 1087683"/>
              <a:gd name="connsiteY46" fmla="*/ 749300 h 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87683" h="838149">
                <a:moveTo>
                  <a:pt x="20883" y="0"/>
                </a:moveTo>
                <a:cubicBezTo>
                  <a:pt x="12945" y="20373"/>
                  <a:pt x="5008" y="40746"/>
                  <a:pt x="1833" y="60325"/>
                </a:cubicBezTo>
                <a:cubicBezTo>
                  <a:pt x="-1342" y="79904"/>
                  <a:pt x="245" y="97367"/>
                  <a:pt x="1833" y="117475"/>
                </a:cubicBezTo>
                <a:cubicBezTo>
                  <a:pt x="3420" y="137583"/>
                  <a:pt x="5537" y="165100"/>
                  <a:pt x="11358" y="180975"/>
                </a:cubicBezTo>
                <a:cubicBezTo>
                  <a:pt x="17179" y="196850"/>
                  <a:pt x="31996" y="198967"/>
                  <a:pt x="36758" y="212725"/>
                </a:cubicBezTo>
                <a:cubicBezTo>
                  <a:pt x="41520" y="226483"/>
                  <a:pt x="38346" y="248708"/>
                  <a:pt x="39933" y="263525"/>
                </a:cubicBezTo>
                <a:cubicBezTo>
                  <a:pt x="41520" y="278342"/>
                  <a:pt x="39404" y="288925"/>
                  <a:pt x="46283" y="301625"/>
                </a:cubicBezTo>
                <a:cubicBezTo>
                  <a:pt x="53162" y="314325"/>
                  <a:pt x="72212" y="327025"/>
                  <a:pt x="81208" y="339725"/>
                </a:cubicBezTo>
                <a:cubicBezTo>
                  <a:pt x="90204" y="352425"/>
                  <a:pt x="94966" y="368300"/>
                  <a:pt x="100258" y="377825"/>
                </a:cubicBezTo>
                <a:cubicBezTo>
                  <a:pt x="105550" y="387350"/>
                  <a:pt x="105021" y="387350"/>
                  <a:pt x="112958" y="396875"/>
                </a:cubicBezTo>
                <a:cubicBezTo>
                  <a:pt x="120895" y="406400"/>
                  <a:pt x="140475" y="424392"/>
                  <a:pt x="147883" y="434975"/>
                </a:cubicBezTo>
                <a:cubicBezTo>
                  <a:pt x="155291" y="445558"/>
                  <a:pt x="151587" y="449792"/>
                  <a:pt x="157408" y="460375"/>
                </a:cubicBezTo>
                <a:cubicBezTo>
                  <a:pt x="163229" y="470958"/>
                  <a:pt x="174871" y="484188"/>
                  <a:pt x="182808" y="498475"/>
                </a:cubicBezTo>
                <a:cubicBezTo>
                  <a:pt x="190745" y="512762"/>
                  <a:pt x="197625" y="531283"/>
                  <a:pt x="205033" y="546100"/>
                </a:cubicBezTo>
                <a:cubicBezTo>
                  <a:pt x="212441" y="560917"/>
                  <a:pt x="218262" y="573617"/>
                  <a:pt x="227258" y="587375"/>
                </a:cubicBezTo>
                <a:cubicBezTo>
                  <a:pt x="236254" y="601133"/>
                  <a:pt x="242604" y="617538"/>
                  <a:pt x="259008" y="628650"/>
                </a:cubicBezTo>
                <a:cubicBezTo>
                  <a:pt x="275412" y="639762"/>
                  <a:pt x="312983" y="642938"/>
                  <a:pt x="325683" y="654050"/>
                </a:cubicBezTo>
                <a:cubicBezTo>
                  <a:pt x="338383" y="665162"/>
                  <a:pt x="324625" y="679450"/>
                  <a:pt x="335208" y="695325"/>
                </a:cubicBezTo>
                <a:cubicBezTo>
                  <a:pt x="345791" y="711200"/>
                  <a:pt x="377012" y="734483"/>
                  <a:pt x="389183" y="749300"/>
                </a:cubicBezTo>
                <a:cubicBezTo>
                  <a:pt x="401354" y="764117"/>
                  <a:pt x="392887" y="775229"/>
                  <a:pt x="408233" y="784225"/>
                </a:cubicBezTo>
                <a:cubicBezTo>
                  <a:pt x="423579" y="793221"/>
                  <a:pt x="459033" y="796925"/>
                  <a:pt x="481258" y="803275"/>
                </a:cubicBezTo>
                <a:cubicBezTo>
                  <a:pt x="503483" y="809625"/>
                  <a:pt x="522533" y="817033"/>
                  <a:pt x="541583" y="822325"/>
                </a:cubicBezTo>
                <a:cubicBezTo>
                  <a:pt x="560633" y="827617"/>
                  <a:pt x="574921" y="832908"/>
                  <a:pt x="595558" y="835025"/>
                </a:cubicBezTo>
                <a:cubicBezTo>
                  <a:pt x="616195" y="837142"/>
                  <a:pt x="652708" y="840846"/>
                  <a:pt x="665408" y="835025"/>
                </a:cubicBezTo>
                <a:cubicBezTo>
                  <a:pt x="678108" y="829204"/>
                  <a:pt x="668054" y="804333"/>
                  <a:pt x="671758" y="800100"/>
                </a:cubicBezTo>
                <a:cubicBezTo>
                  <a:pt x="675462" y="795867"/>
                  <a:pt x="687104" y="811212"/>
                  <a:pt x="687633" y="809625"/>
                </a:cubicBezTo>
                <a:cubicBezTo>
                  <a:pt x="688162" y="808038"/>
                  <a:pt x="674404" y="798513"/>
                  <a:pt x="674933" y="790575"/>
                </a:cubicBezTo>
                <a:cubicBezTo>
                  <a:pt x="675462" y="782638"/>
                  <a:pt x="683400" y="770996"/>
                  <a:pt x="690808" y="762000"/>
                </a:cubicBezTo>
                <a:cubicBezTo>
                  <a:pt x="698216" y="753004"/>
                  <a:pt x="711975" y="745596"/>
                  <a:pt x="719383" y="736600"/>
                </a:cubicBezTo>
                <a:cubicBezTo>
                  <a:pt x="726791" y="727604"/>
                  <a:pt x="724146" y="714904"/>
                  <a:pt x="735258" y="708025"/>
                </a:cubicBezTo>
                <a:cubicBezTo>
                  <a:pt x="746370" y="701146"/>
                  <a:pt x="771771" y="694796"/>
                  <a:pt x="786058" y="695325"/>
                </a:cubicBezTo>
                <a:cubicBezTo>
                  <a:pt x="800346" y="695854"/>
                  <a:pt x="809870" y="708554"/>
                  <a:pt x="820983" y="711200"/>
                </a:cubicBezTo>
                <a:cubicBezTo>
                  <a:pt x="832096" y="713846"/>
                  <a:pt x="850087" y="717021"/>
                  <a:pt x="852733" y="711200"/>
                </a:cubicBezTo>
                <a:cubicBezTo>
                  <a:pt x="855379" y="705379"/>
                  <a:pt x="843208" y="688446"/>
                  <a:pt x="836858" y="676275"/>
                </a:cubicBezTo>
                <a:cubicBezTo>
                  <a:pt x="830508" y="664104"/>
                  <a:pt x="813575" y="646642"/>
                  <a:pt x="814633" y="638175"/>
                </a:cubicBezTo>
                <a:cubicBezTo>
                  <a:pt x="815691" y="629708"/>
                  <a:pt x="835800" y="621771"/>
                  <a:pt x="843208" y="625475"/>
                </a:cubicBezTo>
                <a:cubicBezTo>
                  <a:pt x="850616" y="629179"/>
                  <a:pt x="849558" y="650875"/>
                  <a:pt x="859083" y="660400"/>
                </a:cubicBezTo>
                <a:cubicBezTo>
                  <a:pt x="868608" y="669925"/>
                  <a:pt x="890833" y="684213"/>
                  <a:pt x="900358" y="682625"/>
                </a:cubicBezTo>
                <a:cubicBezTo>
                  <a:pt x="909883" y="681038"/>
                  <a:pt x="909354" y="655637"/>
                  <a:pt x="916233" y="650875"/>
                </a:cubicBezTo>
                <a:cubicBezTo>
                  <a:pt x="923112" y="646113"/>
                  <a:pt x="929462" y="657754"/>
                  <a:pt x="941633" y="654050"/>
                </a:cubicBezTo>
                <a:cubicBezTo>
                  <a:pt x="953804" y="650346"/>
                  <a:pt x="978675" y="637117"/>
                  <a:pt x="989258" y="628650"/>
                </a:cubicBezTo>
                <a:cubicBezTo>
                  <a:pt x="999841" y="620183"/>
                  <a:pt x="999312" y="607483"/>
                  <a:pt x="1005133" y="603250"/>
                </a:cubicBezTo>
                <a:cubicBezTo>
                  <a:pt x="1010954" y="599017"/>
                  <a:pt x="1017833" y="593725"/>
                  <a:pt x="1024183" y="603250"/>
                </a:cubicBezTo>
                <a:cubicBezTo>
                  <a:pt x="1030533" y="612775"/>
                  <a:pt x="1037412" y="644525"/>
                  <a:pt x="1043233" y="660400"/>
                </a:cubicBezTo>
                <a:cubicBezTo>
                  <a:pt x="1049054" y="676275"/>
                  <a:pt x="1054346" y="688446"/>
                  <a:pt x="1059108" y="698500"/>
                </a:cubicBezTo>
                <a:cubicBezTo>
                  <a:pt x="1063871" y="708554"/>
                  <a:pt x="1067045" y="712258"/>
                  <a:pt x="1071808" y="720725"/>
                </a:cubicBezTo>
                <a:cubicBezTo>
                  <a:pt x="1076571" y="729192"/>
                  <a:pt x="1082127" y="739246"/>
                  <a:pt x="1087683" y="7493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6842125" y="5467350"/>
            <a:ext cx="1060450" cy="248149"/>
          </a:xfrm>
          <a:custGeom>
            <a:avLst/>
            <a:gdLst>
              <a:gd name="connsiteX0" fmla="*/ 0 w 1060450"/>
              <a:gd name="connsiteY0" fmla="*/ 225425 h 248149"/>
              <a:gd name="connsiteX1" fmla="*/ 66675 w 1060450"/>
              <a:gd name="connsiteY1" fmla="*/ 212725 h 248149"/>
              <a:gd name="connsiteX2" fmla="*/ 174625 w 1060450"/>
              <a:gd name="connsiteY2" fmla="*/ 231775 h 248149"/>
              <a:gd name="connsiteX3" fmla="*/ 273050 w 1060450"/>
              <a:gd name="connsiteY3" fmla="*/ 247650 h 248149"/>
              <a:gd name="connsiteX4" fmla="*/ 320675 w 1060450"/>
              <a:gd name="connsiteY4" fmla="*/ 244475 h 248149"/>
              <a:gd name="connsiteX5" fmla="*/ 898525 w 1060450"/>
              <a:gd name="connsiteY5" fmla="*/ 193675 h 248149"/>
              <a:gd name="connsiteX6" fmla="*/ 949325 w 1060450"/>
              <a:gd name="connsiteY6" fmla="*/ 136525 h 248149"/>
              <a:gd name="connsiteX7" fmla="*/ 952500 w 1060450"/>
              <a:gd name="connsiteY7" fmla="*/ 117475 h 248149"/>
              <a:gd name="connsiteX8" fmla="*/ 1028700 w 1060450"/>
              <a:gd name="connsiteY8" fmla="*/ 117475 h 248149"/>
              <a:gd name="connsiteX9" fmla="*/ 1035050 w 1060450"/>
              <a:gd name="connsiteY9" fmla="*/ 60325 h 248149"/>
              <a:gd name="connsiteX10" fmla="*/ 1060450 w 1060450"/>
              <a:gd name="connsiteY10" fmla="*/ 0 h 24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450" h="248149">
                <a:moveTo>
                  <a:pt x="0" y="225425"/>
                </a:moveTo>
                <a:cubicBezTo>
                  <a:pt x="18785" y="218546"/>
                  <a:pt x="37571" y="211667"/>
                  <a:pt x="66675" y="212725"/>
                </a:cubicBezTo>
                <a:cubicBezTo>
                  <a:pt x="95779" y="213783"/>
                  <a:pt x="174625" y="231775"/>
                  <a:pt x="174625" y="231775"/>
                </a:cubicBezTo>
                <a:cubicBezTo>
                  <a:pt x="209021" y="237596"/>
                  <a:pt x="248708" y="245533"/>
                  <a:pt x="273050" y="247650"/>
                </a:cubicBezTo>
                <a:cubicBezTo>
                  <a:pt x="297392" y="249767"/>
                  <a:pt x="320675" y="244475"/>
                  <a:pt x="320675" y="244475"/>
                </a:cubicBezTo>
                <a:cubicBezTo>
                  <a:pt x="424921" y="235479"/>
                  <a:pt x="793750" y="211667"/>
                  <a:pt x="898525" y="193675"/>
                </a:cubicBezTo>
                <a:cubicBezTo>
                  <a:pt x="1003300" y="175683"/>
                  <a:pt x="940329" y="149225"/>
                  <a:pt x="949325" y="136525"/>
                </a:cubicBezTo>
                <a:cubicBezTo>
                  <a:pt x="958321" y="123825"/>
                  <a:pt x="939271" y="120650"/>
                  <a:pt x="952500" y="117475"/>
                </a:cubicBezTo>
                <a:cubicBezTo>
                  <a:pt x="965729" y="114300"/>
                  <a:pt x="1014942" y="127000"/>
                  <a:pt x="1028700" y="117475"/>
                </a:cubicBezTo>
                <a:cubicBezTo>
                  <a:pt x="1042458" y="107950"/>
                  <a:pt x="1029758" y="79904"/>
                  <a:pt x="1035050" y="60325"/>
                </a:cubicBezTo>
                <a:cubicBezTo>
                  <a:pt x="1040342" y="40746"/>
                  <a:pt x="1050396" y="20373"/>
                  <a:pt x="106045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121150" y="991933"/>
            <a:ext cx="333829" cy="1725867"/>
          </a:xfrm>
          <a:custGeom>
            <a:avLst/>
            <a:gdLst>
              <a:gd name="connsiteX0" fmla="*/ 304800 w 333829"/>
              <a:gd name="connsiteY0" fmla="*/ 160592 h 1725867"/>
              <a:gd name="connsiteX1" fmla="*/ 260350 w 333829"/>
              <a:gd name="connsiteY1" fmla="*/ 100267 h 1725867"/>
              <a:gd name="connsiteX2" fmla="*/ 238125 w 333829"/>
              <a:gd name="connsiteY2" fmla="*/ 49467 h 1725867"/>
              <a:gd name="connsiteX3" fmla="*/ 193675 w 333829"/>
              <a:gd name="connsiteY3" fmla="*/ 1842 h 1725867"/>
              <a:gd name="connsiteX4" fmla="*/ 184150 w 333829"/>
              <a:gd name="connsiteY4" fmla="*/ 14542 h 1725867"/>
              <a:gd name="connsiteX5" fmla="*/ 190500 w 333829"/>
              <a:gd name="connsiteY5" fmla="*/ 58992 h 1725867"/>
              <a:gd name="connsiteX6" fmla="*/ 203200 w 333829"/>
              <a:gd name="connsiteY6" fmla="*/ 112967 h 1725867"/>
              <a:gd name="connsiteX7" fmla="*/ 228600 w 333829"/>
              <a:gd name="connsiteY7" fmla="*/ 185992 h 1725867"/>
              <a:gd name="connsiteX8" fmla="*/ 314325 w 333829"/>
              <a:gd name="connsiteY8" fmla="*/ 417767 h 1725867"/>
              <a:gd name="connsiteX9" fmla="*/ 317500 w 333829"/>
              <a:gd name="connsiteY9" fmla="*/ 471742 h 1725867"/>
              <a:gd name="connsiteX10" fmla="*/ 327025 w 333829"/>
              <a:gd name="connsiteY10" fmla="*/ 525717 h 1725867"/>
              <a:gd name="connsiteX11" fmla="*/ 333375 w 333829"/>
              <a:gd name="connsiteY11" fmla="*/ 566992 h 1725867"/>
              <a:gd name="connsiteX12" fmla="*/ 314325 w 333829"/>
              <a:gd name="connsiteY12" fmla="*/ 608267 h 1725867"/>
              <a:gd name="connsiteX13" fmla="*/ 285750 w 333829"/>
              <a:gd name="connsiteY13" fmla="*/ 646367 h 1725867"/>
              <a:gd name="connsiteX14" fmla="*/ 276225 w 333829"/>
              <a:gd name="connsiteY14" fmla="*/ 700342 h 1725867"/>
              <a:gd name="connsiteX15" fmla="*/ 276225 w 333829"/>
              <a:gd name="connsiteY15" fmla="*/ 773367 h 1725867"/>
              <a:gd name="connsiteX16" fmla="*/ 285750 w 333829"/>
              <a:gd name="connsiteY16" fmla="*/ 817817 h 1725867"/>
              <a:gd name="connsiteX17" fmla="*/ 304800 w 333829"/>
              <a:gd name="connsiteY17" fmla="*/ 836867 h 1725867"/>
              <a:gd name="connsiteX18" fmla="*/ 298450 w 333829"/>
              <a:gd name="connsiteY18" fmla="*/ 859092 h 1725867"/>
              <a:gd name="connsiteX19" fmla="*/ 282575 w 333829"/>
              <a:gd name="connsiteY19" fmla="*/ 906717 h 1725867"/>
              <a:gd name="connsiteX20" fmla="*/ 254000 w 333829"/>
              <a:gd name="connsiteY20" fmla="*/ 954342 h 1725867"/>
              <a:gd name="connsiteX21" fmla="*/ 244475 w 333829"/>
              <a:gd name="connsiteY21" fmla="*/ 998792 h 1725867"/>
              <a:gd name="connsiteX22" fmla="*/ 222250 w 333829"/>
              <a:gd name="connsiteY22" fmla="*/ 1049592 h 1725867"/>
              <a:gd name="connsiteX23" fmla="*/ 190500 w 333829"/>
              <a:gd name="connsiteY23" fmla="*/ 1116267 h 1725867"/>
              <a:gd name="connsiteX24" fmla="*/ 187325 w 333829"/>
              <a:gd name="connsiteY24" fmla="*/ 1154367 h 1725867"/>
              <a:gd name="connsiteX25" fmla="*/ 174625 w 333829"/>
              <a:gd name="connsiteY25" fmla="*/ 1211517 h 1725867"/>
              <a:gd name="connsiteX26" fmla="*/ 155575 w 333829"/>
              <a:gd name="connsiteY26" fmla="*/ 1249617 h 1725867"/>
              <a:gd name="connsiteX27" fmla="*/ 130175 w 333829"/>
              <a:gd name="connsiteY27" fmla="*/ 1300417 h 1725867"/>
              <a:gd name="connsiteX28" fmla="*/ 123825 w 333829"/>
              <a:gd name="connsiteY28" fmla="*/ 1354392 h 1725867"/>
              <a:gd name="connsiteX29" fmla="*/ 111125 w 333829"/>
              <a:gd name="connsiteY29" fmla="*/ 1379792 h 1725867"/>
              <a:gd name="connsiteX30" fmla="*/ 111125 w 333829"/>
              <a:gd name="connsiteY30" fmla="*/ 1398842 h 1725867"/>
              <a:gd name="connsiteX31" fmla="*/ 69850 w 333829"/>
              <a:gd name="connsiteY31" fmla="*/ 1427417 h 1725867"/>
              <a:gd name="connsiteX32" fmla="*/ 50800 w 333829"/>
              <a:gd name="connsiteY32" fmla="*/ 1455992 h 1725867"/>
              <a:gd name="connsiteX33" fmla="*/ 38100 w 333829"/>
              <a:gd name="connsiteY33" fmla="*/ 1487742 h 1725867"/>
              <a:gd name="connsiteX34" fmla="*/ 44450 w 333829"/>
              <a:gd name="connsiteY34" fmla="*/ 1509967 h 1725867"/>
              <a:gd name="connsiteX35" fmla="*/ 38100 w 333829"/>
              <a:gd name="connsiteY35" fmla="*/ 1563942 h 1725867"/>
              <a:gd name="connsiteX36" fmla="*/ 28575 w 333829"/>
              <a:gd name="connsiteY36" fmla="*/ 1617917 h 1725867"/>
              <a:gd name="connsiteX37" fmla="*/ 15875 w 333829"/>
              <a:gd name="connsiteY37" fmla="*/ 1678242 h 1725867"/>
              <a:gd name="connsiteX38" fmla="*/ 0 w 333829"/>
              <a:gd name="connsiteY38" fmla="*/ 1725867 h 172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33829" h="1725867">
                <a:moveTo>
                  <a:pt x="304800" y="160592"/>
                </a:moveTo>
                <a:cubicBezTo>
                  <a:pt x="288131" y="139690"/>
                  <a:pt x="271462" y="118788"/>
                  <a:pt x="260350" y="100267"/>
                </a:cubicBezTo>
                <a:cubicBezTo>
                  <a:pt x="249237" y="81746"/>
                  <a:pt x="249237" y="65871"/>
                  <a:pt x="238125" y="49467"/>
                </a:cubicBezTo>
                <a:cubicBezTo>
                  <a:pt x="227013" y="33063"/>
                  <a:pt x="193675" y="1842"/>
                  <a:pt x="193675" y="1842"/>
                </a:cubicBezTo>
                <a:cubicBezTo>
                  <a:pt x="184679" y="-3979"/>
                  <a:pt x="184679" y="5017"/>
                  <a:pt x="184150" y="14542"/>
                </a:cubicBezTo>
                <a:cubicBezTo>
                  <a:pt x="183621" y="24067"/>
                  <a:pt x="187325" y="42588"/>
                  <a:pt x="190500" y="58992"/>
                </a:cubicBezTo>
                <a:cubicBezTo>
                  <a:pt x="193675" y="75396"/>
                  <a:pt x="196850" y="91800"/>
                  <a:pt x="203200" y="112967"/>
                </a:cubicBezTo>
                <a:cubicBezTo>
                  <a:pt x="209550" y="134134"/>
                  <a:pt x="210079" y="135192"/>
                  <a:pt x="228600" y="185992"/>
                </a:cubicBezTo>
                <a:cubicBezTo>
                  <a:pt x="247121" y="236792"/>
                  <a:pt x="299508" y="370142"/>
                  <a:pt x="314325" y="417767"/>
                </a:cubicBezTo>
                <a:cubicBezTo>
                  <a:pt x="329142" y="465392"/>
                  <a:pt x="315383" y="453750"/>
                  <a:pt x="317500" y="471742"/>
                </a:cubicBezTo>
                <a:cubicBezTo>
                  <a:pt x="319617" y="489734"/>
                  <a:pt x="324379" y="509842"/>
                  <a:pt x="327025" y="525717"/>
                </a:cubicBezTo>
                <a:cubicBezTo>
                  <a:pt x="329671" y="541592"/>
                  <a:pt x="335492" y="553234"/>
                  <a:pt x="333375" y="566992"/>
                </a:cubicBezTo>
                <a:cubicBezTo>
                  <a:pt x="331258" y="580750"/>
                  <a:pt x="322262" y="595038"/>
                  <a:pt x="314325" y="608267"/>
                </a:cubicBezTo>
                <a:cubicBezTo>
                  <a:pt x="306388" y="621496"/>
                  <a:pt x="292100" y="631021"/>
                  <a:pt x="285750" y="646367"/>
                </a:cubicBezTo>
                <a:cubicBezTo>
                  <a:pt x="279400" y="661713"/>
                  <a:pt x="277812" y="679175"/>
                  <a:pt x="276225" y="700342"/>
                </a:cubicBezTo>
                <a:cubicBezTo>
                  <a:pt x="274638" y="721509"/>
                  <a:pt x="274638" y="753788"/>
                  <a:pt x="276225" y="773367"/>
                </a:cubicBezTo>
                <a:cubicBezTo>
                  <a:pt x="277812" y="792946"/>
                  <a:pt x="280987" y="807234"/>
                  <a:pt x="285750" y="817817"/>
                </a:cubicBezTo>
                <a:cubicBezTo>
                  <a:pt x="290512" y="828400"/>
                  <a:pt x="302683" y="829988"/>
                  <a:pt x="304800" y="836867"/>
                </a:cubicBezTo>
                <a:cubicBezTo>
                  <a:pt x="306917" y="843746"/>
                  <a:pt x="302154" y="847450"/>
                  <a:pt x="298450" y="859092"/>
                </a:cubicBezTo>
                <a:cubicBezTo>
                  <a:pt x="294746" y="870734"/>
                  <a:pt x="289983" y="890842"/>
                  <a:pt x="282575" y="906717"/>
                </a:cubicBezTo>
                <a:cubicBezTo>
                  <a:pt x="275167" y="922592"/>
                  <a:pt x="260350" y="938996"/>
                  <a:pt x="254000" y="954342"/>
                </a:cubicBezTo>
                <a:cubicBezTo>
                  <a:pt x="247650" y="969688"/>
                  <a:pt x="249767" y="982917"/>
                  <a:pt x="244475" y="998792"/>
                </a:cubicBezTo>
                <a:cubicBezTo>
                  <a:pt x="239183" y="1014667"/>
                  <a:pt x="231246" y="1030013"/>
                  <a:pt x="222250" y="1049592"/>
                </a:cubicBezTo>
                <a:cubicBezTo>
                  <a:pt x="213254" y="1069171"/>
                  <a:pt x="196321" y="1098805"/>
                  <a:pt x="190500" y="1116267"/>
                </a:cubicBezTo>
                <a:cubicBezTo>
                  <a:pt x="184679" y="1133729"/>
                  <a:pt x="189971" y="1138492"/>
                  <a:pt x="187325" y="1154367"/>
                </a:cubicBezTo>
                <a:cubicBezTo>
                  <a:pt x="184679" y="1170242"/>
                  <a:pt x="179917" y="1195642"/>
                  <a:pt x="174625" y="1211517"/>
                </a:cubicBezTo>
                <a:cubicBezTo>
                  <a:pt x="169333" y="1227392"/>
                  <a:pt x="155575" y="1249617"/>
                  <a:pt x="155575" y="1249617"/>
                </a:cubicBezTo>
                <a:cubicBezTo>
                  <a:pt x="148167" y="1264434"/>
                  <a:pt x="135467" y="1282955"/>
                  <a:pt x="130175" y="1300417"/>
                </a:cubicBezTo>
                <a:cubicBezTo>
                  <a:pt x="124883" y="1317879"/>
                  <a:pt x="127000" y="1341163"/>
                  <a:pt x="123825" y="1354392"/>
                </a:cubicBezTo>
                <a:cubicBezTo>
                  <a:pt x="120650" y="1367621"/>
                  <a:pt x="113242" y="1372384"/>
                  <a:pt x="111125" y="1379792"/>
                </a:cubicBezTo>
                <a:cubicBezTo>
                  <a:pt x="109008" y="1387200"/>
                  <a:pt x="118004" y="1390904"/>
                  <a:pt x="111125" y="1398842"/>
                </a:cubicBezTo>
                <a:cubicBezTo>
                  <a:pt x="104246" y="1406780"/>
                  <a:pt x="79904" y="1417892"/>
                  <a:pt x="69850" y="1427417"/>
                </a:cubicBezTo>
                <a:cubicBezTo>
                  <a:pt x="59796" y="1436942"/>
                  <a:pt x="56092" y="1445938"/>
                  <a:pt x="50800" y="1455992"/>
                </a:cubicBezTo>
                <a:cubicBezTo>
                  <a:pt x="45508" y="1466046"/>
                  <a:pt x="39158" y="1478746"/>
                  <a:pt x="38100" y="1487742"/>
                </a:cubicBezTo>
                <a:cubicBezTo>
                  <a:pt x="37042" y="1496738"/>
                  <a:pt x="44450" y="1497267"/>
                  <a:pt x="44450" y="1509967"/>
                </a:cubicBezTo>
                <a:cubicBezTo>
                  <a:pt x="44450" y="1522667"/>
                  <a:pt x="40746" y="1545950"/>
                  <a:pt x="38100" y="1563942"/>
                </a:cubicBezTo>
                <a:cubicBezTo>
                  <a:pt x="35454" y="1581934"/>
                  <a:pt x="32279" y="1598867"/>
                  <a:pt x="28575" y="1617917"/>
                </a:cubicBezTo>
                <a:cubicBezTo>
                  <a:pt x="24871" y="1636967"/>
                  <a:pt x="20637" y="1660250"/>
                  <a:pt x="15875" y="1678242"/>
                </a:cubicBezTo>
                <a:cubicBezTo>
                  <a:pt x="11112" y="1696234"/>
                  <a:pt x="5556" y="1711050"/>
                  <a:pt x="0" y="1725867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599357" y="2714625"/>
            <a:ext cx="499568" cy="1482725"/>
          </a:xfrm>
          <a:custGeom>
            <a:avLst/>
            <a:gdLst>
              <a:gd name="connsiteX0" fmla="*/ 499568 w 499568"/>
              <a:gd name="connsiteY0" fmla="*/ 0 h 1482725"/>
              <a:gd name="connsiteX1" fmla="*/ 439243 w 499568"/>
              <a:gd name="connsiteY1" fmla="*/ 12700 h 1482725"/>
              <a:gd name="connsiteX2" fmla="*/ 413843 w 499568"/>
              <a:gd name="connsiteY2" fmla="*/ 38100 h 1482725"/>
              <a:gd name="connsiteX3" fmla="*/ 375743 w 499568"/>
              <a:gd name="connsiteY3" fmla="*/ 60325 h 1482725"/>
              <a:gd name="connsiteX4" fmla="*/ 343993 w 499568"/>
              <a:gd name="connsiteY4" fmla="*/ 92075 h 1482725"/>
              <a:gd name="connsiteX5" fmla="*/ 318593 w 499568"/>
              <a:gd name="connsiteY5" fmla="*/ 127000 h 1482725"/>
              <a:gd name="connsiteX6" fmla="*/ 302718 w 499568"/>
              <a:gd name="connsiteY6" fmla="*/ 161925 h 1482725"/>
              <a:gd name="connsiteX7" fmla="*/ 267793 w 499568"/>
              <a:gd name="connsiteY7" fmla="*/ 184150 h 1482725"/>
              <a:gd name="connsiteX8" fmla="*/ 229693 w 499568"/>
              <a:gd name="connsiteY8" fmla="*/ 203200 h 1482725"/>
              <a:gd name="connsiteX9" fmla="*/ 204293 w 499568"/>
              <a:gd name="connsiteY9" fmla="*/ 231775 h 1482725"/>
              <a:gd name="connsiteX10" fmla="*/ 182068 w 499568"/>
              <a:gd name="connsiteY10" fmla="*/ 250825 h 1482725"/>
              <a:gd name="connsiteX11" fmla="*/ 153493 w 499568"/>
              <a:gd name="connsiteY11" fmla="*/ 276225 h 1482725"/>
              <a:gd name="connsiteX12" fmla="*/ 140793 w 499568"/>
              <a:gd name="connsiteY12" fmla="*/ 311150 h 1482725"/>
              <a:gd name="connsiteX13" fmla="*/ 118568 w 499568"/>
              <a:gd name="connsiteY13" fmla="*/ 336550 h 1482725"/>
              <a:gd name="connsiteX14" fmla="*/ 99518 w 499568"/>
              <a:gd name="connsiteY14" fmla="*/ 365125 h 1482725"/>
              <a:gd name="connsiteX15" fmla="*/ 77293 w 499568"/>
              <a:gd name="connsiteY15" fmla="*/ 387350 h 1482725"/>
              <a:gd name="connsiteX16" fmla="*/ 58243 w 499568"/>
              <a:gd name="connsiteY16" fmla="*/ 415925 h 1482725"/>
              <a:gd name="connsiteX17" fmla="*/ 48718 w 499568"/>
              <a:gd name="connsiteY17" fmla="*/ 450850 h 1482725"/>
              <a:gd name="connsiteX18" fmla="*/ 32843 w 499568"/>
              <a:gd name="connsiteY18" fmla="*/ 476250 h 1482725"/>
              <a:gd name="connsiteX19" fmla="*/ 7443 w 499568"/>
              <a:gd name="connsiteY19" fmla="*/ 504825 h 1482725"/>
              <a:gd name="connsiteX20" fmla="*/ 1093 w 499568"/>
              <a:gd name="connsiteY20" fmla="*/ 508000 h 1482725"/>
              <a:gd name="connsiteX21" fmla="*/ 26493 w 499568"/>
              <a:gd name="connsiteY21" fmla="*/ 587375 h 1482725"/>
              <a:gd name="connsiteX22" fmla="*/ 20143 w 499568"/>
              <a:gd name="connsiteY22" fmla="*/ 641350 h 1482725"/>
              <a:gd name="connsiteX23" fmla="*/ 13793 w 499568"/>
              <a:gd name="connsiteY23" fmla="*/ 711200 h 1482725"/>
              <a:gd name="connsiteX24" fmla="*/ 7443 w 499568"/>
              <a:gd name="connsiteY24" fmla="*/ 755650 h 1482725"/>
              <a:gd name="connsiteX25" fmla="*/ 16968 w 499568"/>
              <a:gd name="connsiteY25" fmla="*/ 809625 h 1482725"/>
              <a:gd name="connsiteX26" fmla="*/ 13793 w 499568"/>
              <a:gd name="connsiteY26" fmla="*/ 835025 h 1482725"/>
              <a:gd name="connsiteX27" fmla="*/ 32843 w 499568"/>
              <a:gd name="connsiteY27" fmla="*/ 857250 h 1482725"/>
              <a:gd name="connsiteX28" fmla="*/ 36018 w 499568"/>
              <a:gd name="connsiteY28" fmla="*/ 879475 h 1482725"/>
              <a:gd name="connsiteX29" fmla="*/ 36018 w 499568"/>
              <a:gd name="connsiteY29" fmla="*/ 911225 h 1482725"/>
              <a:gd name="connsiteX30" fmla="*/ 32843 w 499568"/>
              <a:gd name="connsiteY30" fmla="*/ 946150 h 1482725"/>
              <a:gd name="connsiteX31" fmla="*/ 32843 w 499568"/>
              <a:gd name="connsiteY31" fmla="*/ 962025 h 1482725"/>
              <a:gd name="connsiteX32" fmla="*/ 29668 w 499568"/>
              <a:gd name="connsiteY32" fmla="*/ 974725 h 1482725"/>
              <a:gd name="connsiteX33" fmla="*/ 29668 w 499568"/>
              <a:gd name="connsiteY33" fmla="*/ 990600 h 1482725"/>
              <a:gd name="connsiteX34" fmla="*/ 26493 w 499568"/>
              <a:gd name="connsiteY34" fmla="*/ 1009650 h 1482725"/>
              <a:gd name="connsiteX35" fmla="*/ 32843 w 499568"/>
              <a:gd name="connsiteY35" fmla="*/ 1025525 h 1482725"/>
              <a:gd name="connsiteX36" fmla="*/ 29668 w 499568"/>
              <a:gd name="connsiteY36" fmla="*/ 1035050 h 1482725"/>
              <a:gd name="connsiteX37" fmla="*/ 29668 w 499568"/>
              <a:gd name="connsiteY37" fmla="*/ 1047750 h 1482725"/>
              <a:gd name="connsiteX38" fmla="*/ 32843 w 499568"/>
              <a:gd name="connsiteY38" fmla="*/ 1054100 h 1482725"/>
              <a:gd name="connsiteX39" fmla="*/ 23318 w 499568"/>
              <a:gd name="connsiteY39" fmla="*/ 1076325 h 1482725"/>
              <a:gd name="connsiteX40" fmla="*/ 23318 w 499568"/>
              <a:gd name="connsiteY40" fmla="*/ 1114425 h 1482725"/>
              <a:gd name="connsiteX41" fmla="*/ 13793 w 499568"/>
              <a:gd name="connsiteY41" fmla="*/ 1127125 h 1482725"/>
              <a:gd name="connsiteX42" fmla="*/ 13793 w 499568"/>
              <a:gd name="connsiteY42" fmla="*/ 1136650 h 1482725"/>
              <a:gd name="connsiteX43" fmla="*/ 36018 w 499568"/>
              <a:gd name="connsiteY43" fmla="*/ 1168400 h 1482725"/>
              <a:gd name="connsiteX44" fmla="*/ 67768 w 499568"/>
              <a:gd name="connsiteY44" fmla="*/ 1196975 h 1482725"/>
              <a:gd name="connsiteX45" fmla="*/ 74118 w 499568"/>
              <a:gd name="connsiteY45" fmla="*/ 1216025 h 1482725"/>
              <a:gd name="connsiteX46" fmla="*/ 70943 w 499568"/>
              <a:gd name="connsiteY46" fmla="*/ 1238250 h 1482725"/>
              <a:gd name="connsiteX47" fmla="*/ 64593 w 499568"/>
              <a:gd name="connsiteY47" fmla="*/ 1254125 h 1482725"/>
              <a:gd name="connsiteX48" fmla="*/ 42368 w 499568"/>
              <a:gd name="connsiteY48" fmla="*/ 1276350 h 1482725"/>
              <a:gd name="connsiteX49" fmla="*/ 29668 w 499568"/>
              <a:gd name="connsiteY49" fmla="*/ 1298575 h 1482725"/>
              <a:gd name="connsiteX50" fmla="*/ 26493 w 499568"/>
              <a:gd name="connsiteY50" fmla="*/ 1317625 h 1482725"/>
              <a:gd name="connsiteX51" fmla="*/ 32843 w 499568"/>
              <a:gd name="connsiteY51" fmla="*/ 1336675 h 1482725"/>
              <a:gd name="connsiteX52" fmla="*/ 36018 w 499568"/>
              <a:gd name="connsiteY52" fmla="*/ 1368425 h 1482725"/>
              <a:gd name="connsiteX53" fmla="*/ 32843 w 499568"/>
              <a:gd name="connsiteY53" fmla="*/ 1397000 h 1482725"/>
              <a:gd name="connsiteX54" fmla="*/ 45543 w 499568"/>
              <a:gd name="connsiteY54" fmla="*/ 1416050 h 1482725"/>
              <a:gd name="connsiteX55" fmla="*/ 58243 w 499568"/>
              <a:gd name="connsiteY55" fmla="*/ 1441450 h 1482725"/>
              <a:gd name="connsiteX56" fmla="*/ 58243 w 499568"/>
              <a:gd name="connsiteY56" fmla="*/ 1463675 h 1482725"/>
              <a:gd name="connsiteX57" fmla="*/ 58243 w 499568"/>
              <a:gd name="connsiteY57" fmla="*/ 1482725 h 148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99568" h="1482725">
                <a:moveTo>
                  <a:pt x="499568" y="0"/>
                </a:moveTo>
                <a:cubicBezTo>
                  <a:pt x="476549" y="3175"/>
                  <a:pt x="453531" y="6350"/>
                  <a:pt x="439243" y="12700"/>
                </a:cubicBezTo>
                <a:cubicBezTo>
                  <a:pt x="424955" y="19050"/>
                  <a:pt x="424426" y="30163"/>
                  <a:pt x="413843" y="38100"/>
                </a:cubicBezTo>
                <a:cubicBezTo>
                  <a:pt x="403260" y="46037"/>
                  <a:pt x="387385" y="51329"/>
                  <a:pt x="375743" y="60325"/>
                </a:cubicBezTo>
                <a:cubicBezTo>
                  <a:pt x="364101" y="69321"/>
                  <a:pt x="353518" y="80963"/>
                  <a:pt x="343993" y="92075"/>
                </a:cubicBezTo>
                <a:cubicBezTo>
                  <a:pt x="334468" y="103188"/>
                  <a:pt x="325472" y="115358"/>
                  <a:pt x="318593" y="127000"/>
                </a:cubicBezTo>
                <a:cubicBezTo>
                  <a:pt x="311714" y="138642"/>
                  <a:pt x="311185" y="152400"/>
                  <a:pt x="302718" y="161925"/>
                </a:cubicBezTo>
                <a:cubicBezTo>
                  <a:pt x="294251" y="171450"/>
                  <a:pt x="279964" y="177271"/>
                  <a:pt x="267793" y="184150"/>
                </a:cubicBezTo>
                <a:cubicBezTo>
                  <a:pt x="255622" y="191029"/>
                  <a:pt x="240276" y="195263"/>
                  <a:pt x="229693" y="203200"/>
                </a:cubicBezTo>
                <a:cubicBezTo>
                  <a:pt x="219110" y="211137"/>
                  <a:pt x="212230" y="223838"/>
                  <a:pt x="204293" y="231775"/>
                </a:cubicBezTo>
                <a:cubicBezTo>
                  <a:pt x="196356" y="239712"/>
                  <a:pt x="190535" y="243417"/>
                  <a:pt x="182068" y="250825"/>
                </a:cubicBezTo>
                <a:cubicBezTo>
                  <a:pt x="173601" y="258233"/>
                  <a:pt x="160372" y="266171"/>
                  <a:pt x="153493" y="276225"/>
                </a:cubicBezTo>
                <a:cubicBezTo>
                  <a:pt x="146614" y="286279"/>
                  <a:pt x="146614" y="301096"/>
                  <a:pt x="140793" y="311150"/>
                </a:cubicBezTo>
                <a:cubicBezTo>
                  <a:pt x="134972" y="321204"/>
                  <a:pt x="125447" y="327554"/>
                  <a:pt x="118568" y="336550"/>
                </a:cubicBezTo>
                <a:cubicBezTo>
                  <a:pt x="111689" y="345546"/>
                  <a:pt x="106397" y="356658"/>
                  <a:pt x="99518" y="365125"/>
                </a:cubicBezTo>
                <a:cubicBezTo>
                  <a:pt x="92639" y="373592"/>
                  <a:pt x="84172" y="378883"/>
                  <a:pt x="77293" y="387350"/>
                </a:cubicBezTo>
                <a:cubicBezTo>
                  <a:pt x="70414" y="395817"/>
                  <a:pt x="63005" y="405342"/>
                  <a:pt x="58243" y="415925"/>
                </a:cubicBezTo>
                <a:cubicBezTo>
                  <a:pt x="53480" y="426508"/>
                  <a:pt x="52951" y="440796"/>
                  <a:pt x="48718" y="450850"/>
                </a:cubicBezTo>
                <a:cubicBezTo>
                  <a:pt x="44485" y="460904"/>
                  <a:pt x="39722" y="467254"/>
                  <a:pt x="32843" y="476250"/>
                </a:cubicBezTo>
                <a:cubicBezTo>
                  <a:pt x="25964" y="485246"/>
                  <a:pt x="7443" y="504825"/>
                  <a:pt x="7443" y="504825"/>
                </a:cubicBezTo>
                <a:cubicBezTo>
                  <a:pt x="2151" y="510117"/>
                  <a:pt x="-2082" y="494242"/>
                  <a:pt x="1093" y="508000"/>
                </a:cubicBezTo>
                <a:cubicBezTo>
                  <a:pt x="4268" y="521758"/>
                  <a:pt x="23318" y="565150"/>
                  <a:pt x="26493" y="587375"/>
                </a:cubicBezTo>
                <a:cubicBezTo>
                  <a:pt x="29668" y="609600"/>
                  <a:pt x="22260" y="620713"/>
                  <a:pt x="20143" y="641350"/>
                </a:cubicBezTo>
                <a:cubicBezTo>
                  <a:pt x="18026" y="661987"/>
                  <a:pt x="15910" y="692150"/>
                  <a:pt x="13793" y="711200"/>
                </a:cubicBezTo>
                <a:cubicBezTo>
                  <a:pt x="11676" y="730250"/>
                  <a:pt x="6914" y="739246"/>
                  <a:pt x="7443" y="755650"/>
                </a:cubicBezTo>
                <a:cubicBezTo>
                  <a:pt x="7972" y="772054"/>
                  <a:pt x="15910" y="796396"/>
                  <a:pt x="16968" y="809625"/>
                </a:cubicBezTo>
                <a:cubicBezTo>
                  <a:pt x="18026" y="822854"/>
                  <a:pt x="11147" y="827088"/>
                  <a:pt x="13793" y="835025"/>
                </a:cubicBezTo>
                <a:cubicBezTo>
                  <a:pt x="16439" y="842962"/>
                  <a:pt x="29139" y="849842"/>
                  <a:pt x="32843" y="857250"/>
                </a:cubicBezTo>
                <a:cubicBezTo>
                  <a:pt x="36547" y="864658"/>
                  <a:pt x="35489" y="870479"/>
                  <a:pt x="36018" y="879475"/>
                </a:cubicBezTo>
                <a:cubicBezTo>
                  <a:pt x="36547" y="888471"/>
                  <a:pt x="36547" y="900113"/>
                  <a:pt x="36018" y="911225"/>
                </a:cubicBezTo>
                <a:cubicBezTo>
                  <a:pt x="35489" y="922337"/>
                  <a:pt x="33372" y="937683"/>
                  <a:pt x="32843" y="946150"/>
                </a:cubicBezTo>
                <a:cubicBezTo>
                  <a:pt x="32314" y="954617"/>
                  <a:pt x="32843" y="962025"/>
                  <a:pt x="32843" y="962025"/>
                </a:cubicBezTo>
                <a:cubicBezTo>
                  <a:pt x="32314" y="966788"/>
                  <a:pt x="30197" y="969963"/>
                  <a:pt x="29668" y="974725"/>
                </a:cubicBezTo>
                <a:cubicBezTo>
                  <a:pt x="29139" y="979488"/>
                  <a:pt x="30197" y="984779"/>
                  <a:pt x="29668" y="990600"/>
                </a:cubicBezTo>
                <a:cubicBezTo>
                  <a:pt x="29139" y="996421"/>
                  <a:pt x="25964" y="1003829"/>
                  <a:pt x="26493" y="1009650"/>
                </a:cubicBezTo>
                <a:cubicBezTo>
                  <a:pt x="27022" y="1015471"/>
                  <a:pt x="32843" y="1025525"/>
                  <a:pt x="32843" y="1025525"/>
                </a:cubicBezTo>
                <a:cubicBezTo>
                  <a:pt x="33372" y="1029758"/>
                  <a:pt x="29668" y="1035050"/>
                  <a:pt x="29668" y="1035050"/>
                </a:cubicBezTo>
                <a:cubicBezTo>
                  <a:pt x="29139" y="1038754"/>
                  <a:pt x="29139" y="1044575"/>
                  <a:pt x="29668" y="1047750"/>
                </a:cubicBezTo>
                <a:cubicBezTo>
                  <a:pt x="30197" y="1050925"/>
                  <a:pt x="33901" y="1049338"/>
                  <a:pt x="32843" y="1054100"/>
                </a:cubicBezTo>
                <a:cubicBezTo>
                  <a:pt x="31785" y="1058862"/>
                  <a:pt x="24905" y="1066271"/>
                  <a:pt x="23318" y="1076325"/>
                </a:cubicBezTo>
                <a:cubicBezTo>
                  <a:pt x="21731" y="1086379"/>
                  <a:pt x="23318" y="1114425"/>
                  <a:pt x="23318" y="1114425"/>
                </a:cubicBezTo>
                <a:cubicBezTo>
                  <a:pt x="21731" y="1122892"/>
                  <a:pt x="13793" y="1127125"/>
                  <a:pt x="13793" y="1127125"/>
                </a:cubicBezTo>
                <a:cubicBezTo>
                  <a:pt x="12206" y="1130829"/>
                  <a:pt x="10089" y="1129771"/>
                  <a:pt x="13793" y="1136650"/>
                </a:cubicBezTo>
                <a:cubicBezTo>
                  <a:pt x="17497" y="1143529"/>
                  <a:pt x="27022" y="1158346"/>
                  <a:pt x="36018" y="1168400"/>
                </a:cubicBezTo>
                <a:cubicBezTo>
                  <a:pt x="45014" y="1178454"/>
                  <a:pt x="61418" y="1189038"/>
                  <a:pt x="67768" y="1196975"/>
                </a:cubicBezTo>
                <a:cubicBezTo>
                  <a:pt x="74118" y="1204912"/>
                  <a:pt x="73589" y="1209146"/>
                  <a:pt x="74118" y="1216025"/>
                </a:cubicBezTo>
                <a:cubicBezTo>
                  <a:pt x="74647" y="1222904"/>
                  <a:pt x="72530" y="1231900"/>
                  <a:pt x="70943" y="1238250"/>
                </a:cubicBezTo>
                <a:cubicBezTo>
                  <a:pt x="69355" y="1244600"/>
                  <a:pt x="69355" y="1247775"/>
                  <a:pt x="64593" y="1254125"/>
                </a:cubicBezTo>
                <a:cubicBezTo>
                  <a:pt x="59831" y="1260475"/>
                  <a:pt x="48189" y="1268942"/>
                  <a:pt x="42368" y="1276350"/>
                </a:cubicBezTo>
                <a:cubicBezTo>
                  <a:pt x="36547" y="1283758"/>
                  <a:pt x="32314" y="1291696"/>
                  <a:pt x="29668" y="1298575"/>
                </a:cubicBezTo>
                <a:cubicBezTo>
                  <a:pt x="27022" y="1305454"/>
                  <a:pt x="25964" y="1311275"/>
                  <a:pt x="26493" y="1317625"/>
                </a:cubicBezTo>
                <a:cubicBezTo>
                  <a:pt x="27022" y="1323975"/>
                  <a:pt x="31256" y="1328208"/>
                  <a:pt x="32843" y="1336675"/>
                </a:cubicBezTo>
                <a:cubicBezTo>
                  <a:pt x="34430" y="1345142"/>
                  <a:pt x="36018" y="1358371"/>
                  <a:pt x="36018" y="1368425"/>
                </a:cubicBezTo>
                <a:cubicBezTo>
                  <a:pt x="36018" y="1378479"/>
                  <a:pt x="31255" y="1389062"/>
                  <a:pt x="32843" y="1397000"/>
                </a:cubicBezTo>
                <a:cubicBezTo>
                  <a:pt x="34431" y="1404938"/>
                  <a:pt x="41310" y="1408642"/>
                  <a:pt x="45543" y="1416050"/>
                </a:cubicBezTo>
                <a:cubicBezTo>
                  <a:pt x="49776" y="1423458"/>
                  <a:pt x="56126" y="1433513"/>
                  <a:pt x="58243" y="1441450"/>
                </a:cubicBezTo>
                <a:cubicBezTo>
                  <a:pt x="60360" y="1449387"/>
                  <a:pt x="58243" y="1463675"/>
                  <a:pt x="58243" y="1463675"/>
                </a:cubicBezTo>
                <a:lnTo>
                  <a:pt x="58243" y="1482725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685278" y="3838153"/>
            <a:ext cx="64430" cy="81170"/>
          </a:xfrm>
          <a:custGeom>
            <a:avLst/>
            <a:gdLst>
              <a:gd name="connsiteX0" fmla="*/ 897 w 64430"/>
              <a:gd name="connsiteY0" fmla="*/ 79797 h 81170"/>
              <a:gd name="connsiteX1" fmla="*/ 19947 w 64430"/>
              <a:gd name="connsiteY1" fmla="*/ 25822 h 81170"/>
              <a:gd name="connsiteX2" fmla="*/ 51697 w 64430"/>
              <a:gd name="connsiteY2" fmla="*/ 422 h 81170"/>
              <a:gd name="connsiteX3" fmla="*/ 64397 w 64430"/>
              <a:gd name="connsiteY3" fmla="*/ 44872 h 81170"/>
              <a:gd name="connsiteX4" fmla="*/ 48522 w 64430"/>
              <a:gd name="connsiteY4" fmla="*/ 63922 h 81170"/>
              <a:gd name="connsiteX5" fmla="*/ 897 w 64430"/>
              <a:gd name="connsiteY5" fmla="*/ 79797 h 8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30" h="81170">
                <a:moveTo>
                  <a:pt x="897" y="79797"/>
                </a:moveTo>
                <a:cubicBezTo>
                  <a:pt x="-3865" y="73447"/>
                  <a:pt x="11480" y="39051"/>
                  <a:pt x="19947" y="25822"/>
                </a:cubicBezTo>
                <a:cubicBezTo>
                  <a:pt x="28414" y="12593"/>
                  <a:pt x="44289" y="-2753"/>
                  <a:pt x="51697" y="422"/>
                </a:cubicBezTo>
                <a:cubicBezTo>
                  <a:pt x="59105" y="3597"/>
                  <a:pt x="64926" y="34289"/>
                  <a:pt x="64397" y="44872"/>
                </a:cubicBezTo>
                <a:cubicBezTo>
                  <a:pt x="63868" y="55455"/>
                  <a:pt x="55401" y="59160"/>
                  <a:pt x="48522" y="63922"/>
                </a:cubicBezTo>
                <a:cubicBezTo>
                  <a:pt x="41643" y="68684"/>
                  <a:pt x="5659" y="86147"/>
                  <a:pt x="897" y="79797"/>
                </a:cubicBez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403600" y="4194175"/>
            <a:ext cx="244475" cy="304800"/>
          </a:xfrm>
          <a:custGeom>
            <a:avLst/>
            <a:gdLst>
              <a:gd name="connsiteX0" fmla="*/ 244475 w 244475"/>
              <a:gd name="connsiteY0" fmla="*/ 0 h 304800"/>
              <a:gd name="connsiteX1" fmla="*/ 206375 w 244475"/>
              <a:gd name="connsiteY1" fmla="*/ 66675 h 304800"/>
              <a:gd name="connsiteX2" fmla="*/ 212725 w 244475"/>
              <a:gd name="connsiteY2" fmla="*/ 130175 h 304800"/>
              <a:gd name="connsiteX3" fmla="*/ 200025 w 244475"/>
              <a:gd name="connsiteY3" fmla="*/ 184150 h 304800"/>
              <a:gd name="connsiteX4" fmla="*/ 196850 w 244475"/>
              <a:gd name="connsiteY4" fmla="*/ 215900 h 304800"/>
              <a:gd name="connsiteX5" fmla="*/ 177800 w 244475"/>
              <a:gd name="connsiteY5" fmla="*/ 241300 h 304800"/>
              <a:gd name="connsiteX6" fmla="*/ 161925 w 244475"/>
              <a:gd name="connsiteY6" fmla="*/ 263525 h 304800"/>
              <a:gd name="connsiteX7" fmla="*/ 136525 w 244475"/>
              <a:gd name="connsiteY7" fmla="*/ 273050 h 304800"/>
              <a:gd name="connsiteX8" fmla="*/ 95250 w 244475"/>
              <a:gd name="connsiteY8" fmla="*/ 279400 h 304800"/>
              <a:gd name="connsiteX9" fmla="*/ 57150 w 244475"/>
              <a:gd name="connsiteY9" fmla="*/ 292100 h 304800"/>
              <a:gd name="connsiteX10" fmla="*/ 31750 w 244475"/>
              <a:gd name="connsiteY10" fmla="*/ 292100 h 304800"/>
              <a:gd name="connsiteX11" fmla="*/ 0 w 244475"/>
              <a:gd name="connsiteY1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75" h="304800">
                <a:moveTo>
                  <a:pt x="244475" y="0"/>
                </a:moveTo>
                <a:cubicBezTo>
                  <a:pt x="228071" y="22489"/>
                  <a:pt x="211667" y="44979"/>
                  <a:pt x="206375" y="66675"/>
                </a:cubicBezTo>
                <a:cubicBezTo>
                  <a:pt x="201083" y="88371"/>
                  <a:pt x="213783" y="110596"/>
                  <a:pt x="212725" y="130175"/>
                </a:cubicBezTo>
                <a:cubicBezTo>
                  <a:pt x="211667" y="149754"/>
                  <a:pt x="202671" y="169863"/>
                  <a:pt x="200025" y="184150"/>
                </a:cubicBezTo>
                <a:cubicBezTo>
                  <a:pt x="197379" y="198437"/>
                  <a:pt x="200554" y="206375"/>
                  <a:pt x="196850" y="215900"/>
                </a:cubicBezTo>
                <a:cubicBezTo>
                  <a:pt x="193146" y="225425"/>
                  <a:pt x="183621" y="233363"/>
                  <a:pt x="177800" y="241300"/>
                </a:cubicBezTo>
                <a:cubicBezTo>
                  <a:pt x="171979" y="249237"/>
                  <a:pt x="168804" y="258233"/>
                  <a:pt x="161925" y="263525"/>
                </a:cubicBezTo>
                <a:cubicBezTo>
                  <a:pt x="155046" y="268817"/>
                  <a:pt x="147638" y="270404"/>
                  <a:pt x="136525" y="273050"/>
                </a:cubicBezTo>
                <a:cubicBezTo>
                  <a:pt x="125412" y="275696"/>
                  <a:pt x="108479" y="276225"/>
                  <a:pt x="95250" y="279400"/>
                </a:cubicBezTo>
                <a:cubicBezTo>
                  <a:pt x="82021" y="282575"/>
                  <a:pt x="67733" y="289983"/>
                  <a:pt x="57150" y="292100"/>
                </a:cubicBezTo>
                <a:cubicBezTo>
                  <a:pt x="46567" y="294217"/>
                  <a:pt x="41275" y="289983"/>
                  <a:pt x="31750" y="292100"/>
                </a:cubicBezTo>
                <a:cubicBezTo>
                  <a:pt x="22225" y="294217"/>
                  <a:pt x="11112" y="299508"/>
                  <a:pt x="0" y="304800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022475" y="4394143"/>
            <a:ext cx="1368425" cy="460432"/>
          </a:xfrm>
          <a:custGeom>
            <a:avLst/>
            <a:gdLst>
              <a:gd name="connsiteX0" fmla="*/ 1368425 w 1368425"/>
              <a:gd name="connsiteY0" fmla="*/ 95307 h 460432"/>
              <a:gd name="connsiteX1" fmla="*/ 1327150 w 1368425"/>
              <a:gd name="connsiteY1" fmla="*/ 130232 h 460432"/>
              <a:gd name="connsiteX2" fmla="*/ 1273175 w 1368425"/>
              <a:gd name="connsiteY2" fmla="*/ 158807 h 460432"/>
              <a:gd name="connsiteX3" fmla="*/ 1247775 w 1368425"/>
              <a:gd name="connsiteY3" fmla="*/ 196907 h 460432"/>
              <a:gd name="connsiteX4" fmla="*/ 1228725 w 1368425"/>
              <a:gd name="connsiteY4" fmla="*/ 219132 h 460432"/>
              <a:gd name="connsiteX5" fmla="*/ 1174750 w 1368425"/>
              <a:gd name="connsiteY5" fmla="*/ 231832 h 460432"/>
              <a:gd name="connsiteX6" fmla="*/ 1108075 w 1368425"/>
              <a:gd name="connsiteY6" fmla="*/ 196907 h 460432"/>
              <a:gd name="connsiteX7" fmla="*/ 1066800 w 1368425"/>
              <a:gd name="connsiteY7" fmla="*/ 187382 h 460432"/>
              <a:gd name="connsiteX8" fmla="*/ 1009650 w 1368425"/>
              <a:gd name="connsiteY8" fmla="*/ 155632 h 460432"/>
              <a:gd name="connsiteX9" fmla="*/ 952500 w 1368425"/>
              <a:gd name="connsiteY9" fmla="*/ 146107 h 460432"/>
              <a:gd name="connsiteX10" fmla="*/ 917575 w 1368425"/>
              <a:gd name="connsiteY10" fmla="*/ 101657 h 460432"/>
              <a:gd name="connsiteX11" fmla="*/ 882650 w 1368425"/>
              <a:gd name="connsiteY11" fmla="*/ 82607 h 460432"/>
              <a:gd name="connsiteX12" fmla="*/ 857250 w 1368425"/>
              <a:gd name="connsiteY12" fmla="*/ 47682 h 460432"/>
              <a:gd name="connsiteX13" fmla="*/ 806450 w 1368425"/>
              <a:gd name="connsiteY13" fmla="*/ 22282 h 460432"/>
              <a:gd name="connsiteX14" fmla="*/ 704850 w 1368425"/>
              <a:gd name="connsiteY14" fmla="*/ 6407 h 460432"/>
              <a:gd name="connsiteX15" fmla="*/ 638175 w 1368425"/>
              <a:gd name="connsiteY15" fmla="*/ 57 h 460432"/>
              <a:gd name="connsiteX16" fmla="*/ 571500 w 1368425"/>
              <a:gd name="connsiteY16" fmla="*/ 9582 h 460432"/>
              <a:gd name="connsiteX17" fmla="*/ 504825 w 1368425"/>
              <a:gd name="connsiteY17" fmla="*/ 15932 h 460432"/>
              <a:gd name="connsiteX18" fmla="*/ 469900 w 1368425"/>
              <a:gd name="connsiteY18" fmla="*/ 34982 h 460432"/>
              <a:gd name="connsiteX19" fmla="*/ 419100 w 1368425"/>
              <a:gd name="connsiteY19" fmla="*/ 66732 h 460432"/>
              <a:gd name="connsiteX20" fmla="*/ 381000 w 1368425"/>
              <a:gd name="connsiteY20" fmla="*/ 95307 h 460432"/>
              <a:gd name="connsiteX21" fmla="*/ 355600 w 1368425"/>
              <a:gd name="connsiteY21" fmla="*/ 117532 h 460432"/>
              <a:gd name="connsiteX22" fmla="*/ 333375 w 1368425"/>
              <a:gd name="connsiteY22" fmla="*/ 130232 h 460432"/>
              <a:gd name="connsiteX23" fmla="*/ 301625 w 1368425"/>
              <a:gd name="connsiteY23" fmla="*/ 133407 h 460432"/>
              <a:gd name="connsiteX24" fmla="*/ 285750 w 1368425"/>
              <a:gd name="connsiteY24" fmla="*/ 155632 h 460432"/>
              <a:gd name="connsiteX25" fmla="*/ 269875 w 1368425"/>
              <a:gd name="connsiteY25" fmla="*/ 190557 h 460432"/>
              <a:gd name="connsiteX26" fmla="*/ 219075 w 1368425"/>
              <a:gd name="connsiteY26" fmla="*/ 228657 h 460432"/>
              <a:gd name="connsiteX27" fmla="*/ 168275 w 1368425"/>
              <a:gd name="connsiteY27" fmla="*/ 273107 h 460432"/>
              <a:gd name="connsiteX28" fmla="*/ 120650 w 1368425"/>
              <a:gd name="connsiteY28" fmla="*/ 311207 h 460432"/>
              <a:gd name="connsiteX29" fmla="*/ 114300 w 1368425"/>
              <a:gd name="connsiteY29" fmla="*/ 333432 h 460432"/>
              <a:gd name="connsiteX30" fmla="*/ 82550 w 1368425"/>
              <a:gd name="connsiteY30" fmla="*/ 368357 h 460432"/>
              <a:gd name="connsiteX31" fmla="*/ 57150 w 1368425"/>
              <a:gd name="connsiteY31" fmla="*/ 387407 h 460432"/>
              <a:gd name="connsiteX32" fmla="*/ 0 w 1368425"/>
              <a:gd name="connsiteY32" fmla="*/ 460432 h 46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8425" h="460432">
                <a:moveTo>
                  <a:pt x="1368425" y="95307"/>
                </a:moveTo>
                <a:cubicBezTo>
                  <a:pt x="1355725" y="107478"/>
                  <a:pt x="1343025" y="119649"/>
                  <a:pt x="1327150" y="130232"/>
                </a:cubicBezTo>
                <a:cubicBezTo>
                  <a:pt x="1311275" y="140815"/>
                  <a:pt x="1286404" y="147695"/>
                  <a:pt x="1273175" y="158807"/>
                </a:cubicBezTo>
                <a:cubicBezTo>
                  <a:pt x="1259946" y="169919"/>
                  <a:pt x="1255183" y="186853"/>
                  <a:pt x="1247775" y="196907"/>
                </a:cubicBezTo>
                <a:cubicBezTo>
                  <a:pt x="1240367" y="206961"/>
                  <a:pt x="1240896" y="213311"/>
                  <a:pt x="1228725" y="219132"/>
                </a:cubicBezTo>
                <a:cubicBezTo>
                  <a:pt x="1216554" y="224953"/>
                  <a:pt x="1194858" y="235536"/>
                  <a:pt x="1174750" y="231832"/>
                </a:cubicBezTo>
                <a:cubicBezTo>
                  <a:pt x="1154642" y="228128"/>
                  <a:pt x="1126067" y="204315"/>
                  <a:pt x="1108075" y="196907"/>
                </a:cubicBezTo>
                <a:cubicBezTo>
                  <a:pt x="1090083" y="189499"/>
                  <a:pt x="1083204" y="194261"/>
                  <a:pt x="1066800" y="187382"/>
                </a:cubicBezTo>
                <a:cubicBezTo>
                  <a:pt x="1050396" y="180503"/>
                  <a:pt x="1028700" y="162511"/>
                  <a:pt x="1009650" y="155632"/>
                </a:cubicBezTo>
                <a:cubicBezTo>
                  <a:pt x="990600" y="148753"/>
                  <a:pt x="967846" y="155103"/>
                  <a:pt x="952500" y="146107"/>
                </a:cubicBezTo>
                <a:cubicBezTo>
                  <a:pt x="937154" y="137111"/>
                  <a:pt x="929217" y="112240"/>
                  <a:pt x="917575" y="101657"/>
                </a:cubicBezTo>
                <a:cubicBezTo>
                  <a:pt x="905933" y="91074"/>
                  <a:pt x="892704" y="91603"/>
                  <a:pt x="882650" y="82607"/>
                </a:cubicBezTo>
                <a:cubicBezTo>
                  <a:pt x="872596" y="73611"/>
                  <a:pt x="869950" y="57736"/>
                  <a:pt x="857250" y="47682"/>
                </a:cubicBezTo>
                <a:cubicBezTo>
                  <a:pt x="844550" y="37628"/>
                  <a:pt x="831850" y="29161"/>
                  <a:pt x="806450" y="22282"/>
                </a:cubicBezTo>
                <a:cubicBezTo>
                  <a:pt x="781050" y="15403"/>
                  <a:pt x="732896" y="10111"/>
                  <a:pt x="704850" y="6407"/>
                </a:cubicBezTo>
                <a:cubicBezTo>
                  <a:pt x="676804" y="2703"/>
                  <a:pt x="660400" y="-472"/>
                  <a:pt x="638175" y="57"/>
                </a:cubicBezTo>
                <a:cubicBezTo>
                  <a:pt x="615950" y="586"/>
                  <a:pt x="593725" y="6936"/>
                  <a:pt x="571500" y="9582"/>
                </a:cubicBezTo>
                <a:cubicBezTo>
                  <a:pt x="549275" y="12228"/>
                  <a:pt x="521758" y="11699"/>
                  <a:pt x="504825" y="15932"/>
                </a:cubicBezTo>
                <a:cubicBezTo>
                  <a:pt x="487892" y="20165"/>
                  <a:pt x="484188" y="26515"/>
                  <a:pt x="469900" y="34982"/>
                </a:cubicBezTo>
                <a:cubicBezTo>
                  <a:pt x="455612" y="43449"/>
                  <a:pt x="433917" y="56678"/>
                  <a:pt x="419100" y="66732"/>
                </a:cubicBezTo>
                <a:cubicBezTo>
                  <a:pt x="404283" y="76786"/>
                  <a:pt x="391583" y="86840"/>
                  <a:pt x="381000" y="95307"/>
                </a:cubicBezTo>
                <a:cubicBezTo>
                  <a:pt x="370417" y="103774"/>
                  <a:pt x="363537" y="111711"/>
                  <a:pt x="355600" y="117532"/>
                </a:cubicBezTo>
                <a:cubicBezTo>
                  <a:pt x="347663" y="123353"/>
                  <a:pt x="342371" y="127586"/>
                  <a:pt x="333375" y="130232"/>
                </a:cubicBezTo>
                <a:cubicBezTo>
                  <a:pt x="324379" y="132878"/>
                  <a:pt x="309562" y="129174"/>
                  <a:pt x="301625" y="133407"/>
                </a:cubicBezTo>
                <a:cubicBezTo>
                  <a:pt x="293688" y="137640"/>
                  <a:pt x="291042" y="146107"/>
                  <a:pt x="285750" y="155632"/>
                </a:cubicBezTo>
                <a:cubicBezTo>
                  <a:pt x="280458" y="165157"/>
                  <a:pt x="280988" y="178386"/>
                  <a:pt x="269875" y="190557"/>
                </a:cubicBezTo>
                <a:cubicBezTo>
                  <a:pt x="258762" y="202728"/>
                  <a:pt x="236008" y="214899"/>
                  <a:pt x="219075" y="228657"/>
                </a:cubicBezTo>
                <a:cubicBezTo>
                  <a:pt x="202142" y="242415"/>
                  <a:pt x="184679" y="259349"/>
                  <a:pt x="168275" y="273107"/>
                </a:cubicBezTo>
                <a:cubicBezTo>
                  <a:pt x="151871" y="286865"/>
                  <a:pt x="129646" y="301153"/>
                  <a:pt x="120650" y="311207"/>
                </a:cubicBezTo>
                <a:cubicBezTo>
                  <a:pt x="111654" y="321261"/>
                  <a:pt x="120650" y="323907"/>
                  <a:pt x="114300" y="333432"/>
                </a:cubicBezTo>
                <a:cubicBezTo>
                  <a:pt x="107950" y="342957"/>
                  <a:pt x="92075" y="359361"/>
                  <a:pt x="82550" y="368357"/>
                </a:cubicBezTo>
                <a:cubicBezTo>
                  <a:pt x="73025" y="377353"/>
                  <a:pt x="70908" y="372061"/>
                  <a:pt x="57150" y="387407"/>
                </a:cubicBezTo>
                <a:cubicBezTo>
                  <a:pt x="43392" y="402753"/>
                  <a:pt x="21696" y="431592"/>
                  <a:pt x="0" y="460432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177925" y="5915025"/>
            <a:ext cx="311150" cy="342900"/>
          </a:xfrm>
          <a:custGeom>
            <a:avLst/>
            <a:gdLst>
              <a:gd name="connsiteX0" fmla="*/ 0 w 355600"/>
              <a:gd name="connsiteY0" fmla="*/ 0 h 346671"/>
              <a:gd name="connsiteX1" fmla="*/ 31750 w 355600"/>
              <a:gd name="connsiteY1" fmla="*/ 44450 h 346671"/>
              <a:gd name="connsiteX2" fmla="*/ 117475 w 355600"/>
              <a:gd name="connsiteY2" fmla="*/ 133350 h 346671"/>
              <a:gd name="connsiteX3" fmla="*/ 200025 w 355600"/>
              <a:gd name="connsiteY3" fmla="*/ 225425 h 346671"/>
              <a:gd name="connsiteX4" fmla="*/ 247650 w 355600"/>
              <a:gd name="connsiteY4" fmla="*/ 285750 h 346671"/>
              <a:gd name="connsiteX5" fmla="*/ 311150 w 355600"/>
              <a:gd name="connsiteY5" fmla="*/ 342900 h 346671"/>
              <a:gd name="connsiteX6" fmla="*/ 355600 w 355600"/>
              <a:gd name="connsiteY6" fmla="*/ 336550 h 346671"/>
              <a:gd name="connsiteX0" fmla="*/ 0 w 311150"/>
              <a:gd name="connsiteY0" fmla="*/ 0 h 342900"/>
              <a:gd name="connsiteX1" fmla="*/ 31750 w 311150"/>
              <a:gd name="connsiteY1" fmla="*/ 44450 h 342900"/>
              <a:gd name="connsiteX2" fmla="*/ 117475 w 311150"/>
              <a:gd name="connsiteY2" fmla="*/ 133350 h 342900"/>
              <a:gd name="connsiteX3" fmla="*/ 200025 w 311150"/>
              <a:gd name="connsiteY3" fmla="*/ 225425 h 342900"/>
              <a:gd name="connsiteX4" fmla="*/ 247650 w 311150"/>
              <a:gd name="connsiteY4" fmla="*/ 285750 h 342900"/>
              <a:gd name="connsiteX5" fmla="*/ 311150 w 311150"/>
              <a:gd name="connsiteY5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50" h="342900">
                <a:moveTo>
                  <a:pt x="0" y="0"/>
                </a:moveTo>
                <a:cubicBezTo>
                  <a:pt x="6085" y="11112"/>
                  <a:pt x="12171" y="22225"/>
                  <a:pt x="31750" y="44450"/>
                </a:cubicBezTo>
                <a:cubicBezTo>
                  <a:pt x="51329" y="66675"/>
                  <a:pt x="89429" y="103188"/>
                  <a:pt x="117475" y="133350"/>
                </a:cubicBezTo>
                <a:cubicBezTo>
                  <a:pt x="145521" y="163512"/>
                  <a:pt x="178329" y="200025"/>
                  <a:pt x="200025" y="225425"/>
                </a:cubicBezTo>
                <a:cubicBezTo>
                  <a:pt x="221721" y="250825"/>
                  <a:pt x="229129" y="266171"/>
                  <a:pt x="247650" y="285750"/>
                </a:cubicBezTo>
                <a:cubicBezTo>
                  <a:pt x="266171" y="305329"/>
                  <a:pt x="293158" y="334433"/>
                  <a:pt x="311150" y="34290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498600" y="5240856"/>
            <a:ext cx="1060450" cy="1017069"/>
          </a:xfrm>
          <a:custGeom>
            <a:avLst/>
            <a:gdLst>
              <a:gd name="connsiteX0" fmla="*/ 0 w 1060450"/>
              <a:gd name="connsiteY0" fmla="*/ 1017069 h 1017069"/>
              <a:gd name="connsiteX1" fmla="*/ 44450 w 1060450"/>
              <a:gd name="connsiteY1" fmla="*/ 975794 h 1017069"/>
              <a:gd name="connsiteX2" fmla="*/ 57150 w 1060450"/>
              <a:gd name="connsiteY2" fmla="*/ 950394 h 1017069"/>
              <a:gd name="connsiteX3" fmla="*/ 82550 w 1060450"/>
              <a:gd name="connsiteY3" fmla="*/ 940869 h 1017069"/>
              <a:gd name="connsiteX4" fmla="*/ 136525 w 1060450"/>
              <a:gd name="connsiteY4" fmla="*/ 937694 h 1017069"/>
              <a:gd name="connsiteX5" fmla="*/ 158750 w 1060450"/>
              <a:gd name="connsiteY5" fmla="*/ 937694 h 1017069"/>
              <a:gd name="connsiteX6" fmla="*/ 193675 w 1060450"/>
              <a:gd name="connsiteY6" fmla="*/ 915469 h 1017069"/>
              <a:gd name="connsiteX7" fmla="*/ 206375 w 1060450"/>
              <a:gd name="connsiteY7" fmla="*/ 896419 h 1017069"/>
              <a:gd name="connsiteX8" fmla="*/ 209550 w 1060450"/>
              <a:gd name="connsiteY8" fmla="*/ 880544 h 1017069"/>
              <a:gd name="connsiteX9" fmla="*/ 209550 w 1060450"/>
              <a:gd name="connsiteY9" fmla="*/ 848794 h 1017069"/>
              <a:gd name="connsiteX10" fmla="*/ 200025 w 1060450"/>
              <a:gd name="connsiteY10" fmla="*/ 839269 h 1017069"/>
              <a:gd name="connsiteX11" fmla="*/ 196850 w 1060450"/>
              <a:gd name="connsiteY11" fmla="*/ 829744 h 1017069"/>
              <a:gd name="connsiteX12" fmla="*/ 193675 w 1060450"/>
              <a:gd name="connsiteY12" fmla="*/ 807519 h 1017069"/>
              <a:gd name="connsiteX13" fmla="*/ 206375 w 1060450"/>
              <a:gd name="connsiteY13" fmla="*/ 778944 h 1017069"/>
              <a:gd name="connsiteX14" fmla="*/ 206375 w 1060450"/>
              <a:gd name="connsiteY14" fmla="*/ 763069 h 1017069"/>
              <a:gd name="connsiteX15" fmla="*/ 200025 w 1060450"/>
              <a:gd name="connsiteY15" fmla="*/ 705919 h 1017069"/>
              <a:gd name="connsiteX16" fmla="*/ 209550 w 1060450"/>
              <a:gd name="connsiteY16" fmla="*/ 677344 h 1017069"/>
              <a:gd name="connsiteX17" fmla="*/ 215900 w 1060450"/>
              <a:gd name="connsiteY17" fmla="*/ 651944 h 1017069"/>
              <a:gd name="connsiteX18" fmla="*/ 231775 w 1060450"/>
              <a:gd name="connsiteY18" fmla="*/ 613844 h 1017069"/>
              <a:gd name="connsiteX19" fmla="*/ 254000 w 1060450"/>
              <a:gd name="connsiteY19" fmla="*/ 585269 h 1017069"/>
              <a:gd name="connsiteX20" fmla="*/ 260350 w 1060450"/>
              <a:gd name="connsiteY20" fmla="*/ 569394 h 1017069"/>
              <a:gd name="connsiteX21" fmla="*/ 260350 w 1060450"/>
              <a:gd name="connsiteY21" fmla="*/ 550344 h 1017069"/>
              <a:gd name="connsiteX22" fmla="*/ 279400 w 1060450"/>
              <a:gd name="connsiteY22" fmla="*/ 509069 h 1017069"/>
              <a:gd name="connsiteX23" fmla="*/ 311150 w 1060450"/>
              <a:gd name="connsiteY23" fmla="*/ 464619 h 1017069"/>
              <a:gd name="connsiteX24" fmla="*/ 342900 w 1060450"/>
              <a:gd name="connsiteY24" fmla="*/ 439219 h 1017069"/>
              <a:gd name="connsiteX25" fmla="*/ 393700 w 1060450"/>
              <a:gd name="connsiteY25" fmla="*/ 420169 h 1017069"/>
              <a:gd name="connsiteX26" fmla="*/ 419100 w 1060450"/>
              <a:gd name="connsiteY26" fmla="*/ 413819 h 1017069"/>
              <a:gd name="connsiteX27" fmla="*/ 469900 w 1060450"/>
              <a:gd name="connsiteY27" fmla="*/ 410644 h 1017069"/>
              <a:gd name="connsiteX28" fmla="*/ 501650 w 1060450"/>
              <a:gd name="connsiteY28" fmla="*/ 397944 h 1017069"/>
              <a:gd name="connsiteX29" fmla="*/ 520700 w 1060450"/>
              <a:gd name="connsiteY29" fmla="*/ 385244 h 1017069"/>
              <a:gd name="connsiteX30" fmla="*/ 533400 w 1060450"/>
              <a:gd name="connsiteY30" fmla="*/ 353494 h 1017069"/>
              <a:gd name="connsiteX31" fmla="*/ 542925 w 1060450"/>
              <a:gd name="connsiteY31" fmla="*/ 321744 h 1017069"/>
              <a:gd name="connsiteX32" fmla="*/ 558800 w 1060450"/>
              <a:gd name="connsiteY32" fmla="*/ 296344 h 1017069"/>
              <a:gd name="connsiteX33" fmla="*/ 606425 w 1060450"/>
              <a:gd name="connsiteY33" fmla="*/ 255069 h 1017069"/>
              <a:gd name="connsiteX34" fmla="*/ 625475 w 1060450"/>
              <a:gd name="connsiteY34" fmla="*/ 236019 h 1017069"/>
              <a:gd name="connsiteX35" fmla="*/ 638175 w 1060450"/>
              <a:gd name="connsiteY35" fmla="*/ 220144 h 1017069"/>
              <a:gd name="connsiteX36" fmla="*/ 647700 w 1060450"/>
              <a:gd name="connsiteY36" fmla="*/ 197919 h 1017069"/>
              <a:gd name="connsiteX37" fmla="*/ 647700 w 1060450"/>
              <a:gd name="connsiteY37" fmla="*/ 188394 h 1017069"/>
              <a:gd name="connsiteX38" fmla="*/ 644525 w 1060450"/>
              <a:gd name="connsiteY38" fmla="*/ 166169 h 1017069"/>
              <a:gd name="connsiteX39" fmla="*/ 647700 w 1060450"/>
              <a:gd name="connsiteY39" fmla="*/ 150294 h 1017069"/>
              <a:gd name="connsiteX40" fmla="*/ 657225 w 1060450"/>
              <a:gd name="connsiteY40" fmla="*/ 134419 h 1017069"/>
              <a:gd name="connsiteX41" fmla="*/ 654050 w 1060450"/>
              <a:gd name="connsiteY41" fmla="*/ 112194 h 1017069"/>
              <a:gd name="connsiteX42" fmla="*/ 660400 w 1060450"/>
              <a:gd name="connsiteY42" fmla="*/ 83619 h 1017069"/>
              <a:gd name="connsiteX43" fmla="*/ 688975 w 1060450"/>
              <a:gd name="connsiteY43" fmla="*/ 61394 h 1017069"/>
              <a:gd name="connsiteX44" fmla="*/ 708025 w 1060450"/>
              <a:gd name="connsiteY44" fmla="*/ 58219 h 1017069"/>
              <a:gd name="connsiteX45" fmla="*/ 739775 w 1060450"/>
              <a:gd name="connsiteY45" fmla="*/ 64569 h 1017069"/>
              <a:gd name="connsiteX46" fmla="*/ 755650 w 1060450"/>
              <a:gd name="connsiteY46" fmla="*/ 58219 h 1017069"/>
              <a:gd name="connsiteX47" fmla="*/ 774700 w 1060450"/>
              <a:gd name="connsiteY47" fmla="*/ 35994 h 1017069"/>
              <a:gd name="connsiteX48" fmla="*/ 784225 w 1060450"/>
              <a:gd name="connsiteY48" fmla="*/ 32819 h 1017069"/>
              <a:gd name="connsiteX49" fmla="*/ 819150 w 1060450"/>
              <a:gd name="connsiteY49" fmla="*/ 35994 h 1017069"/>
              <a:gd name="connsiteX50" fmla="*/ 863600 w 1060450"/>
              <a:gd name="connsiteY50" fmla="*/ 48694 h 1017069"/>
              <a:gd name="connsiteX51" fmla="*/ 889000 w 1060450"/>
              <a:gd name="connsiteY51" fmla="*/ 45519 h 1017069"/>
              <a:gd name="connsiteX52" fmla="*/ 908050 w 1060450"/>
              <a:gd name="connsiteY52" fmla="*/ 35994 h 1017069"/>
              <a:gd name="connsiteX53" fmla="*/ 920750 w 1060450"/>
              <a:gd name="connsiteY53" fmla="*/ 13769 h 1017069"/>
              <a:gd name="connsiteX54" fmla="*/ 933450 w 1060450"/>
              <a:gd name="connsiteY54" fmla="*/ 1069 h 1017069"/>
              <a:gd name="connsiteX55" fmla="*/ 962025 w 1060450"/>
              <a:gd name="connsiteY55" fmla="*/ 1069 h 1017069"/>
              <a:gd name="connsiteX56" fmla="*/ 1000125 w 1060450"/>
              <a:gd name="connsiteY56" fmla="*/ 4244 h 1017069"/>
              <a:gd name="connsiteX57" fmla="*/ 1031875 w 1060450"/>
              <a:gd name="connsiteY57" fmla="*/ 10594 h 1017069"/>
              <a:gd name="connsiteX58" fmla="*/ 1060450 w 1060450"/>
              <a:gd name="connsiteY58" fmla="*/ 13769 h 101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60450" h="1017069">
                <a:moveTo>
                  <a:pt x="0" y="1017069"/>
                </a:moveTo>
                <a:cubicBezTo>
                  <a:pt x="17462" y="1001987"/>
                  <a:pt x="34925" y="986906"/>
                  <a:pt x="44450" y="975794"/>
                </a:cubicBezTo>
                <a:cubicBezTo>
                  <a:pt x="53975" y="964681"/>
                  <a:pt x="50800" y="956215"/>
                  <a:pt x="57150" y="950394"/>
                </a:cubicBezTo>
                <a:cubicBezTo>
                  <a:pt x="63500" y="944573"/>
                  <a:pt x="69321" y="942986"/>
                  <a:pt x="82550" y="940869"/>
                </a:cubicBezTo>
                <a:cubicBezTo>
                  <a:pt x="95779" y="938752"/>
                  <a:pt x="123825" y="938223"/>
                  <a:pt x="136525" y="937694"/>
                </a:cubicBezTo>
                <a:cubicBezTo>
                  <a:pt x="149225" y="937165"/>
                  <a:pt x="149225" y="941398"/>
                  <a:pt x="158750" y="937694"/>
                </a:cubicBezTo>
                <a:cubicBezTo>
                  <a:pt x="168275" y="933990"/>
                  <a:pt x="185737" y="922348"/>
                  <a:pt x="193675" y="915469"/>
                </a:cubicBezTo>
                <a:cubicBezTo>
                  <a:pt x="201613" y="908590"/>
                  <a:pt x="203729" y="902240"/>
                  <a:pt x="206375" y="896419"/>
                </a:cubicBezTo>
                <a:cubicBezTo>
                  <a:pt x="209021" y="890598"/>
                  <a:pt x="209021" y="888481"/>
                  <a:pt x="209550" y="880544"/>
                </a:cubicBezTo>
                <a:cubicBezTo>
                  <a:pt x="210079" y="872606"/>
                  <a:pt x="209550" y="848794"/>
                  <a:pt x="209550" y="848794"/>
                </a:cubicBezTo>
                <a:cubicBezTo>
                  <a:pt x="207963" y="841915"/>
                  <a:pt x="200025" y="839269"/>
                  <a:pt x="200025" y="839269"/>
                </a:cubicBezTo>
                <a:cubicBezTo>
                  <a:pt x="197908" y="836094"/>
                  <a:pt x="197908" y="835035"/>
                  <a:pt x="196850" y="829744"/>
                </a:cubicBezTo>
                <a:cubicBezTo>
                  <a:pt x="195792" y="824453"/>
                  <a:pt x="192088" y="815986"/>
                  <a:pt x="193675" y="807519"/>
                </a:cubicBezTo>
                <a:cubicBezTo>
                  <a:pt x="195262" y="799052"/>
                  <a:pt x="204258" y="786352"/>
                  <a:pt x="206375" y="778944"/>
                </a:cubicBezTo>
                <a:cubicBezTo>
                  <a:pt x="208492" y="771536"/>
                  <a:pt x="207433" y="775240"/>
                  <a:pt x="206375" y="763069"/>
                </a:cubicBezTo>
                <a:cubicBezTo>
                  <a:pt x="205317" y="750898"/>
                  <a:pt x="199496" y="720206"/>
                  <a:pt x="200025" y="705919"/>
                </a:cubicBezTo>
                <a:cubicBezTo>
                  <a:pt x="200554" y="691631"/>
                  <a:pt x="206904" y="686340"/>
                  <a:pt x="209550" y="677344"/>
                </a:cubicBezTo>
                <a:cubicBezTo>
                  <a:pt x="212196" y="668348"/>
                  <a:pt x="212196" y="662527"/>
                  <a:pt x="215900" y="651944"/>
                </a:cubicBezTo>
                <a:cubicBezTo>
                  <a:pt x="219604" y="641361"/>
                  <a:pt x="225425" y="624956"/>
                  <a:pt x="231775" y="613844"/>
                </a:cubicBezTo>
                <a:cubicBezTo>
                  <a:pt x="238125" y="602732"/>
                  <a:pt x="249238" y="592677"/>
                  <a:pt x="254000" y="585269"/>
                </a:cubicBezTo>
                <a:cubicBezTo>
                  <a:pt x="258763" y="577861"/>
                  <a:pt x="259292" y="575215"/>
                  <a:pt x="260350" y="569394"/>
                </a:cubicBezTo>
                <a:cubicBezTo>
                  <a:pt x="261408" y="563573"/>
                  <a:pt x="257175" y="560398"/>
                  <a:pt x="260350" y="550344"/>
                </a:cubicBezTo>
                <a:cubicBezTo>
                  <a:pt x="263525" y="540290"/>
                  <a:pt x="270933" y="523357"/>
                  <a:pt x="279400" y="509069"/>
                </a:cubicBezTo>
                <a:cubicBezTo>
                  <a:pt x="287867" y="494781"/>
                  <a:pt x="300567" y="476261"/>
                  <a:pt x="311150" y="464619"/>
                </a:cubicBezTo>
                <a:cubicBezTo>
                  <a:pt x="321733" y="452977"/>
                  <a:pt x="329142" y="446627"/>
                  <a:pt x="342900" y="439219"/>
                </a:cubicBezTo>
                <a:cubicBezTo>
                  <a:pt x="356658" y="431811"/>
                  <a:pt x="381000" y="424402"/>
                  <a:pt x="393700" y="420169"/>
                </a:cubicBezTo>
                <a:cubicBezTo>
                  <a:pt x="406400" y="415936"/>
                  <a:pt x="406400" y="415406"/>
                  <a:pt x="419100" y="413819"/>
                </a:cubicBezTo>
                <a:cubicBezTo>
                  <a:pt x="431800" y="412232"/>
                  <a:pt x="456142" y="413290"/>
                  <a:pt x="469900" y="410644"/>
                </a:cubicBezTo>
                <a:cubicBezTo>
                  <a:pt x="483658" y="407998"/>
                  <a:pt x="493183" y="402177"/>
                  <a:pt x="501650" y="397944"/>
                </a:cubicBezTo>
                <a:cubicBezTo>
                  <a:pt x="510117" y="393711"/>
                  <a:pt x="515408" y="392652"/>
                  <a:pt x="520700" y="385244"/>
                </a:cubicBezTo>
                <a:cubicBezTo>
                  <a:pt x="525992" y="377836"/>
                  <a:pt x="529696" y="364077"/>
                  <a:pt x="533400" y="353494"/>
                </a:cubicBezTo>
                <a:cubicBezTo>
                  <a:pt x="537104" y="342911"/>
                  <a:pt x="538692" y="331269"/>
                  <a:pt x="542925" y="321744"/>
                </a:cubicBezTo>
                <a:cubicBezTo>
                  <a:pt x="547158" y="312219"/>
                  <a:pt x="548217" y="307456"/>
                  <a:pt x="558800" y="296344"/>
                </a:cubicBezTo>
                <a:cubicBezTo>
                  <a:pt x="569383" y="285232"/>
                  <a:pt x="595313" y="265123"/>
                  <a:pt x="606425" y="255069"/>
                </a:cubicBezTo>
                <a:cubicBezTo>
                  <a:pt x="617537" y="245015"/>
                  <a:pt x="620183" y="241840"/>
                  <a:pt x="625475" y="236019"/>
                </a:cubicBezTo>
                <a:cubicBezTo>
                  <a:pt x="630767" y="230198"/>
                  <a:pt x="634471" y="226494"/>
                  <a:pt x="638175" y="220144"/>
                </a:cubicBezTo>
                <a:cubicBezTo>
                  <a:pt x="641879" y="213794"/>
                  <a:pt x="647700" y="197919"/>
                  <a:pt x="647700" y="197919"/>
                </a:cubicBezTo>
                <a:cubicBezTo>
                  <a:pt x="649287" y="192627"/>
                  <a:pt x="648229" y="193686"/>
                  <a:pt x="647700" y="188394"/>
                </a:cubicBezTo>
                <a:cubicBezTo>
                  <a:pt x="647171" y="183102"/>
                  <a:pt x="644525" y="172519"/>
                  <a:pt x="644525" y="166169"/>
                </a:cubicBezTo>
                <a:cubicBezTo>
                  <a:pt x="644525" y="159819"/>
                  <a:pt x="645583" y="155586"/>
                  <a:pt x="647700" y="150294"/>
                </a:cubicBezTo>
                <a:cubicBezTo>
                  <a:pt x="649817" y="145002"/>
                  <a:pt x="656167" y="140769"/>
                  <a:pt x="657225" y="134419"/>
                </a:cubicBezTo>
                <a:cubicBezTo>
                  <a:pt x="658283" y="128069"/>
                  <a:pt x="653521" y="120661"/>
                  <a:pt x="654050" y="112194"/>
                </a:cubicBezTo>
                <a:cubicBezTo>
                  <a:pt x="654579" y="103727"/>
                  <a:pt x="654579" y="92086"/>
                  <a:pt x="660400" y="83619"/>
                </a:cubicBezTo>
                <a:cubicBezTo>
                  <a:pt x="666221" y="75152"/>
                  <a:pt x="681038" y="65627"/>
                  <a:pt x="688975" y="61394"/>
                </a:cubicBezTo>
                <a:cubicBezTo>
                  <a:pt x="696912" y="57161"/>
                  <a:pt x="699558" y="57690"/>
                  <a:pt x="708025" y="58219"/>
                </a:cubicBezTo>
                <a:cubicBezTo>
                  <a:pt x="716492" y="58748"/>
                  <a:pt x="731838" y="64569"/>
                  <a:pt x="739775" y="64569"/>
                </a:cubicBezTo>
                <a:cubicBezTo>
                  <a:pt x="747712" y="64569"/>
                  <a:pt x="749829" y="62981"/>
                  <a:pt x="755650" y="58219"/>
                </a:cubicBezTo>
                <a:cubicBezTo>
                  <a:pt x="761471" y="53457"/>
                  <a:pt x="774700" y="35994"/>
                  <a:pt x="774700" y="35994"/>
                </a:cubicBezTo>
                <a:cubicBezTo>
                  <a:pt x="779462" y="31761"/>
                  <a:pt x="776817" y="32819"/>
                  <a:pt x="784225" y="32819"/>
                </a:cubicBezTo>
                <a:cubicBezTo>
                  <a:pt x="791633" y="32819"/>
                  <a:pt x="805921" y="33348"/>
                  <a:pt x="819150" y="35994"/>
                </a:cubicBezTo>
                <a:cubicBezTo>
                  <a:pt x="832379" y="38640"/>
                  <a:pt x="851958" y="47107"/>
                  <a:pt x="863600" y="48694"/>
                </a:cubicBezTo>
                <a:cubicBezTo>
                  <a:pt x="875242" y="50281"/>
                  <a:pt x="881592" y="47636"/>
                  <a:pt x="889000" y="45519"/>
                </a:cubicBezTo>
                <a:cubicBezTo>
                  <a:pt x="896408" y="43402"/>
                  <a:pt x="902758" y="41286"/>
                  <a:pt x="908050" y="35994"/>
                </a:cubicBezTo>
                <a:cubicBezTo>
                  <a:pt x="913342" y="30702"/>
                  <a:pt x="920750" y="13769"/>
                  <a:pt x="920750" y="13769"/>
                </a:cubicBezTo>
                <a:cubicBezTo>
                  <a:pt x="924983" y="7948"/>
                  <a:pt x="926571" y="3186"/>
                  <a:pt x="933450" y="1069"/>
                </a:cubicBezTo>
                <a:cubicBezTo>
                  <a:pt x="940329" y="-1048"/>
                  <a:pt x="950913" y="540"/>
                  <a:pt x="962025" y="1069"/>
                </a:cubicBezTo>
                <a:cubicBezTo>
                  <a:pt x="973137" y="1598"/>
                  <a:pt x="988483" y="2657"/>
                  <a:pt x="1000125" y="4244"/>
                </a:cubicBezTo>
                <a:cubicBezTo>
                  <a:pt x="1011767" y="5831"/>
                  <a:pt x="1021821" y="9007"/>
                  <a:pt x="1031875" y="10594"/>
                </a:cubicBezTo>
                <a:cubicBezTo>
                  <a:pt x="1041929" y="12181"/>
                  <a:pt x="1051189" y="12975"/>
                  <a:pt x="1060450" y="1376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549525" y="4800406"/>
            <a:ext cx="533518" cy="447869"/>
          </a:xfrm>
          <a:custGeom>
            <a:avLst/>
            <a:gdLst>
              <a:gd name="connsiteX0" fmla="*/ 0 w 533518"/>
              <a:gd name="connsiteY0" fmla="*/ 447869 h 447869"/>
              <a:gd name="connsiteX1" fmla="*/ 50800 w 533518"/>
              <a:gd name="connsiteY1" fmla="*/ 419294 h 447869"/>
              <a:gd name="connsiteX2" fmla="*/ 63500 w 533518"/>
              <a:gd name="connsiteY2" fmla="*/ 390719 h 447869"/>
              <a:gd name="connsiteX3" fmla="*/ 85725 w 533518"/>
              <a:gd name="connsiteY3" fmla="*/ 358969 h 447869"/>
              <a:gd name="connsiteX4" fmla="*/ 117475 w 533518"/>
              <a:gd name="connsiteY4" fmla="*/ 304994 h 447869"/>
              <a:gd name="connsiteX5" fmla="*/ 136525 w 533518"/>
              <a:gd name="connsiteY5" fmla="*/ 285944 h 447869"/>
              <a:gd name="connsiteX6" fmla="*/ 155575 w 533518"/>
              <a:gd name="connsiteY6" fmla="*/ 260544 h 447869"/>
              <a:gd name="connsiteX7" fmla="*/ 158750 w 533518"/>
              <a:gd name="connsiteY7" fmla="*/ 238319 h 447869"/>
              <a:gd name="connsiteX8" fmla="*/ 184150 w 533518"/>
              <a:gd name="connsiteY8" fmla="*/ 228794 h 447869"/>
              <a:gd name="connsiteX9" fmla="*/ 215900 w 533518"/>
              <a:gd name="connsiteY9" fmla="*/ 203394 h 447869"/>
              <a:gd name="connsiteX10" fmla="*/ 219075 w 533518"/>
              <a:gd name="connsiteY10" fmla="*/ 168469 h 447869"/>
              <a:gd name="connsiteX11" fmla="*/ 250825 w 533518"/>
              <a:gd name="connsiteY11" fmla="*/ 149419 h 447869"/>
              <a:gd name="connsiteX12" fmla="*/ 269875 w 533518"/>
              <a:gd name="connsiteY12" fmla="*/ 124019 h 447869"/>
              <a:gd name="connsiteX13" fmla="*/ 314325 w 533518"/>
              <a:gd name="connsiteY13" fmla="*/ 98619 h 447869"/>
              <a:gd name="connsiteX14" fmla="*/ 346075 w 533518"/>
              <a:gd name="connsiteY14" fmla="*/ 73219 h 447869"/>
              <a:gd name="connsiteX15" fmla="*/ 381000 w 533518"/>
              <a:gd name="connsiteY15" fmla="*/ 57344 h 447869"/>
              <a:gd name="connsiteX16" fmla="*/ 384175 w 533518"/>
              <a:gd name="connsiteY16" fmla="*/ 35119 h 447869"/>
              <a:gd name="connsiteX17" fmla="*/ 409575 w 533518"/>
              <a:gd name="connsiteY17" fmla="*/ 12894 h 447869"/>
              <a:gd name="connsiteX18" fmla="*/ 406400 w 533518"/>
              <a:gd name="connsiteY18" fmla="*/ 194 h 447869"/>
              <a:gd name="connsiteX19" fmla="*/ 457200 w 533518"/>
              <a:gd name="connsiteY19" fmla="*/ 22419 h 447869"/>
              <a:gd name="connsiteX20" fmla="*/ 488950 w 533518"/>
              <a:gd name="connsiteY20" fmla="*/ 28769 h 447869"/>
              <a:gd name="connsiteX21" fmla="*/ 508000 w 533518"/>
              <a:gd name="connsiteY21" fmla="*/ 38294 h 447869"/>
              <a:gd name="connsiteX22" fmla="*/ 533400 w 533518"/>
              <a:gd name="connsiteY22" fmla="*/ 47819 h 447869"/>
              <a:gd name="connsiteX23" fmla="*/ 517525 w 533518"/>
              <a:gd name="connsiteY23" fmla="*/ 76394 h 447869"/>
              <a:gd name="connsiteX24" fmla="*/ 517525 w 533518"/>
              <a:gd name="connsiteY24" fmla="*/ 108144 h 447869"/>
              <a:gd name="connsiteX25" fmla="*/ 530225 w 533518"/>
              <a:gd name="connsiteY25" fmla="*/ 136719 h 4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518" h="447869">
                <a:moveTo>
                  <a:pt x="0" y="447869"/>
                </a:moveTo>
                <a:cubicBezTo>
                  <a:pt x="20108" y="438344"/>
                  <a:pt x="40217" y="428819"/>
                  <a:pt x="50800" y="419294"/>
                </a:cubicBezTo>
                <a:cubicBezTo>
                  <a:pt x="61383" y="409769"/>
                  <a:pt x="57679" y="400773"/>
                  <a:pt x="63500" y="390719"/>
                </a:cubicBezTo>
                <a:cubicBezTo>
                  <a:pt x="69321" y="380665"/>
                  <a:pt x="76729" y="373256"/>
                  <a:pt x="85725" y="358969"/>
                </a:cubicBezTo>
                <a:cubicBezTo>
                  <a:pt x="94721" y="344682"/>
                  <a:pt x="109008" y="317165"/>
                  <a:pt x="117475" y="304994"/>
                </a:cubicBezTo>
                <a:cubicBezTo>
                  <a:pt x="125942" y="292823"/>
                  <a:pt x="130175" y="293352"/>
                  <a:pt x="136525" y="285944"/>
                </a:cubicBezTo>
                <a:cubicBezTo>
                  <a:pt x="142875" y="278536"/>
                  <a:pt x="151871" y="268481"/>
                  <a:pt x="155575" y="260544"/>
                </a:cubicBezTo>
                <a:cubicBezTo>
                  <a:pt x="159279" y="252607"/>
                  <a:pt x="153988" y="243611"/>
                  <a:pt x="158750" y="238319"/>
                </a:cubicBezTo>
                <a:cubicBezTo>
                  <a:pt x="163513" y="233027"/>
                  <a:pt x="174625" y="234615"/>
                  <a:pt x="184150" y="228794"/>
                </a:cubicBezTo>
                <a:cubicBezTo>
                  <a:pt x="193675" y="222973"/>
                  <a:pt x="210079" y="213448"/>
                  <a:pt x="215900" y="203394"/>
                </a:cubicBezTo>
                <a:cubicBezTo>
                  <a:pt x="221721" y="193340"/>
                  <a:pt x="213254" y="177465"/>
                  <a:pt x="219075" y="168469"/>
                </a:cubicBezTo>
                <a:cubicBezTo>
                  <a:pt x="224896" y="159473"/>
                  <a:pt x="242358" y="156827"/>
                  <a:pt x="250825" y="149419"/>
                </a:cubicBezTo>
                <a:cubicBezTo>
                  <a:pt x="259292" y="142011"/>
                  <a:pt x="259292" y="132486"/>
                  <a:pt x="269875" y="124019"/>
                </a:cubicBezTo>
                <a:cubicBezTo>
                  <a:pt x="280458" y="115552"/>
                  <a:pt x="301625" y="107086"/>
                  <a:pt x="314325" y="98619"/>
                </a:cubicBezTo>
                <a:cubicBezTo>
                  <a:pt x="327025" y="90152"/>
                  <a:pt x="334963" y="80098"/>
                  <a:pt x="346075" y="73219"/>
                </a:cubicBezTo>
                <a:cubicBezTo>
                  <a:pt x="357187" y="66340"/>
                  <a:pt x="374650" y="63694"/>
                  <a:pt x="381000" y="57344"/>
                </a:cubicBezTo>
                <a:cubicBezTo>
                  <a:pt x="387350" y="50994"/>
                  <a:pt x="379413" y="42527"/>
                  <a:pt x="384175" y="35119"/>
                </a:cubicBezTo>
                <a:cubicBezTo>
                  <a:pt x="388938" y="27711"/>
                  <a:pt x="409575" y="12894"/>
                  <a:pt x="409575" y="12894"/>
                </a:cubicBezTo>
                <a:cubicBezTo>
                  <a:pt x="413279" y="7073"/>
                  <a:pt x="398462" y="-1394"/>
                  <a:pt x="406400" y="194"/>
                </a:cubicBezTo>
                <a:cubicBezTo>
                  <a:pt x="414338" y="1782"/>
                  <a:pt x="443442" y="17657"/>
                  <a:pt x="457200" y="22419"/>
                </a:cubicBezTo>
                <a:cubicBezTo>
                  <a:pt x="470958" y="27181"/>
                  <a:pt x="480483" y="26123"/>
                  <a:pt x="488950" y="28769"/>
                </a:cubicBezTo>
                <a:cubicBezTo>
                  <a:pt x="497417" y="31415"/>
                  <a:pt x="500592" y="35119"/>
                  <a:pt x="508000" y="38294"/>
                </a:cubicBezTo>
                <a:cubicBezTo>
                  <a:pt x="515408" y="41469"/>
                  <a:pt x="531813" y="41469"/>
                  <a:pt x="533400" y="47819"/>
                </a:cubicBezTo>
                <a:cubicBezTo>
                  <a:pt x="534988" y="54169"/>
                  <a:pt x="520171" y="66340"/>
                  <a:pt x="517525" y="76394"/>
                </a:cubicBezTo>
                <a:cubicBezTo>
                  <a:pt x="514879" y="86448"/>
                  <a:pt x="515408" y="98090"/>
                  <a:pt x="517525" y="108144"/>
                </a:cubicBezTo>
                <a:cubicBezTo>
                  <a:pt x="519642" y="118198"/>
                  <a:pt x="524933" y="127458"/>
                  <a:pt x="530225" y="13671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133600" y="4946650"/>
            <a:ext cx="933450" cy="1244681"/>
          </a:xfrm>
          <a:custGeom>
            <a:avLst/>
            <a:gdLst>
              <a:gd name="connsiteX0" fmla="*/ 933450 w 933450"/>
              <a:gd name="connsiteY0" fmla="*/ 0 h 1244681"/>
              <a:gd name="connsiteX1" fmla="*/ 863600 w 933450"/>
              <a:gd name="connsiteY1" fmla="*/ 41275 h 1244681"/>
              <a:gd name="connsiteX2" fmla="*/ 835025 w 933450"/>
              <a:gd name="connsiteY2" fmla="*/ 76200 h 1244681"/>
              <a:gd name="connsiteX3" fmla="*/ 815975 w 933450"/>
              <a:gd name="connsiteY3" fmla="*/ 111125 h 1244681"/>
              <a:gd name="connsiteX4" fmla="*/ 800100 w 933450"/>
              <a:gd name="connsiteY4" fmla="*/ 155575 h 1244681"/>
              <a:gd name="connsiteX5" fmla="*/ 774700 w 933450"/>
              <a:gd name="connsiteY5" fmla="*/ 200025 h 1244681"/>
              <a:gd name="connsiteX6" fmla="*/ 762000 w 933450"/>
              <a:gd name="connsiteY6" fmla="*/ 234950 h 1244681"/>
              <a:gd name="connsiteX7" fmla="*/ 746125 w 933450"/>
              <a:gd name="connsiteY7" fmla="*/ 254000 h 1244681"/>
              <a:gd name="connsiteX8" fmla="*/ 717550 w 933450"/>
              <a:gd name="connsiteY8" fmla="*/ 273050 h 1244681"/>
              <a:gd name="connsiteX9" fmla="*/ 688975 w 933450"/>
              <a:gd name="connsiteY9" fmla="*/ 292100 h 1244681"/>
              <a:gd name="connsiteX10" fmla="*/ 673100 w 933450"/>
              <a:gd name="connsiteY10" fmla="*/ 292100 h 1244681"/>
              <a:gd name="connsiteX11" fmla="*/ 657225 w 933450"/>
              <a:gd name="connsiteY11" fmla="*/ 327025 h 1244681"/>
              <a:gd name="connsiteX12" fmla="*/ 644525 w 933450"/>
              <a:gd name="connsiteY12" fmla="*/ 374650 h 1244681"/>
              <a:gd name="connsiteX13" fmla="*/ 615950 w 933450"/>
              <a:gd name="connsiteY13" fmla="*/ 412750 h 1244681"/>
              <a:gd name="connsiteX14" fmla="*/ 596900 w 933450"/>
              <a:gd name="connsiteY14" fmla="*/ 457200 h 1244681"/>
              <a:gd name="connsiteX15" fmla="*/ 581025 w 933450"/>
              <a:gd name="connsiteY15" fmla="*/ 488950 h 1244681"/>
              <a:gd name="connsiteX16" fmla="*/ 584200 w 933450"/>
              <a:gd name="connsiteY16" fmla="*/ 546100 h 1244681"/>
              <a:gd name="connsiteX17" fmla="*/ 581025 w 933450"/>
              <a:gd name="connsiteY17" fmla="*/ 612775 h 1244681"/>
              <a:gd name="connsiteX18" fmla="*/ 581025 w 933450"/>
              <a:gd name="connsiteY18" fmla="*/ 669925 h 1244681"/>
              <a:gd name="connsiteX19" fmla="*/ 574675 w 933450"/>
              <a:gd name="connsiteY19" fmla="*/ 695325 h 1244681"/>
              <a:gd name="connsiteX20" fmla="*/ 568325 w 933450"/>
              <a:gd name="connsiteY20" fmla="*/ 717550 h 1244681"/>
              <a:gd name="connsiteX21" fmla="*/ 517525 w 933450"/>
              <a:gd name="connsiteY21" fmla="*/ 768350 h 1244681"/>
              <a:gd name="connsiteX22" fmla="*/ 514350 w 933450"/>
              <a:gd name="connsiteY22" fmla="*/ 809625 h 1244681"/>
              <a:gd name="connsiteX23" fmla="*/ 501650 w 933450"/>
              <a:gd name="connsiteY23" fmla="*/ 847725 h 1244681"/>
              <a:gd name="connsiteX24" fmla="*/ 476250 w 933450"/>
              <a:gd name="connsiteY24" fmla="*/ 892175 h 1244681"/>
              <a:gd name="connsiteX25" fmla="*/ 457200 w 933450"/>
              <a:gd name="connsiteY25" fmla="*/ 933450 h 1244681"/>
              <a:gd name="connsiteX26" fmla="*/ 425450 w 933450"/>
              <a:gd name="connsiteY26" fmla="*/ 958850 h 1244681"/>
              <a:gd name="connsiteX27" fmla="*/ 441325 w 933450"/>
              <a:gd name="connsiteY27" fmla="*/ 996950 h 1244681"/>
              <a:gd name="connsiteX28" fmla="*/ 444500 w 933450"/>
              <a:gd name="connsiteY28" fmla="*/ 1044575 h 1244681"/>
              <a:gd name="connsiteX29" fmla="*/ 454025 w 933450"/>
              <a:gd name="connsiteY29" fmla="*/ 1092200 h 1244681"/>
              <a:gd name="connsiteX30" fmla="*/ 457200 w 933450"/>
              <a:gd name="connsiteY30" fmla="*/ 1108075 h 1244681"/>
              <a:gd name="connsiteX31" fmla="*/ 415925 w 933450"/>
              <a:gd name="connsiteY31" fmla="*/ 1123950 h 1244681"/>
              <a:gd name="connsiteX32" fmla="*/ 377825 w 933450"/>
              <a:gd name="connsiteY32" fmla="*/ 1136650 h 1244681"/>
              <a:gd name="connsiteX33" fmla="*/ 317500 w 933450"/>
              <a:gd name="connsiteY33" fmla="*/ 1155700 h 1244681"/>
              <a:gd name="connsiteX34" fmla="*/ 288925 w 933450"/>
              <a:gd name="connsiteY34" fmla="*/ 1177925 h 1244681"/>
              <a:gd name="connsiteX35" fmla="*/ 238125 w 933450"/>
              <a:gd name="connsiteY35" fmla="*/ 1193800 h 1244681"/>
              <a:gd name="connsiteX36" fmla="*/ 190500 w 933450"/>
              <a:gd name="connsiteY36" fmla="*/ 1203325 h 1244681"/>
              <a:gd name="connsiteX37" fmla="*/ 171450 w 933450"/>
              <a:gd name="connsiteY37" fmla="*/ 1219200 h 1244681"/>
              <a:gd name="connsiteX38" fmla="*/ 136525 w 933450"/>
              <a:gd name="connsiteY38" fmla="*/ 1231900 h 1244681"/>
              <a:gd name="connsiteX39" fmla="*/ 95250 w 933450"/>
              <a:gd name="connsiteY39" fmla="*/ 1244600 h 1244681"/>
              <a:gd name="connsiteX40" fmla="*/ 0 w 933450"/>
              <a:gd name="connsiteY40" fmla="*/ 1225550 h 12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33450" h="1244681">
                <a:moveTo>
                  <a:pt x="933450" y="0"/>
                </a:moveTo>
                <a:cubicBezTo>
                  <a:pt x="906727" y="14287"/>
                  <a:pt x="880004" y="28575"/>
                  <a:pt x="863600" y="41275"/>
                </a:cubicBezTo>
                <a:cubicBezTo>
                  <a:pt x="847196" y="53975"/>
                  <a:pt x="842962" y="64558"/>
                  <a:pt x="835025" y="76200"/>
                </a:cubicBezTo>
                <a:cubicBezTo>
                  <a:pt x="827087" y="87842"/>
                  <a:pt x="821796" y="97896"/>
                  <a:pt x="815975" y="111125"/>
                </a:cubicBezTo>
                <a:cubicBezTo>
                  <a:pt x="810154" y="124354"/>
                  <a:pt x="806979" y="140758"/>
                  <a:pt x="800100" y="155575"/>
                </a:cubicBezTo>
                <a:cubicBezTo>
                  <a:pt x="793221" y="170392"/>
                  <a:pt x="781050" y="186796"/>
                  <a:pt x="774700" y="200025"/>
                </a:cubicBezTo>
                <a:cubicBezTo>
                  <a:pt x="768350" y="213254"/>
                  <a:pt x="766762" y="225954"/>
                  <a:pt x="762000" y="234950"/>
                </a:cubicBezTo>
                <a:cubicBezTo>
                  <a:pt x="757238" y="243946"/>
                  <a:pt x="753533" y="247650"/>
                  <a:pt x="746125" y="254000"/>
                </a:cubicBezTo>
                <a:cubicBezTo>
                  <a:pt x="738717" y="260350"/>
                  <a:pt x="717550" y="273050"/>
                  <a:pt x="717550" y="273050"/>
                </a:cubicBezTo>
                <a:cubicBezTo>
                  <a:pt x="708025" y="279400"/>
                  <a:pt x="696383" y="288925"/>
                  <a:pt x="688975" y="292100"/>
                </a:cubicBezTo>
                <a:cubicBezTo>
                  <a:pt x="681567" y="295275"/>
                  <a:pt x="678392" y="286279"/>
                  <a:pt x="673100" y="292100"/>
                </a:cubicBezTo>
                <a:cubicBezTo>
                  <a:pt x="667808" y="297921"/>
                  <a:pt x="661987" y="313267"/>
                  <a:pt x="657225" y="327025"/>
                </a:cubicBezTo>
                <a:cubicBezTo>
                  <a:pt x="652463" y="340783"/>
                  <a:pt x="651404" y="360363"/>
                  <a:pt x="644525" y="374650"/>
                </a:cubicBezTo>
                <a:cubicBezTo>
                  <a:pt x="637646" y="388938"/>
                  <a:pt x="623887" y="398992"/>
                  <a:pt x="615950" y="412750"/>
                </a:cubicBezTo>
                <a:cubicBezTo>
                  <a:pt x="608012" y="426508"/>
                  <a:pt x="602721" y="444500"/>
                  <a:pt x="596900" y="457200"/>
                </a:cubicBezTo>
                <a:cubicBezTo>
                  <a:pt x="591079" y="469900"/>
                  <a:pt x="583142" y="474133"/>
                  <a:pt x="581025" y="488950"/>
                </a:cubicBezTo>
                <a:cubicBezTo>
                  <a:pt x="578908" y="503767"/>
                  <a:pt x="584200" y="525463"/>
                  <a:pt x="584200" y="546100"/>
                </a:cubicBezTo>
                <a:cubicBezTo>
                  <a:pt x="584200" y="566737"/>
                  <a:pt x="581554" y="592138"/>
                  <a:pt x="581025" y="612775"/>
                </a:cubicBezTo>
                <a:cubicBezTo>
                  <a:pt x="580496" y="633412"/>
                  <a:pt x="582083" y="656167"/>
                  <a:pt x="581025" y="669925"/>
                </a:cubicBezTo>
                <a:cubicBezTo>
                  <a:pt x="579967" y="683683"/>
                  <a:pt x="576792" y="687388"/>
                  <a:pt x="574675" y="695325"/>
                </a:cubicBezTo>
                <a:cubicBezTo>
                  <a:pt x="572558" y="703262"/>
                  <a:pt x="577850" y="705379"/>
                  <a:pt x="568325" y="717550"/>
                </a:cubicBezTo>
                <a:cubicBezTo>
                  <a:pt x="558800" y="729721"/>
                  <a:pt x="526521" y="753004"/>
                  <a:pt x="517525" y="768350"/>
                </a:cubicBezTo>
                <a:cubicBezTo>
                  <a:pt x="508529" y="783696"/>
                  <a:pt x="516996" y="796396"/>
                  <a:pt x="514350" y="809625"/>
                </a:cubicBezTo>
                <a:cubicBezTo>
                  <a:pt x="511704" y="822854"/>
                  <a:pt x="508000" y="833967"/>
                  <a:pt x="501650" y="847725"/>
                </a:cubicBezTo>
                <a:cubicBezTo>
                  <a:pt x="495300" y="861483"/>
                  <a:pt x="483658" y="877888"/>
                  <a:pt x="476250" y="892175"/>
                </a:cubicBezTo>
                <a:cubicBezTo>
                  <a:pt x="468842" y="906462"/>
                  <a:pt x="465667" y="922338"/>
                  <a:pt x="457200" y="933450"/>
                </a:cubicBezTo>
                <a:cubicBezTo>
                  <a:pt x="448733" y="944562"/>
                  <a:pt x="428096" y="948267"/>
                  <a:pt x="425450" y="958850"/>
                </a:cubicBezTo>
                <a:cubicBezTo>
                  <a:pt x="422804" y="969433"/>
                  <a:pt x="438150" y="982663"/>
                  <a:pt x="441325" y="996950"/>
                </a:cubicBezTo>
                <a:cubicBezTo>
                  <a:pt x="444500" y="1011237"/>
                  <a:pt x="442383" y="1028700"/>
                  <a:pt x="444500" y="1044575"/>
                </a:cubicBezTo>
                <a:cubicBezTo>
                  <a:pt x="446617" y="1060450"/>
                  <a:pt x="454025" y="1092200"/>
                  <a:pt x="454025" y="1092200"/>
                </a:cubicBezTo>
                <a:cubicBezTo>
                  <a:pt x="456142" y="1102783"/>
                  <a:pt x="463550" y="1102783"/>
                  <a:pt x="457200" y="1108075"/>
                </a:cubicBezTo>
                <a:cubicBezTo>
                  <a:pt x="450850" y="1113367"/>
                  <a:pt x="429154" y="1119188"/>
                  <a:pt x="415925" y="1123950"/>
                </a:cubicBezTo>
                <a:cubicBezTo>
                  <a:pt x="402696" y="1128712"/>
                  <a:pt x="377825" y="1136650"/>
                  <a:pt x="377825" y="1136650"/>
                </a:cubicBezTo>
                <a:cubicBezTo>
                  <a:pt x="361421" y="1141942"/>
                  <a:pt x="332317" y="1148821"/>
                  <a:pt x="317500" y="1155700"/>
                </a:cubicBezTo>
                <a:cubicBezTo>
                  <a:pt x="302683" y="1162579"/>
                  <a:pt x="302154" y="1171575"/>
                  <a:pt x="288925" y="1177925"/>
                </a:cubicBezTo>
                <a:cubicBezTo>
                  <a:pt x="275696" y="1184275"/>
                  <a:pt x="254529" y="1189567"/>
                  <a:pt x="238125" y="1193800"/>
                </a:cubicBezTo>
                <a:cubicBezTo>
                  <a:pt x="221721" y="1198033"/>
                  <a:pt x="201612" y="1199092"/>
                  <a:pt x="190500" y="1203325"/>
                </a:cubicBezTo>
                <a:cubicBezTo>
                  <a:pt x="179387" y="1207558"/>
                  <a:pt x="180446" y="1214438"/>
                  <a:pt x="171450" y="1219200"/>
                </a:cubicBezTo>
                <a:cubicBezTo>
                  <a:pt x="162454" y="1223962"/>
                  <a:pt x="149225" y="1227667"/>
                  <a:pt x="136525" y="1231900"/>
                </a:cubicBezTo>
                <a:cubicBezTo>
                  <a:pt x="123825" y="1236133"/>
                  <a:pt x="118004" y="1245658"/>
                  <a:pt x="95250" y="1244600"/>
                </a:cubicBezTo>
                <a:cubicBezTo>
                  <a:pt x="72496" y="1243542"/>
                  <a:pt x="36248" y="1234546"/>
                  <a:pt x="0" y="122555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109212" y="5548838"/>
            <a:ext cx="492237" cy="523350"/>
          </a:xfrm>
          <a:custGeom>
            <a:avLst/>
            <a:gdLst>
              <a:gd name="connsiteX0" fmla="*/ 124276 w 492237"/>
              <a:gd name="connsiteY0" fmla="*/ 394762 h 523350"/>
              <a:gd name="connsiteX1" fmla="*/ 233813 w 492237"/>
              <a:gd name="connsiteY1" fmla="*/ 356662 h 523350"/>
              <a:gd name="connsiteX2" fmla="*/ 333826 w 492237"/>
              <a:gd name="connsiteY2" fmla="*/ 275700 h 523350"/>
              <a:gd name="connsiteX3" fmla="*/ 395738 w 492237"/>
              <a:gd name="connsiteY3" fmla="*/ 180450 h 523350"/>
              <a:gd name="connsiteX4" fmla="*/ 448126 w 492237"/>
              <a:gd name="connsiteY4" fmla="*/ 113775 h 523350"/>
              <a:gd name="connsiteX5" fmla="*/ 486226 w 492237"/>
              <a:gd name="connsiteY5" fmla="*/ 37575 h 523350"/>
              <a:gd name="connsiteX6" fmla="*/ 486226 w 492237"/>
              <a:gd name="connsiteY6" fmla="*/ 9000 h 523350"/>
              <a:gd name="connsiteX7" fmla="*/ 429076 w 492237"/>
              <a:gd name="connsiteY7" fmla="*/ 4237 h 523350"/>
              <a:gd name="connsiteX8" fmla="*/ 381451 w 492237"/>
              <a:gd name="connsiteY8" fmla="*/ 66150 h 523350"/>
              <a:gd name="connsiteX9" fmla="*/ 376688 w 492237"/>
              <a:gd name="connsiteY9" fmla="*/ 123300 h 523350"/>
              <a:gd name="connsiteX10" fmla="*/ 381451 w 492237"/>
              <a:gd name="connsiteY10" fmla="*/ 170925 h 523350"/>
              <a:gd name="connsiteX11" fmla="*/ 357638 w 492237"/>
              <a:gd name="connsiteY11" fmla="*/ 199500 h 523350"/>
              <a:gd name="connsiteX12" fmla="*/ 338588 w 492237"/>
              <a:gd name="connsiteY12" fmla="*/ 175687 h 523350"/>
              <a:gd name="connsiteX13" fmla="*/ 286201 w 492237"/>
              <a:gd name="connsiteY13" fmla="*/ 175687 h 523350"/>
              <a:gd name="connsiteX14" fmla="*/ 219526 w 492237"/>
              <a:gd name="connsiteY14" fmla="*/ 194737 h 523350"/>
              <a:gd name="connsiteX15" fmla="*/ 214763 w 492237"/>
              <a:gd name="connsiteY15" fmla="*/ 189975 h 523350"/>
              <a:gd name="connsiteX16" fmla="*/ 243338 w 492237"/>
              <a:gd name="connsiteY16" fmla="*/ 123300 h 523350"/>
              <a:gd name="connsiteX17" fmla="*/ 257626 w 492237"/>
              <a:gd name="connsiteY17" fmla="*/ 75675 h 523350"/>
              <a:gd name="connsiteX18" fmla="*/ 200476 w 492237"/>
              <a:gd name="connsiteY18" fmla="*/ 75675 h 523350"/>
              <a:gd name="connsiteX19" fmla="*/ 171901 w 492237"/>
              <a:gd name="connsiteY19" fmla="*/ 85200 h 523350"/>
              <a:gd name="connsiteX20" fmla="*/ 210001 w 492237"/>
              <a:gd name="connsiteY20" fmla="*/ 104250 h 523350"/>
              <a:gd name="connsiteX21" fmla="*/ 224288 w 492237"/>
              <a:gd name="connsiteY21" fmla="*/ 123300 h 523350"/>
              <a:gd name="connsiteX22" fmla="*/ 210001 w 492237"/>
              <a:gd name="connsiteY22" fmla="*/ 147112 h 523350"/>
              <a:gd name="connsiteX23" fmla="*/ 157613 w 492237"/>
              <a:gd name="connsiteY23" fmla="*/ 166162 h 523350"/>
              <a:gd name="connsiteX24" fmla="*/ 171901 w 492237"/>
              <a:gd name="connsiteY24" fmla="*/ 213787 h 523350"/>
              <a:gd name="connsiteX25" fmla="*/ 186188 w 492237"/>
              <a:gd name="connsiteY25" fmla="*/ 247125 h 523350"/>
              <a:gd name="connsiteX26" fmla="*/ 186188 w 492237"/>
              <a:gd name="connsiteY26" fmla="*/ 266175 h 523350"/>
              <a:gd name="connsiteX27" fmla="*/ 138563 w 492237"/>
              <a:gd name="connsiteY27" fmla="*/ 280462 h 523350"/>
              <a:gd name="connsiteX28" fmla="*/ 86176 w 492237"/>
              <a:gd name="connsiteY28" fmla="*/ 289987 h 523350"/>
              <a:gd name="connsiteX29" fmla="*/ 67126 w 492237"/>
              <a:gd name="connsiteY29" fmla="*/ 299512 h 523350"/>
              <a:gd name="connsiteX30" fmla="*/ 38551 w 492237"/>
              <a:gd name="connsiteY30" fmla="*/ 332850 h 523350"/>
              <a:gd name="connsiteX31" fmla="*/ 52838 w 492237"/>
              <a:gd name="connsiteY31" fmla="*/ 385237 h 523350"/>
              <a:gd name="connsiteX32" fmla="*/ 86176 w 492237"/>
              <a:gd name="connsiteY32" fmla="*/ 442387 h 523350"/>
              <a:gd name="connsiteX33" fmla="*/ 19501 w 492237"/>
              <a:gd name="connsiteY33" fmla="*/ 456675 h 523350"/>
              <a:gd name="connsiteX34" fmla="*/ 451 w 492237"/>
              <a:gd name="connsiteY34" fmla="*/ 466200 h 523350"/>
              <a:gd name="connsiteX35" fmla="*/ 33788 w 492237"/>
              <a:gd name="connsiteY35" fmla="*/ 523350 h 52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237" h="523350">
                <a:moveTo>
                  <a:pt x="124276" y="394762"/>
                </a:moveTo>
                <a:cubicBezTo>
                  <a:pt x="161582" y="385634"/>
                  <a:pt x="198888" y="376506"/>
                  <a:pt x="233813" y="356662"/>
                </a:cubicBezTo>
                <a:cubicBezTo>
                  <a:pt x="268738" y="336818"/>
                  <a:pt x="306838" y="305069"/>
                  <a:pt x="333826" y="275700"/>
                </a:cubicBezTo>
                <a:cubicBezTo>
                  <a:pt x="360814" y="246331"/>
                  <a:pt x="376688" y="207437"/>
                  <a:pt x="395738" y="180450"/>
                </a:cubicBezTo>
                <a:cubicBezTo>
                  <a:pt x="414788" y="153463"/>
                  <a:pt x="433045" y="137588"/>
                  <a:pt x="448126" y="113775"/>
                </a:cubicBezTo>
                <a:cubicBezTo>
                  <a:pt x="463207" y="89962"/>
                  <a:pt x="479876" y="55037"/>
                  <a:pt x="486226" y="37575"/>
                </a:cubicBezTo>
                <a:cubicBezTo>
                  <a:pt x="492576" y="20113"/>
                  <a:pt x="495751" y="14556"/>
                  <a:pt x="486226" y="9000"/>
                </a:cubicBezTo>
                <a:cubicBezTo>
                  <a:pt x="476701" y="3444"/>
                  <a:pt x="446539" y="-5288"/>
                  <a:pt x="429076" y="4237"/>
                </a:cubicBezTo>
                <a:cubicBezTo>
                  <a:pt x="411614" y="13762"/>
                  <a:pt x="390182" y="46306"/>
                  <a:pt x="381451" y="66150"/>
                </a:cubicBezTo>
                <a:cubicBezTo>
                  <a:pt x="372720" y="85994"/>
                  <a:pt x="376688" y="105838"/>
                  <a:pt x="376688" y="123300"/>
                </a:cubicBezTo>
                <a:cubicBezTo>
                  <a:pt x="376688" y="140762"/>
                  <a:pt x="384626" y="158225"/>
                  <a:pt x="381451" y="170925"/>
                </a:cubicBezTo>
                <a:cubicBezTo>
                  <a:pt x="378276" y="183625"/>
                  <a:pt x="364782" y="198706"/>
                  <a:pt x="357638" y="199500"/>
                </a:cubicBezTo>
                <a:cubicBezTo>
                  <a:pt x="350494" y="200294"/>
                  <a:pt x="350494" y="179656"/>
                  <a:pt x="338588" y="175687"/>
                </a:cubicBezTo>
                <a:cubicBezTo>
                  <a:pt x="326682" y="171718"/>
                  <a:pt x="306045" y="172512"/>
                  <a:pt x="286201" y="175687"/>
                </a:cubicBezTo>
                <a:cubicBezTo>
                  <a:pt x="266357" y="178862"/>
                  <a:pt x="219526" y="194737"/>
                  <a:pt x="219526" y="194737"/>
                </a:cubicBezTo>
                <a:cubicBezTo>
                  <a:pt x="207620" y="197118"/>
                  <a:pt x="210794" y="201881"/>
                  <a:pt x="214763" y="189975"/>
                </a:cubicBezTo>
                <a:cubicBezTo>
                  <a:pt x="218732" y="178069"/>
                  <a:pt x="236194" y="142350"/>
                  <a:pt x="243338" y="123300"/>
                </a:cubicBezTo>
                <a:cubicBezTo>
                  <a:pt x="250482" y="104250"/>
                  <a:pt x="264770" y="83612"/>
                  <a:pt x="257626" y="75675"/>
                </a:cubicBezTo>
                <a:cubicBezTo>
                  <a:pt x="250482" y="67738"/>
                  <a:pt x="214763" y="74088"/>
                  <a:pt x="200476" y="75675"/>
                </a:cubicBezTo>
                <a:cubicBezTo>
                  <a:pt x="186189" y="77262"/>
                  <a:pt x="170314" y="80438"/>
                  <a:pt x="171901" y="85200"/>
                </a:cubicBezTo>
                <a:cubicBezTo>
                  <a:pt x="173488" y="89962"/>
                  <a:pt x="210001" y="104250"/>
                  <a:pt x="210001" y="104250"/>
                </a:cubicBezTo>
                <a:cubicBezTo>
                  <a:pt x="218732" y="110600"/>
                  <a:pt x="224288" y="116156"/>
                  <a:pt x="224288" y="123300"/>
                </a:cubicBezTo>
                <a:cubicBezTo>
                  <a:pt x="224288" y="130444"/>
                  <a:pt x="221114" y="139968"/>
                  <a:pt x="210001" y="147112"/>
                </a:cubicBezTo>
                <a:cubicBezTo>
                  <a:pt x="198889" y="154256"/>
                  <a:pt x="163963" y="155050"/>
                  <a:pt x="157613" y="166162"/>
                </a:cubicBezTo>
                <a:cubicBezTo>
                  <a:pt x="151263" y="177274"/>
                  <a:pt x="167139" y="200293"/>
                  <a:pt x="171901" y="213787"/>
                </a:cubicBezTo>
                <a:cubicBezTo>
                  <a:pt x="176663" y="227281"/>
                  <a:pt x="186188" y="247125"/>
                  <a:pt x="186188" y="247125"/>
                </a:cubicBezTo>
                <a:cubicBezTo>
                  <a:pt x="188569" y="255856"/>
                  <a:pt x="194126" y="260619"/>
                  <a:pt x="186188" y="266175"/>
                </a:cubicBezTo>
                <a:cubicBezTo>
                  <a:pt x="178250" y="271731"/>
                  <a:pt x="155232" y="276493"/>
                  <a:pt x="138563" y="280462"/>
                </a:cubicBezTo>
                <a:cubicBezTo>
                  <a:pt x="121894" y="284431"/>
                  <a:pt x="86176" y="289987"/>
                  <a:pt x="86176" y="289987"/>
                </a:cubicBezTo>
                <a:cubicBezTo>
                  <a:pt x="74270" y="293162"/>
                  <a:pt x="75063" y="292368"/>
                  <a:pt x="67126" y="299512"/>
                </a:cubicBezTo>
                <a:cubicBezTo>
                  <a:pt x="59188" y="306656"/>
                  <a:pt x="40932" y="318563"/>
                  <a:pt x="38551" y="332850"/>
                </a:cubicBezTo>
                <a:cubicBezTo>
                  <a:pt x="36170" y="347137"/>
                  <a:pt x="44901" y="366981"/>
                  <a:pt x="52838" y="385237"/>
                </a:cubicBezTo>
                <a:cubicBezTo>
                  <a:pt x="60775" y="403493"/>
                  <a:pt x="91732" y="430481"/>
                  <a:pt x="86176" y="442387"/>
                </a:cubicBezTo>
                <a:cubicBezTo>
                  <a:pt x="80620" y="454293"/>
                  <a:pt x="19501" y="456675"/>
                  <a:pt x="19501" y="456675"/>
                </a:cubicBezTo>
                <a:cubicBezTo>
                  <a:pt x="5214" y="460644"/>
                  <a:pt x="-1930" y="455088"/>
                  <a:pt x="451" y="466200"/>
                </a:cubicBezTo>
                <a:cubicBezTo>
                  <a:pt x="2832" y="477313"/>
                  <a:pt x="18310" y="500331"/>
                  <a:pt x="33788" y="5233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400799" y="1030222"/>
            <a:ext cx="423862" cy="574740"/>
          </a:xfrm>
          <a:custGeom>
            <a:avLst/>
            <a:gdLst>
              <a:gd name="connsiteX0" fmla="*/ 423862 w 423862"/>
              <a:gd name="connsiteY0" fmla="*/ 41340 h 574740"/>
              <a:gd name="connsiteX1" fmla="*/ 390525 w 423862"/>
              <a:gd name="connsiteY1" fmla="*/ 3240 h 574740"/>
              <a:gd name="connsiteX2" fmla="*/ 352425 w 423862"/>
              <a:gd name="connsiteY2" fmla="*/ 8003 h 574740"/>
              <a:gd name="connsiteX3" fmla="*/ 333375 w 423862"/>
              <a:gd name="connsiteY3" fmla="*/ 55628 h 574740"/>
              <a:gd name="connsiteX4" fmla="*/ 290512 w 423862"/>
              <a:gd name="connsiteY4" fmla="*/ 79440 h 574740"/>
              <a:gd name="connsiteX5" fmla="*/ 257175 w 423862"/>
              <a:gd name="connsiteY5" fmla="*/ 122303 h 574740"/>
              <a:gd name="connsiteX6" fmla="*/ 238125 w 423862"/>
              <a:gd name="connsiteY6" fmla="*/ 141353 h 574740"/>
              <a:gd name="connsiteX7" fmla="*/ 195262 w 423862"/>
              <a:gd name="connsiteY7" fmla="*/ 131828 h 574740"/>
              <a:gd name="connsiteX8" fmla="*/ 128587 w 423862"/>
              <a:gd name="connsiteY8" fmla="*/ 136590 h 574740"/>
              <a:gd name="connsiteX9" fmla="*/ 128587 w 423862"/>
              <a:gd name="connsiteY9" fmla="*/ 174690 h 574740"/>
              <a:gd name="connsiteX10" fmla="*/ 123825 w 423862"/>
              <a:gd name="connsiteY10" fmla="*/ 222315 h 574740"/>
              <a:gd name="connsiteX11" fmla="*/ 133350 w 423862"/>
              <a:gd name="connsiteY11" fmla="*/ 255653 h 574740"/>
              <a:gd name="connsiteX12" fmla="*/ 180975 w 423862"/>
              <a:gd name="connsiteY12" fmla="*/ 279465 h 574740"/>
              <a:gd name="connsiteX13" fmla="*/ 195262 w 423862"/>
              <a:gd name="connsiteY13" fmla="*/ 298515 h 574740"/>
              <a:gd name="connsiteX14" fmla="*/ 214312 w 423862"/>
              <a:gd name="connsiteY14" fmla="*/ 312803 h 574740"/>
              <a:gd name="connsiteX15" fmla="*/ 200025 w 423862"/>
              <a:gd name="connsiteY15" fmla="*/ 331853 h 574740"/>
              <a:gd name="connsiteX16" fmla="*/ 180975 w 423862"/>
              <a:gd name="connsiteY16" fmla="*/ 350903 h 574740"/>
              <a:gd name="connsiteX17" fmla="*/ 180975 w 423862"/>
              <a:gd name="connsiteY17" fmla="*/ 384240 h 574740"/>
              <a:gd name="connsiteX18" fmla="*/ 190500 w 423862"/>
              <a:gd name="connsiteY18" fmla="*/ 398528 h 574740"/>
              <a:gd name="connsiteX19" fmla="*/ 176212 w 423862"/>
              <a:gd name="connsiteY19" fmla="*/ 417578 h 574740"/>
              <a:gd name="connsiteX20" fmla="*/ 180975 w 423862"/>
              <a:gd name="connsiteY20" fmla="*/ 446153 h 574740"/>
              <a:gd name="connsiteX21" fmla="*/ 147637 w 423862"/>
              <a:gd name="connsiteY21" fmla="*/ 489015 h 574740"/>
              <a:gd name="connsiteX22" fmla="*/ 147637 w 423862"/>
              <a:gd name="connsiteY22" fmla="*/ 503303 h 574740"/>
              <a:gd name="connsiteX23" fmla="*/ 147637 w 423862"/>
              <a:gd name="connsiteY23" fmla="*/ 522353 h 574740"/>
              <a:gd name="connsiteX24" fmla="*/ 142875 w 423862"/>
              <a:gd name="connsiteY24" fmla="*/ 536640 h 574740"/>
              <a:gd name="connsiteX25" fmla="*/ 109537 w 423862"/>
              <a:gd name="connsiteY25" fmla="*/ 541403 h 574740"/>
              <a:gd name="connsiteX26" fmla="*/ 76200 w 423862"/>
              <a:gd name="connsiteY26" fmla="*/ 541403 h 574740"/>
              <a:gd name="connsiteX27" fmla="*/ 47625 w 423862"/>
              <a:gd name="connsiteY27" fmla="*/ 560453 h 574740"/>
              <a:gd name="connsiteX28" fmla="*/ 0 w 423862"/>
              <a:gd name="connsiteY28" fmla="*/ 574740 h 574740"/>
              <a:gd name="connsiteX29" fmla="*/ 0 w 423862"/>
              <a:gd name="connsiteY29" fmla="*/ 574740 h 5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23862" h="574740">
                <a:moveTo>
                  <a:pt x="423862" y="41340"/>
                </a:moveTo>
                <a:cubicBezTo>
                  <a:pt x="413146" y="25068"/>
                  <a:pt x="402431" y="8796"/>
                  <a:pt x="390525" y="3240"/>
                </a:cubicBezTo>
                <a:cubicBezTo>
                  <a:pt x="378619" y="-2316"/>
                  <a:pt x="361950" y="-728"/>
                  <a:pt x="352425" y="8003"/>
                </a:cubicBezTo>
                <a:cubicBezTo>
                  <a:pt x="342900" y="16734"/>
                  <a:pt x="343694" y="43722"/>
                  <a:pt x="333375" y="55628"/>
                </a:cubicBezTo>
                <a:cubicBezTo>
                  <a:pt x="323056" y="67534"/>
                  <a:pt x="303212" y="68328"/>
                  <a:pt x="290512" y="79440"/>
                </a:cubicBezTo>
                <a:cubicBezTo>
                  <a:pt x="277812" y="90552"/>
                  <a:pt x="265906" y="111984"/>
                  <a:pt x="257175" y="122303"/>
                </a:cubicBezTo>
                <a:cubicBezTo>
                  <a:pt x="248444" y="132622"/>
                  <a:pt x="248444" y="139766"/>
                  <a:pt x="238125" y="141353"/>
                </a:cubicBezTo>
                <a:cubicBezTo>
                  <a:pt x="227806" y="142941"/>
                  <a:pt x="213518" y="132622"/>
                  <a:pt x="195262" y="131828"/>
                </a:cubicBezTo>
                <a:cubicBezTo>
                  <a:pt x="177006" y="131034"/>
                  <a:pt x="139699" y="129446"/>
                  <a:pt x="128587" y="136590"/>
                </a:cubicBezTo>
                <a:cubicBezTo>
                  <a:pt x="117474" y="143734"/>
                  <a:pt x="129381" y="160403"/>
                  <a:pt x="128587" y="174690"/>
                </a:cubicBezTo>
                <a:cubicBezTo>
                  <a:pt x="127793" y="188977"/>
                  <a:pt x="123031" y="208821"/>
                  <a:pt x="123825" y="222315"/>
                </a:cubicBezTo>
                <a:cubicBezTo>
                  <a:pt x="124619" y="235809"/>
                  <a:pt x="123825" y="246128"/>
                  <a:pt x="133350" y="255653"/>
                </a:cubicBezTo>
                <a:cubicBezTo>
                  <a:pt x="142875" y="265178"/>
                  <a:pt x="180975" y="279465"/>
                  <a:pt x="180975" y="279465"/>
                </a:cubicBezTo>
                <a:cubicBezTo>
                  <a:pt x="191294" y="286609"/>
                  <a:pt x="195262" y="298515"/>
                  <a:pt x="195262" y="298515"/>
                </a:cubicBezTo>
                <a:cubicBezTo>
                  <a:pt x="200818" y="304071"/>
                  <a:pt x="214312" y="312803"/>
                  <a:pt x="214312" y="312803"/>
                </a:cubicBezTo>
                <a:cubicBezTo>
                  <a:pt x="215106" y="318359"/>
                  <a:pt x="200025" y="331853"/>
                  <a:pt x="200025" y="331853"/>
                </a:cubicBezTo>
                <a:cubicBezTo>
                  <a:pt x="194469" y="338203"/>
                  <a:pt x="184150" y="342172"/>
                  <a:pt x="180975" y="350903"/>
                </a:cubicBezTo>
                <a:cubicBezTo>
                  <a:pt x="177800" y="359634"/>
                  <a:pt x="180975" y="384240"/>
                  <a:pt x="180975" y="384240"/>
                </a:cubicBezTo>
                <a:cubicBezTo>
                  <a:pt x="182563" y="392178"/>
                  <a:pt x="191294" y="392972"/>
                  <a:pt x="190500" y="398528"/>
                </a:cubicBezTo>
                <a:cubicBezTo>
                  <a:pt x="189706" y="404084"/>
                  <a:pt x="177800" y="409640"/>
                  <a:pt x="176212" y="417578"/>
                </a:cubicBezTo>
                <a:cubicBezTo>
                  <a:pt x="174624" y="425516"/>
                  <a:pt x="185737" y="434247"/>
                  <a:pt x="180975" y="446153"/>
                </a:cubicBezTo>
                <a:cubicBezTo>
                  <a:pt x="176212" y="458059"/>
                  <a:pt x="147637" y="489015"/>
                  <a:pt x="147637" y="489015"/>
                </a:cubicBezTo>
                <a:cubicBezTo>
                  <a:pt x="142081" y="498540"/>
                  <a:pt x="147637" y="503303"/>
                  <a:pt x="147637" y="503303"/>
                </a:cubicBezTo>
                <a:lnTo>
                  <a:pt x="147637" y="522353"/>
                </a:lnTo>
                <a:cubicBezTo>
                  <a:pt x="146843" y="527909"/>
                  <a:pt x="149225" y="533465"/>
                  <a:pt x="142875" y="536640"/>
                </a:cubicBezTo>
                <a:cubicBezTo>
                  <a:pt x="136525" y="539815"/>
                  <a:pt x="120649" y="540609"/>
                  <a:pt x="109537" y="541403"/>
                </a:cubicBezTo>
                <a:cubicBezTo>
                  <a:pt x="98425" y="542197"/>
                  <a:pt x="86519" y="538228"/>
                  <a:pt x="76200" y="541403"/>
                </a:cubicBezTo>
                <a:cubicBezTo>
                  <a:pt x="65881" y="544578"/>
                  <a:pt x="60325" y="554897"/>
                  <a:pt x="47625" y="560453"/>
                </a:cubicBezTo>
                <a:cubicBezTo>
                  <a:pt x="34925" y="566009"/>
                  <a:pt x="0" y="574740"/>
                  <a:pt x="0" y="574740"/>
                </a:cubicBezTo>
                <a:lnTo>
                  <a:pt x="0" y="574740"/>
                </a:ln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16</cp:revision>
  <dcterms:created xsi:type="dcterms:W3CDTF">2020-08-29T09:09:18Z</dcterms:created>
  <dcterms:modified xsi:type="dcterms:W3CDTF">2020-08-31T14:01:10Z</dcterms:modified>
</cp:coreProperties>
</file>