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이탈리아" id="{5C86C650-3579-485E-B7D2-EE8447E8812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 varScale="1">
        <p:scale>
          <a:sx n="54" d="100"/>
          <a:sy n="54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6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64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18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세 이탈리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6858000" cy="98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0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8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0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63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161</cp:revision>
  <dcterms:created xsi:type="dcterms:W3CDTF">2020-08-29T09:09:18Z</dcterms:created>
  <dcterms:modified xsi:type="dcterms:W3CDTF">2021-04-16T10:45:59Z</dcterms:modified>
</cp:coreProperties>
</file>