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2184" y="-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울 둘레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6" y="1780922"/>
            <a:ext cx="6888480" cy="8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북한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b="-6616"/>
          <a:stretch/>
        </p:blipFill>
        <p:spPr>
          <a:xfrm>
            <a:off x="0" y="1279784"/>
            <a:ext cx="6858000" cy="99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3198-AB24-46EE-8A6F-BC607E4DFF2A}" type="datetimeFigureOut">
              <a:rPr lang="ko-KR" altLang="en-US" smtClean="0"/>
              <a:t>2020-09-30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트 4"/>
          <p:cNvSpPr>
            <a:spLocks noChangeAspect="1"/>
          </p:cNvSpPr>
          <p:nvPr/>
        </p:nvSpPr>
        <p:spPr>
          <a:xfrm>
            <a:off x="4278624" y="836996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/>
          <p:cNvSpPr>
            <a:spLocks noChangeAspect="1"/>
          </p:cNvSpPr>
          <p:nvPr/>
        </p:nvSpPr>
        <p:spPr>
          <a:xfrm>
            <a:off x="4792576" y="823360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>
            <a:spLocks noChangeAspect="1"/>
          </p:cNvSpPr>
          <p:nvPr/>
        </p:nvSpPr>
        <p:spPr>
          <a:xfrm>
            <a:off x="2766656" y="8854035"/>
            <a:ext cx="201600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>
            <a:spLocks noChangeAspect="1"/>
          </p:cNvSpPr>
          <p:nvPr/>
        </p:nvSpPr>
        <p:spPr>
          <a:xfrm>
            <a:off x="5249776" y="57109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하트 13"/>
          <p:cNvSpPr>
            <a:spLocks noChangeAspect="1"/>
          </p:cNvSpPr>
          <p:nvPr/>
        </p:nvSpPr>
        <p:spPr>
          <a:xfrm>
            <a:off x="3421324" y="5432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>
            <a:spLocks noChangeAspect="1"/>
          </p:cNvSpPr>
          <p:nvPr/>
        </p:nvSpPr>
        <p:spPr>
          <a:xfrm>
            <a:off x="2856374" y="514677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/>
          <p:cNvSpPr>
            <a:spLocks noChangeAspect="1"/>
          </p:cNvSpPr>
          <p:nvPr/>
        </p:nvSpPr>
        <p:spPr>
          <a:xfrm>
            <a:off x="2476525" y="5648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>
            <a:spLocks noChangeAspect="1"/>
          </p:cNvSpPr>
          <p:nvPr/>
        </p:nvSpPr>
        <p:spPr>
          <a:xfrm>
            <a:off x="2808114" y="434461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>
            <a:spLocks noChangeAspect="1"/>
          </p:cNvSpPr>
          <p:nvPr/>
        </p:nvSpPr>
        <p:spPr>
          <a:xfrm>
            <a:off x="3516624" y="827979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>
            <a:spLocks noChangeAspect="1"/>
          </p:cNvSpPr>
          <p:nvPr/>
        </p:nvSpPr>
        <p:spPr>
          <a:xfrm>
            <a:off x="4316724" y="930427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/>
          <p:cNvSpPr>
            <a:spLocks noChangeAspect="1"/>
          </p:cNvSpPr>
          <p:nvPr/>
        </p:nvSpPr>
        <p:spPr>
          <a:xfrm>
            <a:off x="3195963" y="6419258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>
            <a:spLocks noChangeAspect="1"/>
          </p:cNvSpPr>
          <p:nvPr/>
        </p:nvSpPr>
        <p:spPr>
          <a:xfrm>
            <a:off x="639453" y="5334340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288431" y="3122526"/>
            <a:ext cx="446688" cy="529971"/>
          </a:xfrm>
          <a:custGeom>
            <a:avLst/>
            <a:gdLst>
              <a:gd name="connsiteX0" fmla="*/ 645129 w 645129"/>
              <a:gd name="connsiteY0" fmla="*/ 746106 h 746106"/>
              <a:gd name="connsiteX1" fmla="*/ 589031 w 645129"/>
              <a:gd name="connsiteY1" fmla="*/ 701227 h 746106"/>
              <a:gd name="connsiteX2" fmla="*/ 532932 w 645129"/>
              <a:gd name="connsiteY2" fmla="*/ 639519 h 746106"/>
              <a:gd name="connsiteX3" fmla="*/ 488054 w 645129"/>
              <a:gd name="connsiteY3" fmla="*/ 583421 h 746106"/>
              <a:gd name="connsiteX4" fmla="*/ 437566 w 645129"/>
              <a:gd name="connsiteY4" fmla="*/ 527323 h 746106"/>
              <a:gd name="connsiteX5" fmla="*/ 375858 w 645129"/>
              <a:gd name="connsiteY5" fmla="*/ 465615 h 746106"/>
              <a:gd name="connsiteX6" fmla="*/ 336589 w 645129"/>
              <a:gd name="connsiteY6" fmla="*/ 431956 h 746106"/>
              <a:gd name="connsiteX7" fmla="*/ 286101 w 645129"/>
              <a:gd name="connsiteY7" fmla="*/ 403907 h 746106"/>
              <a:gd name="connsiteX8" fmla="*/ 263661 w 645129"/>
              <a:gd name="connsiteY8" fmla="*/ 359028 h 746106"/>
              <a:gd name="connsiteX9" fmla="*/ 246832 w 645129"/>
              <a:gd name="connsiteY9" fmla="*/ 308540 h 746106"/>
              <a:gd name="connsiteX10" fmla="*/ 230002 w 645129"/>
              <a:gd name="connsiteY10" fmla="*/ 252442 h 746106"/>
              <a:gd name="connsiteX11" fmla="*/ 207563 w 645129"/>
              <a:gd name="connsiteY11" fmla="*/ 201954 h 746106"/>
              <a:gd name="connsiteX12" fmla="*/ 179514 w 645129"/>
              <a:gd name="connsiteY12" fmla="*/ 140246 h 746106"/>
              <a:gd name="connsiteX13" fmla="*/ 162685 w 645129"/>
              <a:gd name="connsiteY13" fmla="*/ 106587 h 746106"/>
              <a:gd name="connsiteX14" fmla="*/ 117806 w 645129"/>
              <a:gd name="connsiteY14" fmla="*/ 61708 h 746106"/>
              <a:gd name="connsiteX15" fmla="*/ 84147 w 645129"/>
              <a:gd name="connsiteY15" fmla="*/ 28049 h 746106"/>
              <a:gd name="connsiteX16" fmla="*/ 56098 w 645129"/>
              <a:gd name="connsiteY16" fmla="*/ 16830 h 746106"/>
              <a:gd name="connsiteX17" fmla="*/ 0 w 645129"/>
              <a:gd name="connsiteY17" fmla="*/ 0 h 74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129" h="746106">
                <a:moveTo>
                  <a:pt x="645129" y="746106"/>
                </a:moveTo>
                <a:cubicBezTo>
                  <a:pt x="626429" y="732548"/>
                  <a:pt x="607730" y="718991"/>
                  <a:pt x="589031" y="701227"/>
                </a:cubicBezTo>
                <a:cubicBezTo>
                  <a:pt x="570332" y="683463"/>
                  <a:pt x="549761" y="659153"/>
                  <a:pt x="532932" y="639519"/>
                </a:cubicBezTo>
                <a:cubicBezTo>
                  <a:pt x="516103" y="619885"/>
                  <a:pt x="503948" y="602120"/>
                  <a:pt x="488054" y="583421"/>
                </a:cubicBezTo>
                <a:cubicBezTo>
                  <a:pt x="472160" y="564722"/>
                  <a:pt x="456265" y="546957"/>
                  <a:pt x="437566" y="527323"/>
                </a:cubicBezTo>
                <a:cubicBezTo>
                  <a:pt x="418867" y="507689"/>
                  <a:pt x="392687" y="481509"/>
                  <a:pt x="375858" y="465615"/>
                </a:cubicBezTo>
                <a:cubicBezTo>
                  <a:pt x="359029" y="449721"/>
                  <a:pt x="351548" y="442241"/>
                  <a:pt x="336589" y="431956"/>
                </a:cubicBezTo>
                <a:cubicBezTo>
                  <a:pt x="321630" y="421671"/>
                  <a:pt x="298256" y="416062"/>
                  <a:pt x="286101" y="403907"/>
                </a:cubicBezTo>
                <a:cubicBezTo>
                  <a:pt x="273946" y="391752"/>
                  <a:pt x="270206" y="374922"/>
                  <a:pt x="263661" y="359028"/>
                </a:cubicBezTo>
                <a:cubicBezTo>
                  <a:pt x="257116" y="343134"/>
                  <a:pt x="252442" y="326304"/>
                  <a:pt x="246832" y="308540"/>
                </a:cubicBezTo>
                <a:cubicBezTo>
                  <a:pt x="241222" y="290776"/>
                  <a:pt x="236547" y="270206"/>
                  <a:pt x="230002" y="252442"/>
                </a:cubicBezTo>
                <a:cubicBezTo>
                  <a:pt x="223457" y="234678"/>
                  <a:pt x="215978" y="220653"/>
                  <a:pt x="207563" y="201954"/>
                </a:cubicBezTo>
                <a:cubicBezTo>
                  <a:pt x="199148" y="183255"/>
                  <a:pt x="186994" y="156140"/>
                  <a:pt x="179514" y="140246"/>
                </a:cubicBezTo>
                <a:cubicBezTo>
                  <a:pt x="172034" y="124352"/>
                  <a:pt x="172970" y="119677"/>
                  <a:pt x="162685" y="106587"/>
                </a:cubicBezTo>
                <a:cubicBezTo>
                  <a:pt x="152400" y="93497"/>
                  <a:pt x="117806" y="61708"/>
                  <a:pt x="117806" y="61708"/>
                </a:cubicBezTo>
                <a:cubicBezTo>
                  <a:pt x="104716" y="48618"/>
                  <a:pt x="94432" y="35529"/>
                  <a:pt x="84147" y="28049"/>
                </a:cubicBezTo>
                <a:cubicBezTo>
                  <a:pt x="73862" y="20569"/>
                  <a:pt x="70122" y="21505"/>
                  <a:pt x="56098" y="16830"/>
                </a:cubicBezTo>
                <a:cubicBezTo>
                  <a:pt x="42073" y="12155"/>
                  <a:pt x="21036" y="6077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569730" y="3096129"/>
            <a:ext cx="732482" cy="426656"/>
          </a:xfrm>
          <a:custGeom>
            <a:avLst/>
            <a:gdLst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7701 w 1011120"/>
              <a:gd name="connsiteY15" fmla="*/ 36149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690029 w 1011120"/>
              <a:gd name="connsiteY16" fmla="*/ 30152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120" h="591496">
                <a:moveTo>
                  <a:pt x="197696" y="591496"/>
                </a:moveTo>
                <a:cubicBezTo>
                  <a:pt x="189281" y="571394"/>
                  <a:pt x="180866" y="551292"/>
                  <a:pt x="169647" y="529788"/>
                </a:cubicBezTo>
                <a:cubicBezTo>
                  <a:pt x="158428" y="508284"/>
                  <a:pt x="144403" y="476495"/>
                  <a:pt x="130379" y="462471"/>
                </a:cubicBezTo>
                <a:cubicBezTo>
                  <a:pt x="116355" y="448447"/>
                  <a:pt x="99525" y="453121"/>
                  <a:pt x="85500" y="445641"/>
                </a:cubicBezTo>
                <a:cubicBezTo>
                  <a:pt x="71475" y="438161"/>
                  <a:pt x="58385" y="421332"/>
                  <a:pt x="46231" y="417592"/>
                </a:cubicBezTo>
                <a:cubicBezTo>
                  <a:pt x="34076" y="413852"/>
                  <a:pt x="18183" y="428812"/>
                  <a:pt x="12573" y="423202"/>
                </a:cubicBezTo>
                <a:cubicBezTo>
                  <a:pt x="6963" y="417592"/>
                  <a:pt x="-12671" y="384868"/>
                  <a:pt x="12573" y="383933"/>
                </a:cubicBezTo>
                <a:cubicBezTo>
                  <a:pt x="37817" y="382998"/>
                  <a:pt x="127574" y="402633"/>
                  <a:pt x="164038" y="417592"/>
                </a:cubicBezTo>
                <a:cubicBezTo>
                  <a:pt x="200502" y="432551"/>
                  <a:pt x="209851" y="462470"/>
                  <a:pt x="231355" y="473690"/>
                </a:cubicBezTo>
                <a:cubicBezTo>
                  <a:pt x="252859" y="484910"/>
                  <a:pt x="270624" y="483040"/>
                  <a:pt x="293063" y="484910"/>
                </a:cubicBezTo>
                <a:cubicBezTo>
                  <a:pt x="315502" y="486780"/>
                  <a:pt x="342617" y="490520"/>
                  <a:pt x="365991" y="484910"/>
                </a:cubicBezTo>
                <a:cubicBezTo>
                  <a:pt x="389365" y="479300"/>
                  <a:pt x="411805" y="462471"/>
                  <a:pt x="433309" y="451251"/>
                </a:cubicBezTo>
                <a:cubicBezTo>
                  <a:pt x="454813" y="440031"/>
                  <a:pt x="479123" y="427877"/>
                  <a:pt x="495017" y="417592"/>
                </a:cubicBezTo>
                <a:cubicBezTo>
                  <a:pt x="510911" y="407307"/>
                  <a:pt x="517457" y="397023"/>
                  <a:pt x="528676" y="389543"/>
                </a:cubicBezTo>
                <a:cubicBezTo>
                  <a:pt x="539895" y="382063"/>
                  <a:pt x="541587" y="382709"/>
                  <a:pt x="562334" y="372714"/>
                </a:cubicBezTo>
                <a:cubicBezTo>
                  <a:pt x="583082" y="362719"/>
                  <a:pt x="631878" y="341439"/>
                  <a:pt x="653161" y="329574"/>
                </a:cubicBezTo>
                <a:cubicBezTo>
                  <a:pt x="674444" y="317709"/>
                  <a:pt x="675248" y="313034"/>
                  <a:pt x="690029" y="301525"/>
                </a:cubicBezTo>
                <a:cubicBezTo>
                  <a:pt x="704810" y="290016"/>
                  <a:pt x="724798" y="269222"/>
                  <a:pt x="741849" y="260517"/>
                </a:cubicBezTo>
                <a:cubicBezTo>
                  <a:pt x="758900" y="251813"/>
                  <a:pt x="784857" y="263322"/>
                  <a:pt x="792337" y="249298"/>
                </a:cubicBezTo>
                <a:cubicBezTo>
                  <a:pt x="799817" y="235274"/>
                  <a:pt x="789532" y="195069"/>
                  <a:pt x="786727" y="176370"/>
                </a:cubicBezTo>
                <a:cubicBezTo>
                  <a:pt x="783922" y="157670"/>
                  <a:pt x="771767" y="152996"/>
                  <a:pt x="775507" y="137101"/>
                </a:cubicBezTo>
                <a:cubicBezTo>
                  <a:pt x="779247" y="121206"/>
                  <a:pt x="799816" y="100637"/>
                  <a:pt x="809166" y="81003"/>
                </a:cubicBezTo>
                <a:cubicBezTo>
                  <a:pt x="818516" y="61369"/>
                  <a:pt x="831606" y="19295"/>
                  <a:pt x="831606" y="19295"/>
                </a:cubicBezTo>
                <a:cubicBezTo>
                  <a:pt x="837216" y="6205"/>
                  <a:pt x="835345" y="5271"/>
                  <a:pt x="842825" y="2466"/>
                </a:cubicBezTo>
                <a:cubicBezTo>
                  <a:pt x="850305" y="-339"/>
                  <a:pt x="859655" y="-1274"/>
                  <a:pt x="876484" y="2466"/>
                </a:cubicBezTo>
                <a:cubicBezTo>
                  <a:pt x="893313" y="6206"/>
                  <a:pt x="921363" y="22100"/>
                  <a:pt x="943802" y="24905"/>
                </a:cubicBezTo>
                <a:cubicBezTo>
                  <a:pt x="966241" y="27710"/>
                  <a:pt x="988680" y="23502"/>
                  <a:pt x="1011120" y="1929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701693" y="3252239"/>
            <a:ext cx="468556" cy="270546"/>
          </a:xfrm>
          <a:custGeom>
            <a:avLst/>
            <a:gdLst>
              <a:gd name="connsiteX0" fmla="*/ 0 w 622754"/>
              <a:gd name="connsiteY0" fmla="*/ 364638 h 364638"/>
              <a:gd name="connsiteX1" fmla="*/ 140246 w 622754"/>
              <a:gd name="connsiteY1" fmla="*/ 347809 h 364638"/>
              <a:gd name="connsiteX2" fmla="*/ 258052 w 622754"/>
              <a:gd name="connsiteY2" fmla="*/ 353418 h 364638"/>
              <a:gd name="connsiteX3" fmla="*/ 308540 w 622754"/>
              <a:gd name="connsiteY3" fmla="*/ 353418 h 364638"/>
              <a:gd name="connsiteX4" fmla="*/ 342199 w 622754"/>
              <a:gd name="connsiteY4" fmla="*/ 308540 h 364638"/>
              <a:gd name="connsiteX5" fmla="*/ 359028 w 622754"/>
              <a:gd name="connsiteY5" fmla="*/ 274881 h 364638"/>
              <a:gd name="connsiteX6" fmla="*/ 431956 w 622754"/>
              <a:gd name="connsiteY6" fmla="*/ 241222 h 364638"/>
              <a:gd name="connsiteX7" fmla="*/ 476835 w 622754"/>
              <a:gd name="connsiteY7" fmla="*/ 207563 h 364638"/>
              <a:gd name="connsiteX8" fmla="*/ 488054 w 622754"/>
              <a:gd name="connsiteY8" fmla="*/ 168294 h 364638"/>
              <a:gd name="connsiteX9" fmla="*/ 572201 w 622754"/>
              <a:gd name="connsiteY9" fmla="*/ 112196 h 364638"/>
              <a:gd name="connsiteX10" fmla="*/ 605860 w 622754"/>
              <a:gd name="connsiteY10" fmla="*/ 72928 h 364638"/>
              <a:gd name="connsiteX11" fmla="*/ 622690 w 622754"/>
              <a:gd name="connsiteY11" fmla="*/ 44879 h 364638"/>
              <a:gd name="connsiteX12" fmla="*/ 600251 w 622754"/>
              <a:gd name="connsiteY12" fmla="*/ 0 h 36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754" h="364638">
                <a:moveTo>
                  <a:pt x="0" y="364638"/>
                </a:moveTo>
                <a:cubicBezTo>
                  <a:pt x="48618" y="357158"/>
                  <a:pt x="97237" y="349679"/>
                  <a:pt x="140246" y="347809"/>
                </a:cubicBezTo>
                <a:lnTo>
                  <a:pt x="258052" y="353418"/>
                </a:lnTo>
                <a:cubicBezTo>
                  <a:pt x="286101" y="354353"/>
                  <a:pt x="294516" y="360898"/>
                  <a:pt x="308540" y="353418"/>
                </a:cubicBezTo>
                <a:cubicBezTo>
                  <a:pt x="322564" y="345938"/>
                  <a:pt x="333784" y="321629"/>
                  <a:pt x="342199" y="308540"/>
                </a:cubicBezTo>
                <a:cubicBezTo>
                  <a:pt x="350614" y="295451"/>
                  <a:pt x="344069" y="286101"/>
                  <a:pt x="359028" y="274881"/>
                </a:cubicBezTo>
                <a:cubicBezTo>
                  <a:pt x="373987" y="263661"/>
                  <a:pt x="412322" y="252442"/>
                  <a:pt x="431956" y="241222"/>
                </a:cubicBezTo>
                <a:cubicBezTo>
                  <a:pt x="451590" y="230002"/>
                  <a:pt x="467485" y="219718"/>
                  <a:pt x="476835" y="207563"/>
                </a:cubicBezTo>
                <a:cubicBezTo>
                  <a:pt x="486185" y="195408"/>
                  <a:pt x="472160" y="184188"/>
                  <a:pt x="488054" y="168294"/>
                </a:cubicBezTo>
                <a:cubicBezTo>
                  <a:pt x="503948" y="152399"/>
                  <a:pt x="552567" y="128090"/>
                  <a:pt x="572201" y="112196"/>
                </a:cubicBezTo>
                <a:cubicBezTo>
                  <a:pt x="591835" y="96302"/>
                  <a:pt x="597445" y="84147"/>
                  <a:pt x="605860" y="72928"/>
                </a:cubicBezTo>
                <a:cubicBezTo>
                  <a:pt x="614275" y="61708"/>
                  <a:pt x="623625" y="57034"/>
                  <a:pt x="622690" y="44879"/>
                </a:cubicBezTo>
                <a:cubicBezTo>
                  <a:pt x="621755" y="32724"/>
                  <a:pt x="611003" y="16362"/>
                  <a:pt x="600251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2403668" y="3120705"/>
            <a:ext cx="757325" cy="1574797"/>
          </a:xfrm>
          <a:custGeom>
            <a:avLst/>
            <a:gdLst>
              <a:gd name="connsiteX0" fmla="*/ 757325 w 757325"/>
              <a:gd name="connsiteY0" fmla="*/ 1456932 h 1574797"/>
              <a:gd name="connsiteX1" fmla="*/ 723667 w 757325"/>
              <a:gd name="connsiteY1" fmla="*/ 1501810 h 1574797"/>
              <a:gd name="connsiteX2" fmla="*/ 684398 w 757325"/>
              <a:gd name="connsiteY2" fmla="*/ 1507420 h 1574797"/>
              <a:gd name="connsiteX3" fmla="*/ 628300 w 757325"/>
              <a:gd name="connsiteY3" fmla="*/ 1574738 h 1574797"/>
              <a:gd name="connsiteX4" fmla="*/ 589031 w 757325"/>
              <a:gd name="connsiteY4" fmla="*/ 1518640 h 1574797"/>
              <a:gd name="connsiteX5" fmla="*/ 589031 w 757325"/>
              <a:gd name="connsiteY5" fmla="*/ 1484981 h 1574797"/>
              <a:gd name="connsiteX6" fmla="*/ 538543 w 757325"/>
              <a:gd name="connsiteY6" fmla="*/ 1451322 h 1574797"/>
              <a:gd name="connsiteX7" fmla="*/ 538543 w 757325"/>
              <a:gd name="connsiteY7" fmla="*/ 1395224 h 1574797"/>
              <a:gd name="connsiteX8" fmla="*/ 510494 w 757325"/>
              <a:gd name="connsiteY8" fmla="*/ 1339126 h 1574797"/>
              <a:gd name="connsiteX9" fmla="*/ 465615 w 757325"/>
              <a:gd name="connsiteY9" fmla="*/ 1305467 h 1574797"/>
              <a:gd name="connsiteX10" fmla="*/ 465615 w 757325"/>
              <a:gd name="connsiteY10" fmla="*/ 1254978 h 1574797"/>
              <a:gd name="connsiteX11" fmla="*/ 403907 w 757325"/>
              <a:gd name="connsiteY11" fmla="*/ 1193270 h 1574797"/>
              <a:gd name="connsiteX12" fmla="*/ 387078 w 757325"/>
              <a:gd name="connsiteY12" fmla="*/ 1008147 h 1574797"/>
              <a:gd name="connsiteX13" fmla="*/ 381468 w 757325"/>
              <a:gd name="connsiteY13" fmla="*/ 856682 h 1574797"/>
              <a:gd name="connsiteX14" fmla="*/ 359029 w 757325"/>
              <a:gd name="connsiteY14" fmla="*/ 693997 h 1574797"/>
              <a:gd name="connsiteX15" fmla="*/ 336589 w 757325"/>
              <a:gd name="connsiteY15" fmla="*/ 621069 h 1574797"/>
              <a:gd name="connsiteX16" fmla="*/ 330979 w 757325"/>
              <a:gd name="connsiteY16" fmla="*/ 564971 h 1574797"/>
              <a:gd name="connsiteX17" fmla="*/ 252442 w 757325"/>
              <a:gd name="connsiteY17" fmla="*/ 480824 h 1574797"/>
              <a:gd name="connsiteX18" fmla="*/ 235613 w 757325"/>
              <a:gd name="connsiteY18" fmla="*/ 435945 h 1574797"/>
              <a:gd name="connsiteX19" fmla="*/ 230003 w 757325"/>
              <a:gd name="connsiteY19" fmla="*/ 396677 h 1574797"/>
              <a:gd name="connsiteX20" fmla="*/ 190734 w 757325"/>
              <a:gd name="connsiteY20" fmla="*/ 329359 h 1574797"/>
              <a:gd name="connsiteX21" fmla="*/ 157075 w 757325"/>
              <a:gd name="connsiteY21" fmla="*/ 295700 h 1574797"/>
              <a:gd name="connsiteX22" fmla="*/ 134636 w 757325"/>
              <a:gd name="connsiteY22" fmla="*/ 121796 h 1574797"/>
              <a:gd name="connsiteX23" fmla="*/ 123416 w 757325"/>
              <a:gd name="connsiteY23" fmla="*/ 26429 h 1574797"/>
              <a:gd name="connsiteX24" fmla="*/ 50489 w 757325"/>
              <a:gd name="connsiteY24" fmla="*/ 3989 h 1574797"/>
              <a:gd name="connsiteX25" fmla="*/ 0 w 757325"/>
              <a:gd name="connsiteY25" fmla="*/ 93747 h 157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7325" h="1574797">
                <a:moveTo>
                  <a:pt x="757325" y="1456932"/>
                </a:moveTo>
                <a:cubicBezTo>
                  <a:pt x="746573" y="1475163"/>
                  <a:pt x="735821" y="1493395"/>
                  <a:pt x="723667" y="1501810"/>
                </a:cubicBezTo>
                <a:cubicBezTo>
                  <a:pt x="711512" y="1510225"/>
                  <a:pt x="700293" y="1495265"/>
                  <a:pt x="684398" y="1507420"/>
                </a:cubicBezTo>
                <a:cubicBezTo>
                  <a:pt x="668503" y="1519575"/>
                  <a:pt x="644194" y="1572868"/>
                  <a:pt x="628300" y="1574738"/>
                </a:cubicBezTo>
                <a:cubicBezTo>
                  <a:pt x="612406" y="1576608"/>
                  <a:pt x="595576" y="1533600"/>
                  <a:pt x="589031" y="1518640"/>
                </a:cubicBezTo>
                <a:cubicBezTo>
                  <a:pt x="582486" y="1503680"/>
                  <a:pt x="597446" y="1496201"/>
                  <a:pt x="589031" y="1484981"/>
                </a:cubicBezTo>
                <a:cubicBezTo>
                  <a:pt x="580616" y="1473761"/>
                  <a:pt x="546958" y="1466281"/>
                  <a:pt x="538543" y="1451322"/>
                </a:cubicBezTo>
                <a:cubicBezTo>
                  <a:pt x="530128" y="1436363"/>
                  <a:pt x="543218" y="1413923"/>
                  <a:pt x="538543" y="1395224"/>
                </a:cubicBezTo>
                <a:cubicBezTo>
                  <a:pt x="533868" y="1376525"/>
                  <a:pt x="522649" y="1354085"/>
                  <a:pt x="510494" y="1339126"/>
                </a:cubicBezTo>
                <a:cubicBezTo>
                  <a:pt x="498339" y="1324167"/>
                  <a:pt x="473095" y="1319492"/>
                  <a:pt x="465615" y="1305467"/>
                </a:cubicBezTo>
                <a:cubicBezTo>
                  <a:pt x="458135" y="1291442"/>
                  <a:pt x="475900" y="1273677"/>
                  <a:pt x="465615" y="1254978"/>
                </a:cubicBezTo>
                <a:cubicBezTo>
                  <a:pt x="455330" y="1236279"/>
                  <a:pt x="416996" y="1234408"/>
                  <a:pt x="403907" y="1193270"/>
                </a:cubicBezTo>
                <a:cubicBezTo>
                  <a:pt x="390817" y="1152131"/>
                  <a:pt x="390818" y="1064245"/>
                  <a:pt x="387078" y="1008147"/>
                </a:cubicBezTo>
                <a:cubicBezTo>
                  <a:pt x="383338" y="952049"/>
                  <a:pt x="386143" y="909040"/>
                  <a:pt x="381468" y="856682"/>
                </a:cubicBezTo>
                <a:cubicBezTo>
                  <a:pt x="376793" y="804324"/>
                  <a:pt x="366509" y="733266"/>
                  <a:pt x="359029" y="693997"/>
                </a:cubicBezTo>
                <a:cubicBezTo>
                  <a:pt x="351549" y="654728"/>
                  <a:pt x="341264" y="642573"/>
                  <a:pt x="336589" y="621069"/>
                </a:cubicBezTo>
                <a:cubicBezTo>
                  <a:pt x="331914" y="599565"/>
                  <a:pt x="345003" y="588345"/>
                  <a:pt x="330979" y="564971"/>
                </a:cubicBezTo>
                <a:cubicBezTo>
                  <a:pt x="316955" y="541597"/>
                  <a:pt x="268336" y="502328"/>
                  <a:pt x="252442" y="480824"/>
                </a:cubicBezTo>
                <a:cubicBezTo>
                  <a:pt x="236548" y="459320"/>
                  <a:pt x="239353" y="449969"/>
                  <a:pt x="235613" y="435945"/>
                </a:cubicBezTo>
                <a:cubicBezTo>
                  <a:pt x="231873" y="421920"/>
                  <a:pt x="237483" y="414441"/>
                  <a:pt x="230003" y="396677"/>
                </a:cubicBezTo>
                <a:cubicBezTo>
                  <a:pt x="222523" y="378913"/>
                  <a:pt x="202889" y="346188"/>
                  <a:pt x="190734" y="329359"/>
                </a:cubicBezTo>
                <a:cubicBezTo>
                  <a:pt x="178579" y="312529"/>
                  <a:pt x="166425" y="330294"/>
                  <a:pt x="157075" y="295700"/>
                </a:cubicBezTo>
                <a:cubicBezTo>
                  <a:pt x="147725" y="261106"/>
                  <a:pt x="140246" y="166674"/>
                  <a:pt x="134636" y="121796"/>
                </a:cubicBezTo>
                <a:cubicBezTo>
                  <a:pt x="129026" y="76918"/>
                  <a:pt x="137440" y="46063"/>
                  <a:pt x="123416" y="26429"/>
                </a:cubicBezTo>
                <a:cubicBezTo>
                  <a:pt x="109391" y="6794"/>
                  <a:pt x="71058" y="-7231"/>
                  <a:pt x="50489" y="3989"/>
                </a:cubicBezTo>
                <a:cubicBezTo>
                  <a:pt x="29920" y="15209"/>
                  <a:pt x="14960" y="54478"/>
                  <a:pt x="0" y="9374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6200000">
            <a:off x="1690618" y="3965716"/>
            <a:ext cx="228352" cy="544152"/>
          </a:xfrm>
          <a:custGeom>
            <a:avLst/>
            <a:gdLst>
              <a:gd name="connsiteX0" fmla="*/ 82497 w 228352"/>
              <a:gd name="connsiteY0" fmla="*/ 544152 h 544152"/>
              <a:gd name="connsiteX1" fmla="*/ 3959 w 228352"/>
              <a:gd name="connsiteY1" fmla="*/ 493664 h 544152"/>
              <a:gd name="connsiteX2" fmla="*/ 20789 w 228352"/>
              <a:gd name="connsiteY2" fmla="*/ 431956 h 544152"/>
              <a:gd name="connsiteX3" fmla="*/ 99326 w 228352"/>
              <a:gd name="connsiteY3" fmla="*/ 353418 h 544152"/>
              <a:gd name="connsiteX4" fmla="*/ 127375 w 228352"/>
              <a:gd name="connsiteY4" fmla="*/ 330979 h 544152"/>
              <a:gd name="connsiteX5" fmla="*/ 116156 w 228352"/>
              <a:gd name="connsiteY5" fmla="*/ 286100 h 544152"/>
              <a:gd name="connsiteX6" fmla="*/ 155424 w 228352"/>
              <a:gd name="connsiteY6" fmla="*/ 235612 h 544152"/>
              <a:gd name="connsiteX7" fmla="*/ 211522 w 228352"/>
              <a:gd name="connsiteY7" fmla="*/ 185124 h 544152"/>
              <a:gd name="connsiteX8" fmla="*/ 161034 w 228352"/>
              <a:gd name="connsiteY8" fmla="*/ 112196 h 544152"/>
              <a:gd name="connsiteX9" fmla="*/ 211522 w 228352"/>
              <a:gd name="connsiteY9" fmla="*/ 39268 h 544152"/>
              <a:gd name="connsiteX10" fmla="*/ 228352 w 228352"/>
              <a:gd name="connsiteY10" fmla="*/ 0 h 5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352" h="544152">
                <a:moveTo>
                  <a:pt x="82497" y="544152"/>
                </a:moveTo>
                <a:cubicBezTo>
                  <a:pt x="48370" y="528257"/>
                  <a:pt x="14244" y="512363"/>
                  <a:pt x="3959" y="493664"/>
                </a:cubicBezTo>
                <a:cubicBezTo>
                  <a:pt x="-6326" y="474965"/>
                  <a:pt x="4894" y="455330"/>
                  <a:pt x="20789" y="431956"/>
                </a:cubicBezTo>
                <a:cubicBezTo>
                  <a:pt x="36683" y="408582"/>
                  <a:pt x="81562" y="370247"/>
                  <a:pt x="99326" y="353418"/>
                </a:cubicBezTo>
                <a:cubicBezTo>
                  <a:pt x="117090" y="336589"/>
                  <a:pt x="124570" y="342199"/>
                  <a:pt x="127375" y="330979"/>
                </a:cubicBezTo>
                <a:cubicBezTo>
                  <a:pt x="130180" y="319759"/>
                  <a:pt x="111481" y="301995"/>
                  <a:pt x="116156" y="286100"/>
                </a:cubicBezTo>
                <a:cubicBezTo>
                  <a:pt x="120831" y="270205"/>
                  <a:pt x="139530" y="252441"/>
                  <a:pt x="155424" y="235612"/>
                </a:cubicBezTo>
                <a:cubicBezTo>
                  <a:pt x="171318" y="218783"/>
                  <a:pt x="210587" y="205693"/>
                  <a:pt x="211522" y="185124"/>
                </a:cubicBezTo>
                <a:cubicBezTo>
                  <a:pt x="212457" y="164555"/>
                  <a:pt x="161034" y="136505"/>
                  <a:pt x="161034" y="112196"/>
                </a:cubicBezTo>
                <a:cubicBezTo>
                  <a:pt x="161034" y="87887"/>
                  <a:pt x="200302" y="57967"/>
                  <a:pt x="211522" y="39268"/>
                </a:cubicBezTo>
                <a:cubicBezTo>
                  <a:pt x="222742" y="20569"/>
                  <a:pt x="228352" y="0"/>
                  <a:pt x="22835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16200000">
            <a:off x="1237583" y="3343204"/>
            <a:ext cx="326640" cy="1299678"/>
          </a:xfrm>
          <a:custGeom>
            <a:avLst/>
            <a:gdLst>
              <a:gd name="connsiteX0" fmla="*/ 0 w 292350"/>
              <a:gd name="connsiteY0" fmla="*/ 1295868 h 1295868"/>
              <a:gd name="connsiteX1" fmla="*/ 28049 w 292350"/>
              <a:gd name="connsiteY1" fmla="*/ 1166842 h 1295868"/>
              <a:gd name="connsiteX2" fmla="*/ 44879 w 292350"/>
              <a:gd name="connsiteY2" fmla="*/ 1082695 h 1295868"/>
              <a:gd name="connsiteX3" fmla="*/ 112196 w 292350"/>
              <a:gd name="connsiteY3" fmla="*/ 970499 h 1295868"/>
              <a:gd name="connsiteX4" fmla="*/ 207563 w 292350"/>
              <a:gd name="connsiteY4" fmla="*/ 841473 h 1295868"/>
              <a:gd name="connsiteX5" fmla="*/ 241222 w 292350"/>
              <a:gd name="connsiteY5" fmla="*/ 796594 h 1295868"/>
              <a:gd name="connsiteX6" fmla="*/ 274881 w 292350"/>
              <a:gd name="connsiteY6" fmla="*/ 746106 h 1295868"/>
              <a:gd name="connsiteX7" fmla="*/ 274881 w 292350"/>
              <a:gd name="connsiteY7" fmla="*/ 628300 h 1295868"/>
              <a:gd name="connsiteX8" fmla="*/ 291711 w 292350"/>
              <a:gd name="connsiteY8" fmla="*/ 572202 h 1295868"/>
              <a:gd name="connsiteX9" fmla="*/ 280491 w 292350"/>
              <a:gd name="connsiteY9" fmla="*/ 510494 h 1295868"/>
              <a:gd name="connsiteX10" fmla="*/ 207563 w 292350"/>
              <a:gd name="connsiteY10" fmla="*/ 426346 h 1295868"/>
              <a:gd name="connsiteX11" fmla="*/ 162685 w 292350"/>
              <a:gd name="connsiteY11" fmla="*/ 364638 h 1295868"/>
              <a:gd name="connsiteX12" fmla="*/ 106587 w 292350"/>
              <a:gd name="connsiteY12" fmla="*/ 263662 h 1295868"/>
              <a:gd name="connsiteX13" fmla="*/ 100977 w 292350"/>
              <a:gd name="connsiteY13" fmla="*/ 173905 h 1295868"/>
              <a:gd name="connsiteX14" fmla="*/ 129026 w 292350"/>
              <a:gd name="connsiteY14" fmla="*/ 67318 h 1295868"/>
              <a:gd name="connsiteX15" fmla="*/ 151465 w 292350"/>
              <a:gd name="connsiteY15" fmla="*/ 0 h 1295868"/>
              <a:gd name="connsiteX0" fmla="*/ 0 w 326640"/>
              <a:gd name="connsiteY0" fmla="*/ 1299678 h 1299678"/>
              <a:gd name="connsiteX1" fmla="*/ 62339 w 326640"/>
              <a:gd name="connsiteY1" fmla="*/ 1166842 h 1299678"/>
              <a:gd name="connsiteX2" fmla="*/ 79169 w 326640"/>
              <a:gd name="connsiteY2" fmla="*/ 1082695 h 1299678"/>
              <a:gd name="connsiteX3" fmla="*/ 146486 w 326640"/>
              <a:gd name="connsiteY3" fmla="*/ 970499 h 1299678"/>
              <a:gd name="connsiteX4" fmla="*/ 241853 w 326640"/>
              <a:gd name="connsiteY4" fmla="*/ 841473 h 1299678"/>
              <a:gd name="connsiteX5" fmla="*/ 275512 w 326640"/>
              <a:gd name="connsiteY5" fmla="*/ 796594 h 1299678"/>
              <a:gd name="connsiteX6" fmla="*/ 309171 w 326640"/>
              <a:gd name="connsiteY6" fmla="*/ 746106 h 1299678"/>
              <a:gd name="connsiteX7" fmla="*/ 309171 w 326640"/>
              <a:gd name="connsiteY7" fmla="*/ 628300 h 1299678"/>
              <a:gd name="connsiteX8" fmla="*/ 326001 w 326640"/>
              <a:gd name="connsiteY8" fmla="*/ 572202 h 1299678"/>
              <a:gd name="connsiteX9" fmla="*/ 314781 w 326640"/>
              <a:gd name="connsiteY9" fmla="*/ 510494 h 1299678"/>
              <a:gd name="connsiteX10" fmla="*/ 241853 w 326640"/>
              <a:gd name="connsiteY10" fmla="*/ 426346 h 1299678"/>
              <a:gd name="connsiteX11" fmla="*/ 196975 w 326640"/>
              <a:gd name="connsiteY11" fmla="*/ 364638 h 1299678"/>
              <a:gd name="connsiteX12" fmla="*/ 140877 w 326640"/>
              <a:gd name="connsiteY12" fmla="*/ 263662 h 1299678"/>
              <a:gd name="connsiteX13" fmla="*/ 135267 w 326640"/>
              <a:gd name="connsiteY13" fmla="*/ 173905 h 1299678"/>
              <a:gd name="connsiteX14" fmla="*/ 163316 w 326640"/>
              <a:gd name="connsiteY14" fmla="*/ 67318 h 1299678"/>
              <a:gd name="connsiteX15" fmla="*/ 185755 w 326640"/>
              <a:gd name="connsiteY15" fmla="*/ 0 h 12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6640" h="1299678">
                <a:moveTo>
                  <a:pt x="0" y="1299678"/>
                </a:moveTo>
                <a:cubicBezTo>
                  <a:pt x="10284" y="1252929"/>
                  <a:pt x="49144" y="1203006"/>
                  <a:pt x="62339" y="1166842"/>
                </a:cubicBezTo>
                <a:cubicBezTo>
                  <a:pt x="75534" y="1130678"/>
                  <a:pt x="65145" y="1115419"/>
                  <a:pt x="79169" y="1082695"/>
                </a:cubicBezTo>
                <a:cubicBezTo>
                  <a:pt x="93193" y="1049971"/>
                  <a:pt x="119372" y="1010703"/>
                  <a:pt x="146486" y="970499"/>
                </a:cubicBezTo>
                <a:cubicBezTo>
                  <a:pt x="173600" y="930295"/>
                  <a:pt x="220349" y="870457"/>
                  <a:pt x="241853" y="841473"/>
                </a:cubicBezTo>
                <a:cubicBezTo>
                  <a:pt x="263357" y="812489"/>
                  <a:pt x="264292" y="812488"/>
                  <a:pt x="275512" y="796594"/>
                </a:cubicBezTo>
                <a:cubicBezTo>
                  <a:pt x="286732" y="780700"/>
                  <a:pt x="303561" y="774155"/>
                  <a:pt x="309171" y="746106"/>
                </a:cubicBezTo>
                <a:cubicBezTo>
                  <a:pt x="314781" y="718057"/>
                  <a:pt x="306366" y="657284"/>
                  <a:pt x="309171" y="628300"/>
                </a:cubicBezTo>
                <a:cubicBezTo>
                  <a:pt x="311976" y="599316"/>
                  <a:pt x="325066" y="591836"/>
                  <a:pt x="326001" y="572202"/>
                </a:cubicBezTo>
                <a:cubicBezTo>
                  <a:pt x="326936" y="552568"/>
                  <a:pt x="328806" y="534803"/>
                  <a:pt x="314781" y="510494"/>
                </a:cubicBezTo>
                <a:cubicBezTo>
                  <a:pt x="300756" y="486185"/>
                  <a:pt x="261487" y="450655"/>
                  <a:pt x="241853" y="426346"/>
                </a:cubicBezTo>
                <a:cubicBezTo>
                  <a:pt x="222219" y="402037"/>
                  <a:pt x="213804" y="391752"/>
                  <a:pt x="196975" y="364638"/>
                </a:cubicBezTo>
                <a:cubicBezTo>
                  <a:pt x="180146" y="337524"/>
                  <a:pt x="151162" y="295451"/>
                  <a:pt x="140877" y="263662"/>
                </a:cubicBezTo>
                <a:cubicBezTo>
                  <a:pt x="130592" y="231873"/>
                  <a:pt x="131527" y="206629"/>
                  <a:pt x="135267" y="173905"/>
                </a:cubicBezTo>
                <a:cubicBezTo>
                  <a:pt x="139007" y="141181"/>
                  <a:pt x="154901" y="96302"/>
                  <a:pt x="163316" y="67318"/>
                </a:cubicBezTo>
                <a:cubicBezTo>
                  <a:pt x="171731" y="38334"/>
                  <a:pt x="178743" y="19167"/>
                  <a:pt x="1857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1010085" y="4543195"/>
            <a:ext cx="683383" cy="2230735"/>
          </a:xfrm>
          <a:custGeom>
            <a:avLst/>
            <a:gdLst>
              <a:gd name="connsiteX0" fmla="*/ 276425 w 683383"/>
              <a:gd name="connsiteY0" fmla="*/ 2230735 h 2230735"/>
              <a:gd name="connsiteX1" fmla="*/ 231208 w 683383"/>
              <a:gd name="connsiteY1" fmla="*/ 2195565 h 2230735"/>
              <a:gd name="connsiteX2" fmla="*/ 206087 w 683383"/>
              <a:gd name="connsiteY2" fmla="*/ 2130251 h 2230735"/>
              <a:gd name="connsiteX3" fmla="*/ 191014 w 683383"/>
              <a:gd name="connsiteY3" fmla="*/ 2110154 h 2230735"/>
              <a:gd name="connsiteX4" fmla="*/ 170917 w 683383"/>
              <a:gd name="connsiteY4" fmla="*/ 2100106 h 2230735"/>
              <a:gd name="connsiteX5" fmla="*/ 130724 w 683383"/>
              <a:gd name="connsiteY5" fmla="*/ 2080009 h 2230735"/>
              <a:gd name="connsiteX6" fmla="*/ 80482 w 683383"/>
              <a:gd name="connsiteY6" fmla="*/ 2049864 h 2230735"/>
              <a:gd name="connsiteX7" fmla="*/ 50337 w 683383"/>
              <a:gd name="connsiteY7" fmla="*/ 2009671 h 2230735"/>
              <a:gd name="connsiteX8" fmla="*/ 40289 w 683383"/>
              <a:gd name="connsiteY8" fmla="*/ 1974502 h 2230735"/>
              <a:gd name="connsiteX9" fmla="*/ 35265 w 683383"/>
              <a:gd name="connsiteY9" fmla="*/ 1939332 h 2230735"/>
              <a:gd name="connsiteX10" fmla="*/ 25216 w 683383"/>
              <a:gd name="connsiteY10" fmla="*/ 1919236 h 2230735"/>
              <a:gd name="connsiteX11" fmla="*/ 95 w 683383"/>
              <a:gd name="connsiteY11" fmla="*/ 1884066 h 2230735"/>
              <a:gd name="connsiteX12" fmla="*/ 35265 w 683383"/>
              <a:gd name="connsiteY12" fmla="*/ 1798655 h 2230735"/>
              <a:gd name="connsiteX13" fmla="*/ 55361 w 683383"/>
              <a:gd name="connsiteY13" fmla="*/ 1753438 h 2230735"/>
              <a:gd name="connsiteX14" fmla="*/ 50337 w 683383"/>
              <a:gd name="connsiteY14" fmla="*/ 1693148 h 2230735"/>
              <a:gd name="connsiteX15" fmla="*/ 55361 w 683383"/>
              <a:gd name="connsiteY15" fmla="*/ 1657978 h 2230735"/>
              <a:gd name="connsiteX16" fmla="*/ 75458 w 683383"/>
              <a:gd name="connsiteY16" fmla="*/ 1577592 h 2230735"/>
              <a:gd name="connsiteX17" fmla="*/ 70434 w 683383"/>
              <a:gd name="connsiteY17" fmla="*/ 1497205 h 2230735"/>
              <a:gd name="connsiteX18" fmla="*/ 50337 w 683383"/>
              <a:gd name="connsiteY18" fmla="*/ 1467060 h 2230735"/>
              <a:gd name="connsiteX19" fmla="*/ 60386 w 683383"/>
              <a:gd name="connsiteY19" fmla="*/ 1457011 h 2230735"/>
              <a:gd name="connsiteX20" fmla="*/ 85506 w 683383"/>
              <a:gd name="connsiteY20" fmla="*/ 1426866 h 2230735"/>
              <a:gd name="connsiteX21" fmla="*/ 95555 w 683383"/>
              <a:gd name="connsiteY21" fmla="*/ 1396721 h 2230735"/>
              <a:gd name="connsiteX22" fmla="*/ 150821 w 683383"/>
              <a:gd name="connsiteY22" fmla="*/ 1296238 h 2230735"/>
              <a:gd name="connsiteX23" fmla="*/ 241256 w 683383"/>
              <a:gd name="connsiteY23" fmla="*/ 1220875 h 2230735"/>
              <a:gd name="connsiteX24" fmla="*/ 291498 w 683383"/>
              <a:gd name="connsiteY24" fmla="*/ 1175658 h 2230735"/>
              <a:gd name="connsiteX25" fmla="*/ 326667 w 683383"/>
              <a:gd name="connsiteY25" fmla="*/ 1150537 h 2230735"/>
              <a:gd name="connsiteX26" fmla="*/ 397005 w 683383"/>
              <a:gd name="connsiteY26" fmla="*/ 1070150 h 2230735"/>
              <a:gd name="connsiteX27" fmla="*/ 452271 w 683383"/>
              <a:gd name="connsiteY27" fmla="*/ 1024932 h 2230735"/>
              <a:gd name="connsiteX28" fmla="*/ 502513 w 683383"/>
              <a:gd name="connsiteY28" fmla="*/ 964642 h 2230735"/>
              <a:gd name="connsiteX29" fmla="*/ 507537 w 683383"/>
              <a:gd name="connsiteY29" fmla="*/ 909376 h 2230735"/>
              <a:gd name="connsiteX30" fmla="*/ 497489 w 683383"/>
              <a:gd name="connsiteY30" fmla="*/ 859135 h 2230735"/>
              <a:gd name="connsiteX31" fmla="*/ 507537 w 683383"/>
              <a:gd name="connsiteY31" fmla="*/ 808893 h 2230735"/>
              <a:gd name="connsiteX32" fmla="*/ 552755 w 683383"/>
              <a:gd name="connsiteY32" fmla="*/ 738554 h 2230735"/>
              <a:gd name="connsiteX33" fmla="*/ 572851 w 683383"/>
              <a:gd name="connsiteY33" fmla="*/ 648119 h 2230735"/>
              <a:gd name="connsiteX34" fmla="*/ 562803 w 683383"/>
              <a:gd name="connsiteY34" fmla="*/ 587829 h 2230735"/>
              <a:gd name="connsiteX35" fmla="*/ 572851 w 683383"/>
              <a:gd name="connsiteY35" fmla="*/ 497394 h 2230735"/>
              <a:gd name="connsiteX36" fmla="*/ 537682 w 683383"/>
              <a:gd name="connsiteY36" fmla="*/ 442128 h 2230735"/>
              <a:gd name="connsiteX37" fmla="*/ 522610 w 683383"/>
              <a:gd name="connsiteY37" fmla="*/ 406959 h 2230735"/>
              <a:gd name="connsiteX38" fmla="*/ 562803 w 683383"/>
              <a:gd name="connsiteY38" fmla="*/ 316524 h 2230735"/>
              <a:gd name="connsiteX39" fmla="*/ 567827 w 683383"/>
              <a:gd name="connsiteY39" fmla="*/ 301451 h 2230735"/>
              <a:gd name="connsiteX40" fmla="*/ 557779 w 683383"/>
              <a:gd name="connsiteY40" fmla="*/ 281354 h 2230735"/>
              <a:gd name="connsiteX41" fmla="*/ 552755 w 683383"/>
              <a:gd name="connsiteY41" fmla="*/ 216040 h 2230735"/>
              <a:gd name="connsiteX42" fmla="*/ 618069 w 683383"/>
              <a:gd name="connsiteY42" fmla="*/ 120581 h 2230735"/>
              <a:gd name="connsiteX43" fmla="*/ 663287 w 683383"/>
              <a:gd name="connsiteY43" fmla="*/ 60291 h 2230735"/>
              <a:gd name="connsiteX44" fmla="*/ 683383 w 683383"/>
              <a:gd name="connsiteY44" fmla="*/ 0 h 22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83383" h="2230735">
                <a:moveTo>
                  <a:pt x="276425" y="2230735"/>
                </a:moveTo>
                <a:cubicBezTo>
                  <a:pt x="259678" y="2221523"/>
                  <a:pt x="242931" y="2212312"/>
                  <a:pt x="231208" y="2195565"/>
                </a:cubicBezTo>
                <a:cubicBezTo>
                  <a:pt x="219485" y="2178818"/>
                  <a:pt x="206087" y="2130251"/>
                  <a:pt x="206087" y="2130251"/>
                </a:cubicBezTo>
                <a:cubicBezTo>
                  <a:pt x="199388" y="2116016"/>
                  <a:pt x="191014" y="2110154"/>
                  <a:pt x="191014" y="2110154"/>
                </a:cubicBezTo>
                <a:cubicBezTo>
                  <a:pt x="185152" y="2105130"/>
                  <a:pt x="170917" y="2100106"/>
                  <a:pt x="170917" y="2100106"/>
                </a:cubicBezTo>
                <a:cubicBezTo>
                  <a:pt x="160869" y="2095082"/>
                  <a:pt x="145796" y="2088383"/>
                  <a:pt x="130724" y="2080009"/>
                </a:cubicBezTo>
                <a:cubicBezTo>
                  <a:pt x="115652" y="2071635"/>
                  <a:pt x="93880" y="2061587"/>
                  <a:pt x="80482" y="2049864"/>
                </a:cubicBezTo>
                <a:cubicBezTo>
                  <a:pt x="67084" y="2038141"/>
                  <a:pt x="57036" y="2022231"/>
                  <a:pt x="50337" y="2009671"/>
                </a:cubicBezTo>
                <a:cubicBezTo>
                  <a:pt x="43638" y="1997111"/>
                  <a:pt x="42801" y="1986225"/>
                  <a:pt x="40289" y="1974502"/>
                </a:cubicBezTo>
                <a:cubicBezTo>
                  <a:pt x="37777" y="1962779"/>
                  <a:pt x="35265" y="1939332"/>
                  <a:pt x="35265" y="1939332"/>
                </a:cubicBezTo>
                <a:cubicBezTo>
                  <a:pt x="32753" y="1930121"/>
                  <a:pt x="31078" y="1928447"/>
                  <a:pt x="25216" y="1919236"/>
                </a:cubicBezTo>
                <a:cubicBezTo>
                  <a:pt x="19354" y="1910025"/>
                  <a:pt x="-1580" y="1904163"/>
                  <a:pt x="95" y="1884066"/>
                </a:cubicBezTo>
                <a:cubicBezTo>
                  <a:pt x="1770" y="1863969"/>
                  <a:pt x="26054" y="1820426"/>
                  <a:pt x="35265" y="1798655"/>
                </a:cubicBezTo>
                <a:cubicBezTo>
                  <a:pt x="44476" y="1776884"/>
                  <a:pt x="52849" y="1771022"/>
                  <a:pt x="55361" y="1753438"/>
                </a:cubicBezTo>
                <a:cubicBezTo>
                  <a:pt x="57873" y="1735854"/>
                  <a:pt x="50337" y="1709058"/>
                  <a:pt x="50337" y="1693148"/>
                </a:cubicBezTo>
                <a:cubicBezTo>
                  <a:pt x="50337" y="1677238"/>
                  <a:pt x="51174" y="1677237"/>
                  <a:pt x="55361" y="1657978"/>
                </a:cubicBezTo>
                <a:cubicBezTo>
                  <a:pt x="59548" y="1638719"/>
                  <a:pt x="72946" y="1604387"/>
                  <a:pt x="75458" y="1577592"/>
                </a:cubicBezTo>
                <a:cubicBezTo>
                  <a:pt x="77970" y="1550797"/>
                  <a:pt x="74621" y="1515627"/>
                  <a:pt x="70434" y="1497205"/>
                </a:cubicBezTo>
                <a:cubicBezTo>
                  <a:pt x="66247" y="1478783"/>
                  <a:pt x="50337" y="1467060"/>
                  <a:pt x="50337" y="1467060"/>
                </a:cubicBezTo>
                <a:cubicBezTo>
                  <a:pt x="48662" y="1460361"/>
                  <a:pt x="54524" y="1463710"/>
                  <a:pt x="60386" y="1457011"/>
                </a:cubicBezTo>
                <a:cubicBezTo>
                  <a:pt x="66247" y="1450312"/>
                  <a:pt x="79645" y="1436914"/>
                  <a:pt x="85506" y="1426866"/>
                </a:cubicBezTo>
                <a:cubicBezTo>
                  <a:pt x="91367" y="1416818"/>
                  <a:pt x="84669" y="1418492"/>
                  <a:pt x="95555" y="1396721"/>
                </a:cubicBezTo>
                <a:cubicBezTo>
                  <a:pt x="106441" y="1374950"/>
                  <a:pt x="126538" y="1325546"/>
                  <a:pt x="150821" y="1296238"/>
                </a:cubicBezTo>
                <a:cubicBezTo>
                  <a:pt x="175104" y="1266930"/>
                  <a:pt x="217810" y="1240972"/>
                  <a:pt x="241256" y="1220875"/>
                </a:cubicBezTo>
                <a:cubicBezTo>
                  <a:pt x="264702" y="1200778"/>
                  <a:pt x="277263" y="1187381"/>
                  <a:pt x="291498" y="1175658"/>
                </a:cubicBezTo>
                <a:cubicBezTo>
                  <a:pt x="305733" y="1163935"/>
                  <a:pt x="309083" y="1168122"/>
                  <a:pt x="326667" y="1150537"/>
                </a:cubicBezTo>
                <a:cubicBezTo>
                  <a:pt x="344251" y="1132952"/>
                  <a:pt x="376071" y="1091084"/>
                  <a:pt x="397005" y="1070150"/>
                </a:cubicBezTo>
                <a:cubicBezTo>
                  <a:pt x="417939" y="1049216"/>
                  <a:pt x="434686" y="1042517"/>
                  <a:pt x="452271" y="1024932"/>
                </a:cubicBezTo>
                <a:cubicBezTo>
                  <a:pt x="469856" y="1007347"/>
                  <a:pt x="493302" y="983901"/>
                  <a:pt x="502513" y="964642"/>
                </a:cubicBezTo>
                <a:cubicBezTo>
                  <a:pt x="511724" y="945383"/>
                  <a:pt x="508374" y="926960"/>
                  <a:pt x="507537" y="909376"/>
                </a:cubicBezTo>
                <a:cubicBezTo>
                  <a:pt x="506700" y="891792"/>
                  <a:pt x="497489" y="875882"/>
                  <a:pt x="497489" y="859135"/>
                </a:cubicBezTo>
                <a:cubicBezTo>
                  <a:pt x="497489" y="842388"/>
                  <a:pt x="498326" y="828990"/>
                  <a:pt x="507537" y="808893"/>
                </a:cubicBezTo>
                <a:cubicBezTo>
                  <a:pt x="516748" y="788796"/>
                  <a:pt x="541869" y="765350"/>
                  <a:pt x="552755" y="738554"/>
                </a:cubicBezTo>
                <a:cubicBezTo>
                  <a:pt x="563641" y="711758"/>
                  <a:pt x="571176" y="673240"/>
                  <a:pt x="572851" y="648119"/>
                </a:cubicBezTo>
                <a:cubicBezTo>
                  <a:pt x="574526" y="622998"/>
                  <a:pt x="562803" y="612950"/>
                  <a:pt x="562803" y="587829"/>
                </a:cubicBezTo>
                <a:cubicBezTo>
                  <a:pt x="562803" y="562708"/>
                  <a:pt x="577038" y="521677"/>
                  <a:pt x="572851" y="497394"/>
                </a:cubicBezTo>
                <a:cubicBezTo>
                  <a:pt x="568664" y="473111"/>
                  <a:pt x="546055" y="457200"/>
                  <a:pt x="537682" y="442128"/>
                </a:cubicBezTo>
                <a:cubicBezTo>
                  <a:pt x="529309" y="427056"/>
                  <a:pt x="518423" y="427893"/>
                  <a:pt x="522610" y="406959"/>
                </a:cubicBezTo>
                <a:cubicBezTo>
                  <a:pt x="526797" y="386025"/>
                  <a:pt x="562803" y="316524"/>
                  <a:pt x="562803" y="316524"/>
                </a:cubicBezTo>
                <a:cubicBezTo>
                  <a:pt x="570339" y="298939"/>
                  <a:pt x="568664" y="307313"/>
                  <a:pt x="567827" y="301451"/>
                </a:cubicBezTo>
                <a:cubicBezTo>
                  <a:pt x="566990" y="295589"/>
                  <a:pt x="560291" y="295589"/>
                  <a:pt x="557779" y="281354"/>
                </a:cubicBezTo>
                <a:cubicBezTo>
                  <a:pt x="555267" y="267119"/>
                  <a:pt x="542707" y="242836"/>
                  <a:pt x="552755" y="216040"/>
                </a:cubicBezTo>
                <a:cubicBezTo>
                  <a:pt x="562803" y="189244"/>
                  <a:pt x="599647" y="146539"/>
                  <a:pt x="618069" y="120581"/>
                </a:cubicBezTo>
                <a:cubicBezTo>
                  <a:pt x="636491" y="94623"/>
                  <a:pt x="652401" y="80388"/>
                  <a:pt x="663287" y="60291"/>
                </a:cubicBezTo>
                <a:cubicBezTo>
                  <a:pt x="674173" y="40194"/>
                  <a:pt x="678778" y="20097"/>
                  <a:pt x="68338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 rot="16200000">
            <a:off x="5743716" y="6151191"/>
            <a:ext cx="740496" cy="1402454"/>
          </a:xfrm>
          <a:custGeom>
            <a:avLst/>
            <a:gdLst>
              <a:gd name="connsiteX0" fmla="*/ 740496 w 740496"/>
              <a:gd name="connsiteY0" fmla="*/ 1402454 h 1402454"/>
              <a:gd name="connsiteX1" fmla="*/ 678788 w 740496"/>
              <a:gd name="connsiteY1" fmla="*/ 1065865 h 1402454"/>
              <a:gd name="connsiteX2" fmla="*/ 661958 w 740496"/>
              <a:gd name="connsiteY2" fmla="*/ 936839 h 1402454"/>
              <a:gd name="connsiteX3" fmla="*/ 650739 w 740496"/>
              <a:gd name="connsiteY3" fmla="*/ 880741 h 1402454"/>
              <a:gd name="connsiteX4" fmla="*/ 605860 w 740496"/>
              <a:gd name="connsiteY4" fmla="*/ 852692 h 1402454"/>
              <a:gd name="connsiteX5" fmla="*/ 538543 w 740496"/>
              <a:gd name="connsiteY5" fmla="*/ 802203 h 1402454"/>
              <a:gd name="connsiteX6" fmla="*/ 476835 w 740496"/>
              <a:gd name="connsiteY6" fmla="*/ 734886 h 1402454"/>
              <a:gd name="connsiteX7" fmla="*/ 420736 w 740496"/>
              <a:gd name="connsiteY7" fmla="*/ 684397 h 1402454"/>
              <a:gd name="connsiteX8" fmla="*/ 330979 w 740496"/>
              <a:gd name="connsiteY8" fmla="*/ 650738 h 1402454"/>
              <a:gd name="connsiteX9" fmla="*/ 286101 w 740496"/>
              <a:gd name="connsiteY9" fmla="*/ 617080 h 1402454"/>
              <a:gd name="connsiteX10" fmla="*/ 196344 w 740496"/>
              <a:gd name="connsiteY10" fmla="*/ 454395 h 1402454"/>
              <a:gd name="connsiteX11" fmla="*/ 145855 w 740496"/>
              <a:gd name="connsiteY11" fmla="*/ 364638 h 1402454"/>
              <a:gd name="connsiteX12" fmla="*/ 72928 w 740496"/>
              <a:gd name="connsiteY12" fmla="*/ 213173 h 1402454"/>
              <a:gd name="connsiteX13" fmla="*/ 72928 w 740496"/>
              <a:gd name="connsiteY13" fmla="*/ 140245 h 1402454"/>
              <a:gd name="connsiteX14" fmla="*/ 39269 w 740496"/>
              <a:gd name="connsiteY14" fmla="*/ 78537 h 1402454"/>
              <a:gd name="connsiteX15" fmla="*/ 0 w 740496"/>
              <a:gd name="connsiteY15" fmla="*/ 0 h 140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0496" h="1402454">
                <a:moveTo>
                  <a:pt x="740496" y="1402454"/>
                </a:moveTo>
                <a:cubicBezTo>
                  <a:pt x="716187" y="1272961"/>
                  <a:pt x="691878" y="1143468"/>
                  <a:pt x="678788" y="1065865"/>
                </a:cubicBezTo>
                <a:cubicBezTo>
                  <a:pt x="665698" y="988262"/>
                  <a:pt x="666633" y="967693"/>
                  <a:pt x="661958" y="936839"/>
                </a:cubicBezTo>
                <a:cubicBezTo>
                  <a:pt x="657283" y="905985"/>
                  <a:pt x="660089" y="894765"/>
                  <a:pt x="650739" y="880741"/>
                </a:cubicBezTo>
                <a:cubicBezTo>
                  <a:pt x="641389" y="866717"/>
                  <a:pt x="624559" y="865782"/>
                  <a:pt x="605860" y="852692"/>
                </a:cubicBezTo>
                <a:cubicBezTo>
                  <a:pt x="587161" y="839602"/>
                  <a:pt x="560047" y="821837"/>
                  <a:pt x="538543" y="802203"/>
                </a:cubicBezTo>
                <a:cubicBezTo>
                  <a:pt x="517039" y="782569"/>
                  <a:pt x="496469" y="754520"/>
                  <a:pt x="476835" y="734886"/>
                </a:cubicBezTo>
                <a:cubicBezTo>
                  <a:pt x="457200" y="715252"/>
                  <a:pt x="445045" y="698422"/>
                  <a:pt x="420736" y="684397"/>
                </a:cubicBezTo>
                <a:cubicBezTo>
                  <a:pt x="396427" y="670372"/>
                  <a:pt x="353418" y="661957"/>
                  <a:pt x="330979" y="650738"/>
                </a:cubicBezTo>
                <a:cubicBezTo>
                  <a:pt x="308540" y="639519"/>
                  <a:pt x="308540" y="649804"/>
                  <a:pt x="286101" y="617080"/>
                </a:cubicBezTo>
                <a:cubicBezTo>
                  <a:pt x="263662" y="584356"/>
                  <a:pt x="219718" y="496469"/>
                  <a:pt x="196344" y="454395"/>
                </a:cubicBezTo>
                <a:cubicBezTo>
                  <a:pt x="172970" y="412321"/>
                  <a:pt x="166424" y="404842"/>
                  <a:pt x="145855" y="364638"/>
                </a:cubicBezTo>
                <a:cubicBezTo>
                  <a:pt x="125286" y="324434"/>
                  <a:pt x="85082" y="250572"/>
                  <a:pt x="72928" y="213173"/>
                </a:cubicBezTo>
                <a:cubicBezTo>
                  <a:pt x="60773" y="175774"/>
                  <a:pt x="78538" y="162684"/>
                  <a:pt x="72928" y="140245"/>
                </a:cubicBezTo>
                <a:cubicBezTo>
                  <a:pt x="67318" y="117806"/>
                  <a:pt x="51424" y="101911"/>
                  <a:pt x="39269" y="78537"/>
                </a:cubicBezTo>
                <a:cubicBezTo>
                  <a:pt x="27114" y="55163"/>
                  <a:pt x="13557" y="27581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295670" y="6320413"/>
            <a:ext cx="1115367" cy="904352"/>
          </a:xfrm>
          <a:custGeom>
            <a:avLst/>
            <a:gdLst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828989 w 1115367"/>
              <a:gd name="connsiteY5" fmla="*/ 628022 h 904352"/>
              <a:gd name="connsiteX6" fmla="*/ 773723 w 1115367"/>
              <a:gd name="connsiteY6" fmla="*/ 622998 h 904352"/>
              <a:gd name="connsiteX7" fmla="*/ 703385 w 1115367"/>
              <a:gd name="connsiteY7" fmla="*/ 617974 h 904352"/>
              <a:gd name="connsiteX8" fmla="*/ 653143 w 1115367"/>
              <a:gd name="connsiteY8" fmla="*/ 592853 h 904352"/>
              <a:gd name="connsiteX9" fmla="*/ 643095 w 1115367"/>
              <a:gd name="connsiteY9" fmla="*/ 567732 h 904352"/>
              <a:gd name="connsiteX10" fmla="*/ 628022 w 1115367"/>
              <a:gd name="connsiteY10" fmla="*/ 422031 h 904352"/>
              <a:gd name="connsiteX11" fmla="*/ 597877 w 1115367"/>
              <a:gd name="connsiteY11" fmla="*/ 361741 h 904352"/>
              <a:gd name="connsiteX12" fmla="*/ 567732 w 1115367"/>
              <a:gd name="connsiteY12" fmla="*/ 351692 h 904352"/>
              <a:gd name="connsiteX13" fmla="*/ 532563 w 1115367"/>
              <a:gd name="connsiteY13" fmla="*/ 356717 h 904352"/>
              <a:gd name="connsiteX14" fmla="*/ 497394 w 1115367"/>
              <a:gd name="connsiteY14" fmla="*/ 366765 h 904352"/>
              <a:gd name="connsiteX15" fmla="*/ 417007 w 1115367"/>
              <a:gd name="connsiteY15" fmla="*/ 336620 h 904352"/>
              <a:gd name="connsiteX16" fmla="*/ 366765 w 1115367"/>
              <a:gd name="connsiteY16" fmla="*/ 306475 h 904352"/>
              <a:gd name="connsiteX17" fmla="*/ 311499 w 1115367"/>
              <a:gd name="connsiteY17" fmla="*/ 306475 h 904352"/>
              <a:gd name="connsiteX18" fmla="*/ 246185 w 1115367"/>
              <a:gd name="connsiteY18" fmla="*/ 241161 h 904352"/>
              <a:gd name="connsiteX19" fmla="*/ 200967 w 1115367"/>
              <a:gd name="connsiteY19" fmla="*/ 211016 h 904352"/>
              <a:gd name="connsiteX20" fmla="*/ 140677 w 1115367"/>
              <a:gd name="connsiteY20" fmla="*/ 190919 h 904352"/>
              <a:gd name="connsiteX21" fmla="*/ 90435 w 1115367"/>
              <a:gd name="connsiteY21" fmla="*/ 140677 h 904352"/>
              <a:gd name="connsiteX22" fmla="*/ 50242 w 1115367"/>
              <a:gd name="connsiteY22" fmla="*/ 80387 h 904352"/>
              <a:gd name="connsiteX23" fmla="*/ 0 w 1115367"/>
              <a:gd name="connsiteY23" fmla="*/ 0 h 904352"/>
              <a:gd name="connsiteX24" fmla="*/ 0 w 1115367"/>
              <a:gd name="connsiteY24" fmla="*/ 0 h 90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5367" h="904352">
                <a:moveTo>
                  <a:pt x="1115367" y="904352"/>
                </a:moveTo>
                <a:cubicBezTo>
                  <a:pt x="1075592" y="863740"/>
                  <a:pt x="1035817" y="823128"/>
                  <a:pt x="1004835" y="793820"/>
                </a:cubicBezTo>
                <a:cubicBezTo>
                  <a:pt x="973853" y="764512"/>
                  <a:pt x="949570" y="741904"/>
                  <a:pt x="929473" y="728506"/>
                </a:cubicBezTo>
                <a:cubicBezTo>
                  <a:pt x="909376" y="715108"/>
                  <a:pt x="899327" y="725993"/>
                  <a:pt x="884255" y="713433"/>
                </a:cubicBezTo>
                <a:cubicBezTo>
                  <a:pt x="869183" y="700873"/>
                  <a:pt x="848249" y="667378"/>
                  <a:pt x="839038" y="653143"/>
                </a:cubicBezTo>
                <a:cubicBezTo>
                  <a:pt x="829827" y="638908"/>
                  <a:pt x="839875" y="633046"/>
                  <a:pt x="828989" y="628022"/>
                </a:cubicBezTo>
                <a:cubicBezTo>
                  <a:pt x="818103" y="622998"/>
                  <a:pt x="773723" y="622998"/>
                  <a:pt x="773723" y="622998"/>
                </a:cubicBezTo>
                <a:cubicBezTo>
                  <a:pt x="752789" y="621323"/>
                  <a:pt x="723482" y="622998"/>
                  <a:pt x="703385" y="617974"/>
                </a:cubicBezTo>
                <a:cubicBezTo>
                  <a:pt x="683288" y="612950"/>
                  <a:pt x="663191" y="601227"/>
                  <a:pt x="653143" y="592853"/>
                </a:cubicBezTo>
                <a:cubicBezTo>
                  <a:pt x="643095" y="584479"/>
                  <a:pt x="647282" y="596202"/>
                  <a:pt x="643095" y="567732"/>
                </a:cubicBezTo>
                <a:cubicBezTo>
                  <a:pt x="638908" y="539262"/>
                  <a:pt x="635558" y="456363"/>
                  <a:pt x="628022" y="422031"/>
                </a:cubicBezTo>
                <a:cubicBezTo>
                  <a:pt x="620486" y="387699"/>
                  <a:pt x="607925" y="373464"/>
                  <a:pt x="597877" y="361741"/>
                </a:cubicBezTo>
                <a:cubicBezTo>
                  <a:pt x="587829" y="350018"/>
                  <a:pt x="578618" y="352529"/>
                  <a:pt x="567732" y="351692"/>
                </a:cubicBezTo>
                <a:cubicBezTo>
                  <a:pt x="556846" y="350855"/>
                  <a:pt x="544286" y="354205"/>
                  <a:pt x="532563" y="356717"/>
                </a:cubicBezTo>
                <a:cubicBezTo>
                  <a:pt x="520840" y="359229"/>
                  <a:pt x="516653" y="370114"/>
                  <a:pt x="497394" y="366765"/>
                </a:cubicBezTo>
                <a:cubicBezTo>
                  <a:pt x="478135" y="363416"/>
                  <a:pt x="438778" y="346668"/>
                  <a:pt x="417007" y="336620"/>
                </a:cubicBezTo>
                <a:cubicBezTo>
                  <a:pt x="395235" y="326572"/>
                  <a:pt x="384350" y="311499"/>
                  <a:pt x="366765" y="306475"/>
                </a:cubicBezTo>
                <a:cubicBezTo>
                  <a:pt x="349180" y="301451"/>
                  <a:pt x="331596" y="317361"/>
                  <a:pt x="311499" y="306475"/>
                </a:cubicBezTo>
                <a:cubicBezTo>
                  <a:pt x="291402" y="295589"/>
                  <a:pt x="264607" y="257071"/>
                  <a:pt x="246185" y="241161"/>
                </a:cubicBezTo>
                <a:cubicBezTo>
                  <a:pt x="227763" y="225251"/>
                  <a:pt x="218552" y="219390"/>
                  <a:pt x="200967" y="211016"/>
                </a:cubicBezTo>
                <a:cubicBezTo>
                  <a:pt x="183382" y="202642"/>
                  <a:pt x="159099" y="202642"/>
                  <a:pt x="140677" y="190919"/>
                </a:cubicBezTo>
                <a:cubicBezTo>
                  <a:pt x="122255" y="179196"/>
                  <a:pt x="105507" y="159099"/>
                  <a:pt x="90435" y="140677"/>
                </a:cubicBezTo>
                <a:cubicBezTo>
                  <a:pt x="75362" y="122255"/>
                  <a:pt x="65314" y="103833"/>
                  <a:pt x="50242" y="80387"/>
                </a:cubicBezTo>
                <a:cubicBezTo>
                  <a:pt x="35170" y="569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079531" y="5712985"/>
            <a:ext cx="175946" cy="577282"/>
          </a:xfrm>
          <a:custGeom>
            <a:avLst/>
            <a:gdLst>
              <a:gd name="connsiteX0" fmla="*/ 326572 w 326572"/>
              <a:gd name="connsiteY0" fmla="*/ 146742 h 146742"/>
              <a:gd name="connsiteX1" fmla="*/ 251209 w 326572"/>
              <a:gd name="connsiteY1" fmla="*/ 116597 h 146742"/>
              <a:gd name="connsiteX2" fmla="*/ 200968 w 326572"/>
              <a:gd name="connsiteY2" fmla="*/ 66355 h 146742"/>
              <a:gd name="connsiteX3" fmla="*/ 150726 w 326572"/>
              <a:gd name="connsiteY3" fmla="*/ 1041 h 146742"/>
              <a:gd name="connsiteX4" fmla="*/ 95460 w 326572"/>
              <a:gd name="connsiteY4" fmla="*/ 26162 h 146742"/>
              <a:gd name="connsiteX5" fmla="*/ 40194 w 326572"/>
              <a:gd name="connsiteY5" fmla="*/ 26162 h 146742"/>
              <a:gd name="connsiteX6" fmla="*/ 20097 w 326572"/>
              <a:gd name="connsiteY6" fmla="*/ 56307 h 146742"/>
              <a:gd name="connsiteX7" fmla="*/ 0 w 326572"/>
              <a:gd name="connsiteY7" fmla="*/ 81428 h 146742"/>
              <a:gd name="connsiteX0" fmla="*/ 326572 w 326572"/>
              <a:gd name="connsiteY0" fmla="*/ 225564 h 225564"/>
              <a:gd name="connsiteX1" fmla="*/ 251209 w 326572"/>
              <a:gd name="connsiteY1" fmla="*/ 195419 h 225564"/>
              <a:gd name="connsiteX2" fmla="*/ 200968 w 326572"/>
              <a:gd name="connsiteY2" fmla="*/ 145177 h 225564"/>
              <a:gd name="connsiteX3" fmla="*/ 150726 w 326572"/>
              <a:gd name="connsiteY3" fmla="*/ 79863 h 225564"/>
              <a:gd name="connsiteX4" fmla="*/ 188329 w 326572"/>
              <a:gd name="connsiteY4" fmla="*/ 209 h 225564"/>
              <a:gd name="connsiteX5" fmla="*/ 40194 w 326572"/>
              <a:gd name="connsiteY5" fmla="*/ 104984 h 225564"/>
              <a:gd name="connsiteX6" fmla="*/ 20097 w 326572"/>
              <a:gd name="connsiteY6" fmla="*/ 135129 h 225564"/>
              <a:gd name="connsiteX7" fmla="*/ 0 w 326572"/>
              <a:gd name="connsiteY7" fmla="*/ 160250 h 225564"/>
              <a:gd name="connsiteX0" fmla="*/ 326572 w 326572"/>
              <a:gd name="connsiteY0" fmla="*/ 326535 h 326535"/>
              <a:gd name="connsiteX1" fmla="*/ 251209 w 326572"/>
              <a:gd name="connsiteY1" fmla="*/ 296390 h 326535"/>
              <a:gd name="connsiteX2" fmla="*/ 200968 w 326572"/>
              <a:gd name="connsiteY2" fmla="*/ 246148 h 326535"/>
              <a:gd name="connsiteX3" fmla="*/ 150726 w 326572"/>
              <a:gd name="connsiteY3" fmla="*/ 180834 h 326535"/>
              <a:gd name="connsiteX4" fmla="*/ 188329 w 326572"/>
              <a:gd name="connsiteY4" fmla="*/ 101180 h 326535"/>
              <a:gd name="connsiteX5" fmla="*/ 197356 w 326572"/>
              <a:gd name="connsiteY5" fmla="*/ 3549 h 326535"/>
              <a:gd name="connsiteX6" fmla="*/ 20097 w 326572"/>
              <a:gd name="connsiteY6" fmla="*/ 236100 h 326535"/>
              <a:gd name="connsiteX7" fmla="*/ 0 w 326572"/>
              <a:gd name="connsiteY7" fmla="*/ 261221 h 326535"/>
              <a:gd name="connsiteX0" fmla="*/ 326572 w 326572"/>
              <a:gd name="connsiteY0" fmla="*/ 375091 h 375091"/>
              <a:gd name="connsiteX1" fmla="*/ 251209 w 326572"/>
              <a:gd name="connsiteY1" fmla="*/ 344946 h 375091"/>
              <a:gd name="connsiteX2" fmla="*/ 200968 w 326572"/>
              <a:gd name="connsiteY2" fmla="*/ 294704 h 375091"/>
              <a:gd name="connsiteX3" fmla="*/ 150726 w 326572"/>
              <a:gd name="connsiteY3" fmla="*/ 229390 h 375091"/>
              <a:gd name="connsiteX4" fmla="*/ 188329 w 326572"/>
              <a:gd name="connsiteY4" fmla="*/ 149736 h 375091"/>
              <a:gd name="connsiteX5" fmla="*/ 197356 w 326572"/>
              <a:gd name="connsiteY5" fmla="*/ 52105 h 375091"/>
              <a:gd name="connsiteX6" fmla="*/ 198690 w 326572"/>
              <a:gd name="connsiteY6" fmla="*/ 15574 h 375091"/>
              <a:gd name="connsiteX7" fmla="*/ 0 w 326572"/>
              <a:gd name="connsiteY7" fmla="*/ 309777 h 375091"/>
              <a:gd name="connsiteX0" fmla="*/ 175946 w 175946"/>
              <a:gd name="connsiteY0" fmla="*/ 468230 h 468230"/>
              <a:gd name="connsiteX1" fmla="*/ 100583 w 175946"/>
              <a:gd name="connsiteY1" fmla="*/ 438085 h 468230"/>
              <a:gd name="connsiteX2" fmla="*/ 50342 w 175946"/>
              <a:gd name="connsiteY2" fmla="*/ 387843 h 468230"/>
              <a:gd name="connsiteX3" fmla="*/ 100 w 175946"/>
              <a:gd name="connsiteY3" fmla="*/ 322529 h 468230"/>
              <a:gd name="connsiteX4" fmla="*/ 37703 w 175946"/>
              <a:gd name="connsiteY4" fmla="*/ 242875 h 468230"/>
              <a:gd name="connsiteX5" fmla="*/ 46730 w 175946"/>
              <a:gd name="connsiteY5" fmla="*/ 145244 h 468230"/>
              <a:gd name="connsiteX6" fmla="*/ 48064 w 175946"/>
              <a:gd name="connsiteY6" fmla="*/ 108713 h 468230"/>
              <a:gd name="connsiteX7" fmla="*/ 87499 w 175946"/>
              <a:gd name="connsiteY7" fmla="*/ 485 h 468230"/>
              <a:gd name="connsiteX0" fmla="*/ 175946 w 175946"/>
              <a:gd name="connsiteY0" fmla="*/ 467745 h 467745"/>
              <a:gd name="connsiteX1" fmla="*/ 100583 w 175946"/>
              <a:gd name="connsiteY1" fmla="*/ 437600 h 467745"/>
              <a:gd name="connsiteX2" fmla="*/ 50342 w 175946"/>
              <a:gd name="connsiteY2" fmla="*/ 387358 h 467745"/>
              <a:gd name="connsiteX3" fmla="*/ 100 w 175946"/>
              <a:gd name="connsiteY3" fmla="*/ 322044 h 467745"/>
              <a:gd name="connsiteX4" fmla="*/ 37703 w 175946"/>
              <a:gd name="connsiteY4" fmla="*/ 242390 h 467745"/>
              <a:gd name="connsiteX5" fmla="*/ 46730 w 175946"/>
              <a:gd name="connsiteY5" fmla="*/ 144759 h 467745"/>
              <a:gd name="connsiteX6" fmla="*/ 48064 w 175946"/>
              <a:gd name="connsiteY6" fmla="*/ 108228 h 467745"/>
              <a:gd name="connsiteX7" fmla="*/ 73369 w 175946"/>
              <a:gd name="connsiteY7" fmla="*/ 37734 h 467745"/>
              <a:gd name="connsiteX8" fmla="*/ 87499 w 175946"/>
              <a:gd name="connsiteY8" fmla="*/ 0 h 467745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73369 w 175946"/>
              <a:gd name="connsiteY7" fmla="*/ 147271 h 577282"/>
              <a:gd name="connsiteX8" fmla="*/ 125599 w 175946"/>
              <a:gd name="connsiteY8" fmla="*/ 0 h 577282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101944 w 175946"/>
              <a:gd name="connsiteY7" fmla="*/ 80596 h 577282"/>
              <a:gd name="connsiteX8" fmla="*/ 125599 w 175946"/>
              <a:gd name="connsiteY8" fmla="*/ 0 h 57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46" h="577282">
                <a:moveTo>
                  <a:pt x="175946" y="577282"/>
                </a:moveTo>
                <a:cubicBezTo>
                  <a:pt x="148731" y="568908"/>
                  <a:pt x="121517" y="560535"/>
                  <a:pt x="100583" y="547137"/>
                </a:cubicBezTo>
                <a:cubicBezTo>
                  <a:pt x="79649" y="533739"/>
                  <a:pt x="67089" y="516154"/>
                  <a:pt x="50342" y="496895"/>
                </a:cubicBezTo>
                <a:cubicBezTo>
                  <a:pt x="33595" y="477636"/>
                  <a:pt x="2206" y="455742"/>
                  <a:pt x="100" y="431581"/>
                </a:cubicBezTo>
                <a:cubicBezTo>
                  <a:pt x="-2006" y="407420"/>
                  <a:pt x="29931" y="381475"/>
                  <a:pt x="37703" y="351927"/>
                </a:cubicBezTo>
                <a:cubicBezTo>
                  <a:pt x="45475" y="322379"/>
                  <a:pt x="45003" y="276656"/>
                  <a:pt x="46730" y="254296"/>
                </a:cubicBezTo>
                <a:cubicBezTo>
                  <a:pt x="48457" y="231936"/>
                  <a:pt x="38862" y="246715"/>
                  <a:pt x="48064" y="217765"/>
                </a:cubicBezTo>
                <a:cubicBezTo>
                  <a:pt x="57266" y="188815"/>
                  <a:pt x="95372" y="98634"/>
                  <a:pt x="101944" y="80596"/>
                </a:cubicBezTo>
                <a:cubicBezTo>
                  <a:pt x="108517" y="62558"/>
                  <a:pt x="123244" y="6289"/>
                  <a:pt x="12559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207435" y="4524188"/>
            <a:ext cx="992094" cy="1207247"/>
          </a:xfrm>
          <a:custGeom>
            <a:avLst/>
            <a:gdLst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67765 w 992094"/>
              <a:gd name="connsiteY12" fmla="*/ 537883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9482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2094" h="1207247">
                <a:moveTo>
                  <a:pt x="0" y="1207247"/>
                </a:moveTo>
                <a:cubicBezTo>
                  <a:pt x="10957" y="1179357"/>
                  <a:pt x="21914" y="1151467"/>
                  <a:pt x="29883" y="1129553"/>
                </a:cubicBezTo>
                <a:cubicBezTo>
                  <a:pt x="37852" y="1107639"/>
                  <a:pt x="37851" y="1095686"/>
                  <a:pt x="47812" y="1075765"/>
                </a:cubicBezTo>
                <a:cubicBezTo>
                  <a:pt x="57773" y="1055844"/>
                  <a:pt x="69726" y="1020981"/>
                  <a:pt x="89647" y="1010024"/>
                </a:cubicBezTo>
                <a:cubicBezTo>
                  <a:pt x="109568" y="999067"/>
                  <a:pt x="141443" y="1013012"/>
                  <a:pt x="167341" y="1010024"/>
                </a:cubicBezTo>
                <a:cubicBezTo>
                  <a:pt x="193239" y="1007036"/>
                  <a:pt x="226111" y="1000063"/>
                  <a:pt x="245036" y="992094"/>
                </a:cubicBezTo>
                <a:cubicBezTo>
                  <a:pt x="263961" y="984125"/>
                  <a:pt x="268941" y="976157"/>
                  <a:pt x="280894" y="962212"/>
                </a:cubicBezTo>
                <a:cubicBezTo>
                  <a:pt x="292847" y="948267"/>
                  <a:pt x="303804" y="928345"/>
                  <a:pt x="316753" y="908424"/>
                </a:cubicBezTo>
                <a:cubicBezTo>
                  <a:pt x="329702" y="888503"/>
                  <a:pt x="347632" y="864597"/>
                  <a:pt x="358589" y="842683"/>
                </a:cubicBezTo>
                <a:cubicBezTo>
                  <a:pt x="369546" y="820769"/>
                  <a:pt x="366557" y="801843"/>
                  <a:pt x="382494" y="776941"/>
                </a:cubicBezTo>
                <a:cubicBezTo>
                  <a:pt x="398431" y="752039"/>
                  <a:pt x="431302" y="721161"/>
                  <a:pt x="454212" y="693271"/>
                </a:cubicBezTo>
                <a:cubicBezTo>
                  <a:pt x="477122" y="665381"/>
                  <a:pt x="499035" y="634502"/>
                  <a:pt x="519953" y="609600"/>
                </a:cubicBezTo>
                <a:cubicBezTo>
                  <a:pt x="540871" y="584698"/>
                  <a:pt x="559797" y="566770"/>
                  <a:pt x="579718" y="543860"/>
                </a:cubicBezTo>
                <a:cubicBezTo>
                  <a:pt x="599639" y="520950"/>
                  <a:pt x="619561" y="496047"/>
                  <a:pt x="639482" y="472141"/>
                </a:cubicBezTo>
                <a:cubicBezTo>
                  <a:pt x="659403" y="448235"/>
                  <a:pt x="674345" y="428314"/>
                  <a:pt x="699247" y="400424"/>
                </a:cubicBezTo>
                <a:cubicBezTo>
                  <a:pt x="724149" y="372534"/>
                  <a:pt x="764988" y="333686"/>
                  <a:pt x="788894" y="304800"/>
                </a:cubicBezTo>
                <a:cubicBezTo>
                  <a:pt x="812800" y="275914"/>
                  <a:pt x="825750" y="249020"/>
                  <a:pt x="842683" y="227106"/>
                </a:cubicBezTo>
                <a:cubicBezTo>
                  <a:pt x="859616" y="205192"/>
                  <a:pt x="874557" y="202204"/>
                  <a:pt x="890494" y="173318"/>
                </a:cubicBezTo>
                <a:cubicBezTo>
                  <a:pt x="906431" y="144432"/>
                  <a:pt x="921373" y="82674"/>
                  <a:pt x="938306" y="53788"/>
                </a:cubicBezTo>
                <a:cubicBezTo>
                  <a:pt x="955239" y="24902"/>
                  <a:pt x="973666" y="12451"/>
                  <a:pt x="992094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211482" y="4530165"/>
            <a:ext cx="1207247" cy="600947"/>
          </a:xfrm>
          <a:custGeom>
            <a:avLst/>
            <a:gdLst>
              <a:gd name="connsiteX0" fmla="*/ 0 w 1207247"/>
              <a:gd name="connsiteY0" fmla="*/ 0 h 600947"/>
              <a:gd name="connsiteX1" fmla="*/ 47812 w 1207247"/>
              <a:gd name="connsiteY1" fmla="*/ 71717 h 600947"/>
              <a:gd name="connsiteX2" fmla="*/ 83671 w 1207247"/>
              <a:gd name="connsiteY2" fmla="*/ 113553 h 600947"/>
              <a:gd name="connsiteX3" fmla="*/ 113553 w 1207247"/>
              <a:gd name="connsiteY3" fmla="*/ 149411 h 600947"/>
              <a:gd name="connsiteX4" fmla="*/ 131483 w 1207247"/>
              <a:gd name="connsiteY4" fmla="*/ 221129 h 600947"/>
              <a:gd name="connsiteX5" fmla="*/ 197224 w 1207247"/>
              <a:gd name="connsiteY5" fmla="*/ 286870 h 600947"/>
              <a:gd name="connsiteX6" fmla="*/ 227106 w 1207247"/>
              <a:gd name="connsiteY6" fmla="*/ 352611 h 600947"/>
              <a:gd name="connsiteX7" fmla="*/ 274918 w 1207247"/>
              <a:gd name="connsiteY7" fmla="*/ 466164 h 600947"/>
              <a:gd name="connsiteX8" fmla="*/ 316753 w 1207247"/>
              <a:gd name="connsiteY8" fmla="*/ 537882 h 600947"/>
              <a:gd name="connsiteX9" fmla="*/ 340659 w 1207247"/>
              <a:gd name="connsiteY9" fmla="*/ 567764 h 600947"/>
              <a:gd name="connsiteX10" fmla="*/ 388471 w 1207247"/>
              <a:gd name="connsiteY10" fmla="*/ 591670 h 600947"/>
              <a:gd name="connsiteX11" fmla="*/ 442259 w 1207247"/>
              <a:gd name="connsiteY11" fmla="*/ 585694 h 600947"/>
              <a:gd name="connsiteX12" fmla="*/ 519953 w 1207247"/>
              <a:gd name="connsiteY12" fmla="*/ 567764 h 600947"/>
              <a:gd name="connsiteX13" fmla="*/ 567765 w 1207247"/>
              <a:gd name="connsiteY13" fmla="*/ 573741 h 600947"/>
              <a:gd name="connsiteX14" fmla="*/ 663389 w 1207247"/>
              <a:gd name="connsiteY14" fmla="*/ 591670 h 600947"/>
              <a:gd name="connsiteX15" fmla="*/ 747059 w 1207247"/>
              <a:gd name="connsiteY15" fmla="*/ 573741 h 600947"/>
              <a:gd name="connsiteX16" fmla="*/ 824753 w 1207247"/>
              <a:gd name="connsiteY16" fmla="*/ 561788 h 600947"/>
              <a:gd name="connsiteX17" fmla="*/ 896471 w 1207247"/>
              <a:gd name="connsiteY17" fmla="*/ 579717 h 600947"/>
              <a:gd name="connsiteX18" fmla="*/ 902447 w 1207247"/>
              <a:gd name="connsiteY18" fmla="*/ 597647 h 600947"/>
              <a:gd name="connsiteX19" fmla="*/ 1010024 w 1207247"/>
              <a:gd name="connsiteY19" fmla="*/ 508000 h 600947"/>
              <a:gd name="connsiteX20" fmla="*/ 1207247 w 1207247"/>
              <a:gd name="connsiteY20" fmla="*/ 418353 h 6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7247" h="600947">
                <a:moveTo>
                  <a:pt x="0" y="0"/>
                </a:moveTo>
                <a:cubicBezTo>
                  <a:pt x="16933" y="26396"/>
                  <a:pt x="33867" y="52792"/>
                  <a:pt x="47812" y="71717"/>
                </a:cubicBezTo>
                <a:cubicBezTo>
                  <a:pt x="61757" y="90643"/>
                  <a:pt x="72714" y="100604"/>
                  <a:pt x="83671" y="113553"/>
                </a:cubicBezTo>
                <a:cubicBezTo>
                  <a:pt x="94628" y="126502"/>
                  <a:pt x="105584" y="131482"/>
                  <a:pt x="113553" y="149411"/>
                </a:cubicBezTo>
                <a:cubicBezTo>
                  <a:pt x="121522" y="167340"/>
                  <a:pt x="117538" y="198219"/>
                  <a:pt x="131483" y="221129"/>
                </a:cubicBezTo>
                <a:cubicBezTo>
                  <a:pt x="145428" y="244039"/>
                  <a:pt x="181287" y="264956"/>
                  <a:pt x="197224" y="286870"/>
                </a:cubicBezTo>
                <a:cubicBezTo>
                  <a:pt x="213161" y="308784"/>
                  <a:pt x="214157" y="322729"/>
                  <a:pt x="227106" y="352611"/>
                </a:cubicBezTo>
                <a:cubicBezTo>
                  <a:pt x="240055" y="382493"/>
                  <a:pt x="259977" y="435285"/>
                  <a:pt x="274918" y="466164"/>
                </a:cubicBezTo>
                <a:cubicBezTo>
                  <a:pt x="289859" y="497043"/>
                  <a:pt x="305796" y="520949"/>
                  <a:pt x="316753" y="537882"/>
                </a:cubicBezTo>
                <a:cubicBezTo>
                  <a:pt x="327710" y="554815"/>
                  <a:pt x="328706" y="558799"/>
                  <a:pt x="340659" y="567764"/>
                </a:cubicBezTo>
                <a:cubicBezTo>
                  <a:pt x="352612" y="576729"/>
                  <a:pt x="371538" y="588682"/>
                  <a:pt x="388471" y="591670"/>
                </a:cubicBezTo>
                <a:cubicBezTo>
                  <a:pt x="405404" y="594658"/>
                  <a:pt x="420345" y="589678"/>
                  <a:pt x="442259" y="585694"/>
                </a:cubicBezTo>
                <a:cubicBezTo>
                  <a:pt x="464173" y="581710"/>
                  <a:pt x="499035" y="569756"/>
                  <a:pt x="519953" y="567764"/>
                </a:cubicBezTo>
                <a:cubicBezTo>
                  <a:pt x="540871" y="565772"/>
                  <a:pt x="543859" y="569757"/>
                  <a:pt x="567765" y="573741"/>
                </a:cubicBezTo>
                <a:cubicBezTo>
                  <a:pt x="591671" y="577725"/>
                  <a:pt x="633507" y="591670"/>
                  <a:pt x="663389" y="591670"/>
                </a:cubicBezTo>
                <a:cubicBezTo>
                  <a:pt x="693271" y="591670"/>
                  <a:pt x="720165" y="578721"/>
                  <a:pt x="747059" y="573741"/>
                </a:cubicBezTo>
                <a:cubicBezTo>
                  <a:pt x="773953" y="568761"/>
                  <a:pt x="799851" y="560792"/>
                  <a:pt x="824753" y="561788"/>
                </a:cubicBezTo>
                <a:cubicBezTo>
                  <a:pt x="849655" y="562784"/>
                  <a:pt x="896471" y="579717"/>
                  <a:pt x="896471" y="579717"/>
                </a:cubicBezTo>
                <a:cubicBezTo>
                  <a:pt x="909420" y="585693"/>
                  <a:pt x="883522" y="609600"/>
                  <a:pt x="902447" y="597647"/>
                </a:cubicBezTo>
                <a:cubicBezTo>
                  <a:pt x="921372" y="585694"/>
                  <a:pt x="959224" y="537882"/>
                  <a:pt x="1010024" y="508000"/>
                </a:cubicBezTo>
                <a:cubicBezTo>
                  <a:pt x="1060824" y="478118"/>
                  <a:pt x="1134035" y="448235"/>
                  <a:pt x="1207247" y="41835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474531" y="3657600"/>
            <a:ext cx="393134" cy="811427"/>
          </a:xfrm>
          <a:custGeom>
            <a:avLst/>
            <a:gdLst>
              <a:gd name="connsiteX0" fmla="*/ 84215 w 393134"/>
              <a:gd name="connsiteY0" fmla="*/ 0 h 811427"/>
              <a:gd name="connsiteX1" fmla="*/ 43026 w 393134"/>
              <a:gd name="connsiteY1" fmla="*/ 28832 h 811427"/>
              <a:gd name="connsiteX2" fmla="*/ 30669 w 393134"/>
              <a:gd name="connsiteY2" fmla="*/ 107092 h 811427"/>
              <a:gd name="connsiteX3" fmla="*/ 1837 w 393134"/>
              <a:gd name="connsiteY3" fmla="*/ 156519 h 811427"/>
              <a:gd name="connsiteX4" fmla="*/ 5955 w 393134"/>
              <a:gd name="connsiteY4" fmla="*/ 251254 h 811427"/>
              <a:gd name="connsiteX5" fmla="*/ 30669 w 393134"/>
              <a:gd name="connsiteY5" fmla="*/ 313038 h 811427"/>
              <a:gd name="connsiteX6" fmla="*/ 22431 w 393134"/>
              <a:gd name="connsiteY6" fmla="*/ 387178 h 811427"/>
              <a:gd name="connsiteX7" fmla="*/ 5955 w 393134"/>
              <a:gd name="connsiteY7" fmla="*/ 432486 h 811427"/>
              <a:gd name="connsiteX8" fmla="*/ 5955 w 393134"/>
              <a:gd name="connsiteY8" fmla="*/ 481914 h 811427"/>
              <a:gd name="connsiteX9" fmla="*/ 63620 w 393134"/>
              <a:gd name="connsiteY9" fmla="*/ 506627 h 811427"/>
              <a:gd name="connsiteX10" fmla="*/ 133642 w 393134"/>
              <a:gd name="connsiteY10" fmla="*/ 543697 h 811427"/>
              <a:gd name="connsiteX11" fmla="*/ 150118 w 393134"/>
              <a:gd name="connsiteY11" fmla="*/ 572530 h 811427"/>
              <a:gd name="connsiteX12" fmla="*/ 191307 w 393134"/>
              <a:gd name="connsiteY12" fmla="*/ 609600 h 811427"/>
              <a:gd name="connsiteX13" fmla="*/ 228377 w 393134"/>
              <a:gd name="connsiteY13" fmla="*/ 667265 h 811427"/>
              <a:gd name="connsiteX14" fmla="*/ 248972 w 393134"/>
              <a:gd name="connsiteY14" fmla="*/ 737286 h 811427"/>
              <a:gd name="connsiteX15" fmla="*/ 265447 w 393134"/>
              <a:gd name="connsiteY15" fmla="*/ 774357 h 811427"/>
              <a:gd name="connsiteX16" fmla="*/ 298399 w 393134"/>
              <a:gd name="connsiteY16" fmla="*/ 799070 h 811427"/>
              <a:gd name="connsiteX17" fmla="*/ 339588 w 393134"/>
              <a:gd name="connsiteY17" fmla="*/ 794951 h 811427"/>
              <a:gd name="connsiteX18" fmla="*/ 393134 w 393134"/>
              <a:gd name="connsiteY18" fmla="*/ 811427 h 8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134" h="811427">
                <a:moveTo>
                  <a:pt x="84215" y="0"/>
                </a:moveTo>
                <a:cubicBezTo>
                  <a:pt x="68082" y="5491"/>
                  <a:pt x="51950" y="10983"/>
                  <a:pt x="43026" y="28832"/>
                </a:cubicBezTo>
                <a:cubicBezTo>
                  <a:pt x="34102" y="46681"/>
                  <a:pt x="37534" y="85811"/>
                  <a:pt x="30669" y="107092"/>
                </a:cubicBezTo>
                <a:cubicBezTo>
                  <a:pt x="23804" y="128373"/>
                  <a:pt x="5956" y="132492"/>
                  <a:pt x="1837" y="156519"/>
                </a:cubicBezTo>
                <a:cubicBezTo>
                  <a:pt x="-2282" y="180546"/>
                  <a:pt x="1150" y="225168"/>
                  <a:pt x="5955" y="251254"/>
                </a:cubicBezTo>
                <a:cubicBezTo>
                  <a:pt x="10760" y="277340"/>
                  <a:pt x="27923" y="290384"/>
                  <a:pt x="30669" y="313038"/>
                </a:cubicBezTo>
                <a:cubicBezTo>
                  <a:pt x="33415" y="335692"/>
                  <a:pt x="26550" y="367270"/>
                  <a:pt x="22431" y="387178"/>
                </a:cubicBezTo>
                <a:cubicBezTo>
                  <a:pt x="18312" y="407086"/>
                  <a:pt x="8701" y="416697"/>
                  <a:pt x="5955" y="432486"/>
                </a:cubicBezTo>
                <a:cubicBezTo>
                  <a:pt x="3209" y="448275"/>
                  <a:pt x="-3656" y="469557"/>
                  <a:pt x="5955" y="481914"/>
                </a:cubicBezTo>
                <a:cubicBezTo>
                  <a:pt x="15566" y="494271"/>
                  <a:pt x="42339" y="496330"/>
                  <a:pt x="63620" y="506627"/>
                </a:cubicBezTo>
                <a:cubicBezTo>
                  <a:pt x="84901" y="516924"/>
                  <a:pt x="119226" y="532713"/>
                  <a:pt x="133642" y="543697"/>
                </a:cubicBezTo>
                <a:cubicBezTo>
                  <a:pt x="148058" y="554681"/>
                  <a:pt x="140507" y="561546"/>
                  <a:pt x="150118" y="572530"/>
                </a:cubicBezTo>
                <a:cubicBezTo>
                  <a:pt x="159729" y="583514"/>
                  <a:pt x="178264" y="593811"/>
                  <a:pt x="191307" y="609600"/>
                </a:cubicBezTo>
                <a:cubicBezTo>
                  <a:pt x="204350" y="625389"/>
                  <a:pt x="218766" y="645984"/>
                  <a:pt x="228377" y="667265"/>
                </a:cubicBezTo>
                <a:cubicBezTo>
                  <a:pt x="237988" y="688546"/>
                  <a:pt x="242794" y="719437"/>
                  <a:pt x="248972" y="737286"/>
                </a:cubicBezTo>
                <a:cubicBezTo>
                  <a:pt x="255150" y="755135"/>
                  <a:pt x="257209" y="764060"/>
                  <a:pt x="265447" y="774357"/>
                </a:cubicBezTo>
                <a:cubicBezTo>
                  <a:pt x="273685" y="784654"/>
                  <a:pt x="286042" y="795638"/>
                  <a:pt x="298399" y="799070"/>
                </a:cubicBezTo>
                <a:cubicBezTo>
                  <a:pt x="310756" y="802502"/>
                  <a:pt x="323799" y="792892"/>
                  <a:pt x="339588" y="794951"/>
                </a:cubicBezTo>
                <a:cubicBezTo>
                  <a:pt x="355377" y="797010"/>
                  <a:pt x="374255" y="804218"/>
                  <a:pt x="393134" y="81142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896497" y="3669957"/>
            <a:ext cx="919852" cy="778475"/>
          </a:xfrm>
          <a:custGeom>
            <a:avLst/>
            <a:gdLst>
              <a:gd name="connsiteX0" fmla="*/ 0 w 919852"/>
              <a:gd name="connsiteY0" fmla="*/ 778475 h 778475"/>
              <a:gd name="connsiteX1" fmla="*/ 74141 w 919852"/>
              <a:gd name="connsiteY1" fmla="*/ 741405 h 778475"/>
              <a:gd name="connsiteX2" fmla="*/ 111211 w 919852"/>
              <a:gd name="connsiteY2" fmla="*/ 708454 h 778475"/>
              <a:gd name="connsiteX3" fmla="*/ 168876 w 919852"/>
              <a:gd name="connsiteY3" fmla="*/ 691978 h 778475"/>
              <a:gd name="connsiteX4" fmla="*/ 218303 w 919852"/>
              <a:gd name="connsiteY4" fmla="*/ 613719 h 778475"/>
              <a:gd name="connsiteX5" fmla="*/ 243017 w 919852"/>
              <a:gd name="connsiteY5" fmla="*/ 568411 h 778475"/>
              <a:gd name="connsiteX6" fmla="*/ 300681 w 919852"/>
              <a:gd name="connsiteY6" fmla="*/ 518984 h 778475"/>
              <a:gd name="connsiteX7" fmla="*/ 403654 w 919852"/>
              <a:gd name="connsiteY7" fmla="*/ 448962 h 778475"/>
              <a:gd name="connsiteX8" fmla="*/ 477795 w 919852"/>
              <a:gd name="connsiteY8" fmla="*/ 432486 h 778475"/>
              <a:gd name="connsiteX9" fmla="*/ 556054 w 919852"/>
              <a:gd name="connsiteY9" fmla="*/ 407773 h 778475"/>
              <a:gd name="connsiteX10" fmla="*/ 589006 w 919852"/>
              <a:gd name="connsiteY10" fmla="*/ 378940 h 778475"/>
              <a:gd name="connsiteX11" fmla="*/ 675503 w 919852"/>
              <a:gd name="connsiteY11" fmla="*/ 313038 h 778475"/>
              <a:gd name="connsiteX12" fmla="*/ 704335 w 919852"/>
              <a:gd name="connsiteY12" fmla="*/ 288324 h 778475"/>
              <a:gd name="connsiteX13" fmla="*/ 741406 w 919852"/>
              <a:gd name="connsiteY13" fmla="*/ 230659 h 778475"/>
              <a:gd name="connsiteX14" fmla="*/ 778476 w 919852"/>
              <a:gd name="connsiteY14" fmla="*/ 197708 h 778475"/>
              <a:gd name="connsiteX15" fmla="*/ 811427 w 919852"/>
              <a:gd name="connsiteY15" fmla="*/ 164757 h 778475"/>
              <a:gd name="connsiteX16" fmla="*/ 885568 w 919852"/>
              <a:gd name="connsiteY16" fmla="*/ 160638 h 778475"/>
              <a:gd name="connsiteX17" fmla="*/ 918519 w 919852"/>
              <a:gd name="connsiteY17" fmla="*/ 127686 h 778475"/>
              <a:gd name="connsiteX18" fmla="*/ 910281 w 919852"/>
              <a:gd name="connsiteY18" fmla="*/ 86497 h 778475"/>
              <a:gd name="connsiteX19" fmla="*/ 881449 w 919852"/>
              <a:gd name="connsiteY19" fmla="*/ 49427 h 778475"/>
              <a:gd name="connsiteX20" fmla="*/ 852617 w 919852"/>
              <a:gd name="connsiteY20" fmla="*/ 0 h 77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9852" h="778475">
                <a:moveTo>
                  <a:pt x="0" y="778475"/>
                </a:moveTo>
                <a:cubicBezTo>
                  <a:pt x="27803" y="765775"/>
                  <a:pt x="55606" y="753075"/>
                  <a:pt x="74141" y="741405"/>
                </a:cubicBezTo>
                <a:cubicBezTo>
                  <a:pt x="92676" y="729735"/>
                  <a:pt x="95422" y="716692"/>
                  <a:pt x="111211" y="708454"/>
                </a:cubicBezTo>
                <a:cubicBezTo>
                  <a:pt x="127000" y="700216"/>
                  <a:pt x="151027" y="707767"/>
                  <a:pt x="168876" y="691978"/>
                </a:cubicBezTo>
                <a:cubicBezTo>
                  <a:pt x="186725" y="676189"/>
                  <a:pt x="205946" y="634313"/>
                  <a:pt x="218303" y="613719"/>
                </a:cubicBezTo>
                <a:cubicBezTo>
                  <a:pt x="230660" y="593125"/>
                  <a:pt x="229287" y="584200"/>
                  <a:pt x="243017" y="568411"/>
                </a:cubicBezTo>
                <a:cubicBezTo>
                  <a:pt x="256747" y="552622"/>
                  <a:pt x="273908" y="538892"/>
                  <a:pt x="300681" y="518984"/>
                </a:cubicBezTo>
                <a:cubicBezTo>
                  <a:pt x="327454" y="499076"/>
                  <a:pt x="374135" y="463378"/>
                  <a:pt x="403654" y="448962"/>
                </a:cubicBezTo>
                <a:cubicBezTo>
                  <a:pt x="433173" y="434546"/>
                  <a:pt x="452395" y="439351"/>
                  <a:pt x="477795" y="432486"/>
                </a:cubicBezTo>
                <a:cubicBezTo>
                  <a:pt x="503195" y="425621"/>
                  <a:pt x="537519" y="416697"/>
                  <a:pt x="556054" y="407773"/>
                </a:cubicBezTo>
                <a:cubicBezTo>
                  <a:pt x="574589" y="398849"/>
                  <a:pt x="569098" y="394729"/>
                  <a:pt x="589006" y="378940"/>
                </a:cubicBezTo>
                <a:cubicBezTo>
                  <a:pt x="608914" y="363151"/>
                  <a:pt x="656282" y="328141"/>
                  <a:pt x="675503" y="313038"/>
                </a:cubicBezTo>
                <a:cubicBezTo>
                  <a:pt x="694724" y="297935"/>
                  <a:pt x="693351" y="302054"/>
                  <a:pt x="704335" y="288324"/>
                </a:cubicBezTo>
                <a:cubicBezTo>
                  <a:pt x="715319" y="274594"/>
                  <a:pt x="729049" y="245762"/>
                  <a:pt x="741406" y="230659"/>
                </a:cubicBezTo>
                <a:cubicBezTo>
                  <a:pt x="753763" y="215556"/>
                  <a:pt x="766806" y="208692"/>
                  <a:pt x="778476" y="197708"/>
                </a:cubicBezTo>
                <a:cubicBezTo>
                  <a:pt x="790146" y="186724"/>
                  <a:pt x="793578" y="170935"/>
                  <a:pt x="811427" y="164757"/>
                </a:cubicBezTo>
                <a:cubicBezTo>
                  <a:pt x="829276" y="158579"/>
                  <a:pt x="867719" y="166816"/>
                  <a:pt x="885568" y="160638"/>
                </a:cubicBezTo>
                <a:cubicBezTo>
                  <a:pt x="903417" y="154460"/>
                  <a:pt x="914400" y="140043"/>
                  <a:pt x="918519" y="127686"/>
                </a:cubicBezTo>
                <a:cubicBezTo>
                  <a:pt x="922638" y="115329"/>
                  <a:pt x="916459" y="99540"/>
                  <a:pt x="910281" y="86497"/>
                </a:cubicBezTo>
                <a:cubicBezTo>
                  <a:pt x="904103" y="73454"/>
                  <a:pt x="891060" y="63843"/>
                  <a:pt x="881449" y="49427"/>
                </a:cubicBezTo>
                <a:cubicBezTo>
                  <a:pt x="871838" y="35011"/>
                  <a:pt x="862227" y="17505"/>
                  <a:pt x="8526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679031" y="3097989"/>
            <a:ext cx="592932" cy="445311"/>
          </a:xfrm>
          <a:custGeom>
            <a:avLst/>
            <a:gdLst>
              <a:gd name="connsiteX0" fmla="*/ 0 w 592932"/>
              <a:gd name="connsiteY0" fmla="*/ 445311 h 445311"/>
              <a:gd name="connsiteX1" fmla="*/ 64294 w 592932"/>
              <a:gd name="connsiteY1" fmla="*/ 428642 h 445311"/>
              <a:gd name="connsiteX2" fmla="*/ 100013 w 592932"/>
              <a:gd name="connsiteY2" fmla="*/ 433405 h 445311"/>
              <a:gd name="connsiteX3" fmla="*/ 140494 w 592932"/>
              <a:gd name="connsiteY3" fmla="*/ 423880 h 445311"/>
              <a:gd name="connsiteX4" fmla="*/ 200025 w 592932"/>
              <a:gd name="connsiteY4" fmla="*/ 428642 h 445311"/>
              <a:gd name="connsiteX5" fmla="*/ 230982 w 592932"/>
              <a:gd name="connsiteY5" fmla="*/ 431024 h 445311"/>
              <a:gd name="connsiteX6" fmla="*/ 245269 w 592932"/>
              <a:gd name="connsiteY6" fmla="*/ 402449 h 445311"/>
              <a:gd name="connsiteX7" fmla="*/ 259557 w 592932"/>
              <a:gd name="connsiteY7" fmla="*/ 381017 h 445311"/>
              <a:gd name="connsiteX8" fmla="*/ 266700 w 592932"/>
              <a:gd name="connsiteY8" fmla="*/ 376255 h 445311"/>
              <a:gd name="connsiteX9" fmla="*/ 311944 w 592932"/>
              <a:gd name="connsiteY9" fmla="*/ 361967 h 445311"/>
              <a:gd name="connsiteX10" fmla="*/ 347663 w 592932"/>
              <a:gd name="connsiteY10" fmla="*/ 338155 h 445311"/>
              <a:gd name="connsiteX11" fmla="*/ 357188 w 592932"/>
              <a:gd name="connsiteY11" fmla="*/ 314342 h 445311"/>
              <a:gd name="connsiteX12" fmla="*/ 378619 w 592932"/>
              <a:gd name="connsiteY12" fmla="*/ 281005 h 445311"/>
              <a:gd name="connsiteX13" fmla="*/ 383382 w 592932"/>
              <a:gd name="connsiteY13" fmla="*/ 264336 h 445311"/>
              <a:gd name="connsiteX14" fmla="*/ 416719 w 592932"/>
              <a:gd name="connsiteY14" fmla="*/ 240524 h 445311"/>
              <a:gd name="connsiteX15" fmla="*/ 438150 w 592932"/>
              <a:gd name="connsiteY15" fmla="*/ 221474 h 445311"/>
              <a:gd name="connsiteX16" fmla="*/ 433388 w 592932"/>
              <a:gd name="connsiteY16" fmla="*/ 180992 h 445311"/>
              <a:gd name="connsiteX17" fmla="*/ 440532 w 592932"/>
              <a:gd name="connsiteY17" fmla="*/ 147655 h 445311"/>
              <a:gd name="connsiteX18" fmla="*/ 435769 w 592932"/>
              <a:gd name="connsiteY18" fmla="*/ 100030 h 445311"/>
              <a:gd name="connsiteX19" fmla="*/ 442913 w 592932"/>
              <a:gd name="connsiteY19" fmla="*/ 76217 h 445311"/>
              <a:gd name="connsiteX20" fmla="*/ 459582 w 592932"/>
              <a:gd name="connsiteY20" fmla="*/ 54786 h 445311"/>
              <a:gd name="connsiteX21" fmla="*/ 473869 w 592932"/>
              <a:gd name="connsiteY21" fmla="*/ 35736 h 445311"/>
              <a:gd name="connsiteX22" fmla="*/ 481013 w 592932"/>
              <a:gd name="connsiteY22" fmla="*/ 9542 h 445311"/>
              <a:gd name="connsiteX23" fmla="*/ 495300 w 592932"/>
              <a:gd name="connsiteY23" fmla="*/ 17 h 445311"/>
              <a:gd name="connsiteX24" fmla="*/ 550069 w 592932"/>
              <a:gd name="connsiteY24" fmla="*/ 7161 h 445311"/>
              <a:gd name="connsiteX25" fmla="*/ 564357 w 592932"/>
              <a:gd name="connsiteY25" fmla="*/ 7161 h 445311"/>
              <a:gd name="connsiteX26" fmla="*/ 592932 w 592932"/>
              <a:gd name="connsiteY26" fmla="*/ 7161 h 4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2932" h="445311">
                <a:moveTo>
                  <a:pt x="0" y="445311"/>
                </a:moveTo>
                <a:cubicBezTo>
                  <a:pt x="23812" y="437968"/>
                  <a:pt x="47625" y="430626"/>
                  <a:pt x="64294" y="428642"/>
                </a:cubicBezTo>
                <a:cubicBezTo>
                  <a:pt x="80963" y="426658"/>
                  <a:pt x="87313" y="434199"/>
                  <a:pt x="100013" y="433405"/>
                </a:cubicBezTo>
                <a:cubicBezTo>
                  <a:pt x="112713" y="432611"/>
                  <a:pt x="123825" y="424674"/>
                  <a:pt x="140494" y="423880"/>
                </a:cubicBezTo>
                <a:cubicBezTo>
                  <a:pt x="157163" y="423086"/>
                  <a:pt x="200025" y="428642"/>
                  <a:pt x="200025" y="428642"/>
                </a:cubicBezTo>
                <a:cubicBezTo>
                  <a:pt x="215106" y="429833"/>
                  <a:pt x="223441" y="435389"/>
                  <a:pt x="230982" y="431024"/>
                </a:cubicBezTo>
                <a:cubicBezTo>
                  <a:pt x="238523" y="426659"/>
                  <a:pt x="240507" y="410783"/>
                  <a:pt x="245269" y="402449"/>
                </a:cubicBezTo>
                <a:cubicBezTo>
                  <a:pt x="250032" y="394114"/>
                  <a:pt x="259557" y="381017"/>
                  <a:pt x="259557" y="381017"/>
                </a:cubicBezTo>
                <a:cubicBezTo>
                  <a:pt x="263129" y="376652"/>
                  <a:pt x="257969" y="379430"/>
                  <a:pt x="266700" y="376255"/>
                </a:cubicBezTo>
                <a:cubicBezTo>
                  <a:pt x="275431" y="373080"/>
                  <a:pt x="298450" y="368317"/>
                  <a:pt x="311944" y="361967"/>
                </a:cubicBezTo>
                <a:cubicBezTo>
                  <a:pt x="325438" y="355617"/>
                  <a:pt x="340122" y="346092"/>
                  <a:pt x="347663" y="338155"/>
                </a:cubicBezTo>
                <a:cubicBezTo>
                  <a:pt x="355204" y="330218"/>
                  <a:pt x="352029" y="323867"/>
                  <a:pt x="357188" y="314342"/>
                </a:cubicBezTo>
                <a:cubicBezTo>
                  <a:pt x="362347" y="304817"/>
                  <a:pt x="374253" y="289339"/>
                  <a:pt x="378619" y="281005"/>
                </a:cubicBezTo>
                <a:cubicBezTo>
                  <a:pt x="382985" y="272671"/>
                  <a:pt x="377032" y="271083"/>
                  <a:pt x="383382" y="264336"/>
                </a:cubicBezTo>
                <a:cubicBezTo>
                  <a:pt x="389732" y="257589"/>
                  <a:pt x="407591" y="247668"/>
                  <a:pt x="416719" y="240524"/>
                </a:cubicBezTo>
                <a:cubicBezTo>
                  <a:pt x="425847" y="233380"/>
                  <a:pt x="435372" y="231396"/>
                  <a:pt x="438150" y="221474"/>
                </a:cubicBezTo>
                <a:cubicBezTo>
                  <a:pt x="440928" y="211552"/>
                  <a:pt x="432991" y="193295"/>
                  <a:pt x="433388" y="180992"/>
                </a:cubicBezTo>
                <a:cubicBezTo>
                  <a:pt x="433785" y="168689"/>
                  <a:pt x="440135" y="161149"/>
                  <a:pt x="440532" y="147655"/>
                </a:cubicBezTo>
                <a:cubicBezTo>
                  <a:pt x="440929" y="134161"/>
                  <a:pt x="435372" y="111936"/>
                  <a:pt x="435769" y="100030"/>
                </a:cubicBezTo>
                <a:cubicBezTo>
                  <a:pt x="436166" y="88124"/>
                  <a:pt x="438944" y="83758"/>
                  <a:pt x="442913" y="76217"/>
                </a:cubicBezTo>
                <a:cubicBezTo>
                  <a:pt x="446882" y="68676"/>
                  <a:pt x="454423" y="61533"/>
                  <a:pt x="459582" y="54786"/>
                </a:cubicBezTo>
                <a:cubicBezTo>
                  <a:pt x="464741" y="48039"/>
                  <a:pt x="470297" y="43277"/>
                  <a:pt x="473869" y="35736"/>
                </a:cubicBezTo>
                <a:cubicBezTo>
                  <a:pt x="477441" y="28195"/>
                  <a:pt x="477441" y="15495"/>
                  <a:pt x="481013" y="9542"/>
                </a:cubicBezTo>
                <a:cubicBezTo>
                  <a:pt x="484585" y="3589"/>
                  <a:pt x="483791" y="414"/>
                  <a:pt x="495300" y="17"/>
                </a:cubicBezTo>
                <a:cubicBezTo>
                  <a:pt x="506809" y="-380"/>
                  <a:pt x="538560" y="5970"/>
                  <a:pt x="550069" y="7161"/>
                </a:cubicBezTo>
                <a:cubicBezTo>
                  <a:pt x="561578" y="8352"/>
                  <a:pt x="564357" y="7161"/>
                  <a:pt x="564357" y="7161"/>
                </a:cubicBezTo>
                <a:lnTo>
                  <a:pt x="592932" y="7161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302919" y="3119438"/>
            <a:ext cx="471487" cy="546076"/>
          </a:xfrm>
          <a:custGeom>
            <a:avLst/>
            <a:gdLst>
              <a:gd name="connsiteX0" fmla="*/ 0 w 471487"/>
              <a:gd name="connsiteY0" fmla="*/ 0 h 546076"/>
              <a:gd name="connsiteX1" fmla="*/ 59531 w 471487"/>
              <a:gd name="connsiteY1" fmla="*/ 40481 h 546076"/>
              <a:gd name="connsiteX2" fmla="*/ 100012 w 471487"/>
              <a:gd name="connsiteY2" fmla="*/ 85725 h 546076"/>
              <a:gd name="connsiteX3" fmla="*/ 114300 w 471487"/>
              <a:gd name="connsiteY3" fmla="*/ 102393 h 546076"/>
              <a:gd name="connsiteX4" fmla="*/ 133350 w 471487"/>
              <a:gd name="connsiteY4" fmla="*/ 147637 h 546076"/>
              <a:gd name="connsiteX5" fmla="*/ 152400 w 471487"/>
              <a:gd name="connsiteY5" fmla="*/ 209550 h 546076"/>
              <a:gd name="connsiteX6" fmla="*/ 152400 w 471487"/>
              <a:gd name="connsiteY6" fmla="*/ 240506 h 546076"/>
              <a:gd name="connsiteX7" fmla="*/ 169069 w 471487"/>
              <a:gd name="connsiteY7" fmla="*/ 264318 h 546076"/>
              <a:gd name="connsiteX8" fmla="*/ 219075 w 471487"/>
              <a:gd name="connsiteY8" fmla="*/ 307181 h 546076"/>
              <a:gd name="connsiteX9" fmla="*/ 273844 w 471487"/>
              <a:gd name="connsiteY9" fmla="*/ 354806 h 546076"/>
              <a:gd name="connsiteX10" fmla="*/ 319087 w 471487"/>
              <a:gd name="connsiteY10" fmla="*/ 416718 h 546076"/>
              <a:gd name="connsiteX11" fmla="*/ 366712 w 471487"/>
              <a:gd name="connsiteY11" fmla="*/ 464343 h 546076"/>
              <a:gd name="connsiteX12" fmla="*/ 402431 w 471487"/>
              <a:gd name="connsiteY12" fmla="*/ 504825 h 546076"/>
              <a:gd name="connsiteX13" fmla="*/ 423862 w 471487"/>
              <a:gd name="connsiteY13" fmla="*/ 526256 h 546076"/>
              <a:gd name="connsiteX14" fmla="*/ 445294 w 471487"/>
              <a:gd name="connsiteY14" fmla="*/ 545306 h 546076"/>
              <a:gd name="connsiteX15" fmla="*/ 471487 w 471487"/>
              <a:gd name="connsiteY15" fmla="*/ 540543 h 54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1487" h="546076">
                <a:moveTo>
                  <a:pt x="0" y="0"/>
                </a:moveTo>
                <a:cubicBezTo>
                  <a:pt x="21431" y="13097"/>
                  <a:pt x="42862" y="26194"/>
                  <a:pt x="59531" y="40481"/>
                </a:cubicBezTo>
                <a:cubicBezTo>
                  <a:pt x="76200" y="54768"/>
                  <a:pt x="90884" y="75406"/>
                  <a:pt x="100012" y="85725"/>
                </a:cubicBezTo>
                <a:cubicBezTo>
                  <a:pt x="109140" y="96044"/>
                  <a:pt x="108744" y="92074"/>
                  <a:pt x="114300" y="102393"/>
                </a:cubicBezTo>
                <a:cubicBezTo>
                  <a:pt x="119856" y="112712"/>
                  <a:pt x="127000" y="129778"/>
                  <a:pt x="133350" y="147637"/>
                </a:cubicBezTo>
                <a:cubicBezTo>
                  <a:pt x="139700" y="165496"/>
                  <a:pt x="149225" y="194072"/>
                  <a:pt x="152400" y="209550"/>
                </a:cubicBezTo>
                <a:cubicBezTo>
                  <a:pt x="155575" y="225028"/>
                  <a:pt x="149622" y="231378"/>
                  <a:pt x="152400" y="240506"/>
                </a:cubicBezTo>
                <a:cubicBezTo>
                  <a:pt x="155178" y="249634"/>
                  <a:pt x="157957" y="253206"/>
                  <a:pt x="169069" y="264318"/>
                </a:cubicBezTo>
                <a:cubicBezTo>
                  <a:pt x="180181" y="275430"/>
                  <a:pt x="219075" y="307181"/>
                  <a:pt x="219075" y="307181"/>
                </a:cubicBezTo>
                <a:cubicBezTo>
                  <a:pt x="236538" y="322262"/>
                  <a:pt x="257175" y="336550"/>
                  <a:pt x="273844" y="354806"/>
                </a:cubicBezTo>
                <a:cubicBezTo>
                  <a:pt x="290513" y="373062"/>
                  <a:pt x="303609" y="398462"/>
                  <a:pt x="319087" y="416718"/>
                </a:cubicBezTo>
                <a:cubicBezTo>
                  <a:pt x="334565" y="434974"/>
                  <a:pt x="352822" y="449659"/>
                  <a:pt x="366712" y="464343"/>
                </a:cubicBezTo>
                <a:cubicBezTo>
                  <a:pt x="380602" y="479027"/>
                  <a:pt x="392906" y="494506"/>
                  <a:pt x="402431" y="504825"/>
                </a:cubicBezTo>
                <a:cubicBezTo>
                  <a:pt x="411956" y="515144"/>
                  <a:pt x="416718" y="519509"/>
                  <a:pt x="423862" y="526256"/>
                </a:cubicBezTo>
                <a:cubicBezTo>
                  <a:pt x="431006" y="533003"/>
                  <a:pt x="437357" y="542925"/>
                  <a:pt x="445294" y="545306"/>
                </a:cubicBezTo>
                <a:cubicBezTo>
                  <a:pt x="453231" y="547687"/>
                  <a:pt x="462359" y="544115"/>
                  <a:pt x="471487" y="54054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556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22</cp:revision>
  <dcterms:created xsi:type="dcterms:W3CDTF">2020-09-21T11:11:19Z</dcterms:created>
  <dcterms:modified xsi:type="dcterms:W3CDTF">2020-09-30T14:18:26Z</dcterms:modified>
</cp:coreProperties>
</file>