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12" y="-48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7862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66656" y="885403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792212" y="4346373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16624" y="827979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16724" y="930427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>
            <a:spLocks noChangeAspect="1"/>
          </p:cNvSpPr>
          <p:nvPr/>
        </p:nvSpPr>
        <p:spPr>
          <a:xfrm>
            <a:off x="3195963" y="6419258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>
            <a:spLocks noChangeAspect="1"/>
          </p:cNvSpPr>
          <p:nvPr/>
        </p:nvSpPr>
        <p:spPr>
          <a:xfrm>
            <a:off x="639453" y="5334340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하트 21"/>
          <p:cNvSpPr>
            <a:spLocks noChangeAspect="1"/>
          </p:cNvSpPr>
          <p:nvPr/>
        </p:nvSpPr>
        <p:spPr>
          <a:xfrm>
            <a:off x="5073794" y="37248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하트 22"/>
          <p:cNvSpPr>
            <a:spLocks noChangeAspect="1"/>
          </p:cNvSpPr>
          <p:nvPr/>
        </p:nvSpPr>
        <p:spPr>
          <a:xfrm>
            <a:off x="5259402" y="616530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2"/>
            <a:ext cx="773723" cy="622998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773723 w 1115367"/>
              <a:gd name="connsiteY5" fmla="*/ 622998 h 904352"/>
              <a:gd name="connsiteX6" fmla="*/ 703385 w 1115367"/>
              <a:gd name="connsiteY6" fmla="*/ 617974 h 904352"/>
              <a:gd name="connsiteX7" fmla="*/ 653143 w 1115367"/>
              <a:gd name="connsiteY7" fmla="*/ 592853 h 904352"/>
              <a:gd name="connsiteX8" fmla="*/ 643095 w 1115367"/>
              <a:gd name="connsiteY8" fmla="*/ 567732 h 904352"/>
              <a:gd name="connsiteX9" fmla="*/ 628022 w 1115367"/>
              <a:gd name="connsiteY9" fmla="*/ 422031 h 904352"/>
              <a:gd name="connsiteX10" fmla="*/ 597877 w 1115367"/>
              <a:gd name="connsiteY10" fmla="*/ 361741 h 904352"/>
              <a:gd name="connsiteX11" fmla="*/ 567732 w 1115367"/>
              <a:gd name="connsiteY11" fmla="*/ 351692 h 904352"/>
              <a:gd name="connsiteX12" fmla="*/ 532563 w 1115367"/>
              <a:gd name="connsiteY12" fmla="*/ 356717 h 904352"/>
              <a:gd name="connsiteX13" fmla="*/ 497394 w 1115367"/>
              <a:gd name="connsiteY13" fmla="*/ 366765 h 904352"/>
              <a:gd name="connsiteX14" fmla="*/ 417007 w 1115367"/>
              <a:gd name="connsiteY14" fmla="*/ 336620 h 904352"/>
              <a:gd name="connsiteX15" fmla="*/ 366765 w 1115367"/>
              <a:gd name="connsiteY15" fmla="*/ 306475 h 904352"/>
              <a:gd name="connsiteX16" fmla="*/ 311499 w 1115367"/>
              <a:gd name="connsiteY16" fmla="*/ 306475 h 904352"/>
              <a:gd name="connsiteX17" fmla="*/ 246185 w 1115367"/>
              <a:gd name="connsiteY17" fmla="*/ 241161 h 904352"/>
              <a:gd name="connsiteX18" fmla="*/ 200967 w 1115367"/>
              <a:gd name="connsiteY18" fmla="*/ 211016 h 904352"/>
              <a:gd name="connsiteX19" fmla="*/ 140677 w 1115367"/>
              <a:gd name="connsiteY19" fmla="*/ 190919 h 904352"/>
              <a:gd name="connsiteX20" fmla="*/ 90435 w 1115367"/>
              <a:gd name="connsiteY20" fmla="*/ 140677 h 904352"/>
              <a:gd name="connsiteX21" fmla="*/ 50242 w 1115367"/>
              <a:gd name="connsiteY21" fmla="*/ 80387 h 904352"/>
              <a:gd name="connsiteX22" fmla="*/ 0 w 1115367"/>
              <a:gd name="connsiteY22" fmla="*/ 0 h 904352"/>
              <a:gd name="connsiteX23" fmla="*/ 0 w 1115367"/>
              <a:gd name="connsiteY23" fmla="*/ 0 h 904352"/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773723 w 1115367"/>
              <a:gd name="connsiteY4" fmla="*/ 622998 h 904352"/>
              <a:gd name="connsiteX5" fmla="*/ 703385 w 1115367"/>
              <a:gd name="connsiteY5" fmla="*/ 617974 h 904352"/>
              <a:gd name="connsiteX6" fmla="*/ 653143 w 1115367"/>
              <a:gd name="connsiteY6" fmla="*/ 592853 h 904352"/>
              <a:gd name="connsiteX7" fmla="*/ 643095 w 1115367"/>
              <a:gd name="connsiteY7" fmla="*/ 567732 h 904352"/>
              <a:gd name="connsiteX8" fmla="*/ 628022 w 1115367"/>
              <a:gd name="connsiteY8" fmla="*/ 422031 h 904352"/>
              <a:gd name="connsiteX9" fmla="*/ 597877 w 1115367"/>
              <a:gd name="connsiteY9" fmla="*/ 361741 h 904352"/>
              <a:gd name="connsiteX10" fmla="*/ 567732 w 1115367"/>
              <a:gd name="connsiteY10" fmla="*/ 351692 h 904352"/>
              <a:gd name="connsiteX11" fmla="*/ 532563 w 1115367"/>
              <a:gd name="connsiteY11" fmla="*/ 356717 h 904352"/>
              <a:gd name="connsiteX12" fmla="*/ 497394 w 1115367"/>
              <a:gd name="connsiteY12" fmla="*/ 366765 h 904352"/>
              <a:gd name="connsiteX13" fmla="*/ 417007 w 1115367"/>
              <a:gd name="connsiteY13" fmla="*/ 336620 h 904352"/>
              <a:gd name="connsiteX14" fmla="*/ 366765 w 1115367"/>
              <a:gd name="connsiteY14" fmla="*/ 306475 h 904352"/>
              <a:gd name="connsiteX15" fmla="*/ 311499 w 1115367"/>
              <a:gd name="connsiteY15" fmla="*/ 306475 h 904352"/>
              <a:gd name="connsiteX16" fmla="*/ 246185 w 1115367"/>
              <a:gd name="connsiteY16" fmla="*/ 241161 h 904352"/>
              <a:gd name="connsiteX17" fmla="*/ 200967 w 1115367"/>
              <a:gd name="connsiteY17" fmla="*/ 211016 h 904352"/>
              <a:gd name="connsiteX18" fmla="*/ 140677 w 1115367"/>
              <a:gd name="connsiteY18" fmla="*/ 190919 h 904352"/>
              <a:gd name="connsiteX19" fmla="*/ 90435 w 1115367"/>
              <a:gd name="connsiteY19" fmla="*/ 140677 h 904352"/>
              <a:gd name="connsiteX20" fmla="*/ 50242 w 1115367"/>
              <a:gd name="connsiteY20" fmla="*/ 80387 h 904352"/>
              <a:gd name="connsiteX21" fmla="*/ 0 w 1115367"/>
              <a:gd name="connsiteY21" fmla="*/ 0 h 904352"/>
              <a:gd name="connsiteX22" fmla="*/ 0 w 1115367"/>
              <a:gd name="connsiteY22" fmla="*/ 0 h 904352"/>
              <a:gd name="connsiteX0" fmla="*/ 1004835 w 1004835"/>
              <a:gd name="connsiteY0" fmla="*/ 793820 h 793820"/>
              <a:gd name="connsiteX1" fmla="*/ 929473 w 1004835"/>
              <a:gd name="connsiteY1" fmla="*/ 728506 h 793820"/>
              <a:gd name="connsiteX2" fmla="*/ 884255 w 1004835"/>
              <a:gd name="connsiteY2" fmla="*/ 713433 h 793820"/>
              <a:gd name="connsiteX3" fmla="*/ 773723 w 1004835"/>
              <a:gd name="connsiteY3" fmla="*/ 622998 h 793820"/>
              <a:gd name="connsiteX4" fmla="*/ 703385 w 1004835"/>
              <a:gd name="connsiteY4" fmla="*/ 617974 h 793820"/>
              <a:gd name="connsiteX5" fmla="*/ 653143 w 1004835"/>
              <a:gd name="connsiteY5" fmla="*/ 592853 h 793820"/>
              <a:gd name="connsiteX6" fmla="*/ 643095 w 1004835"/>
              <a:gd name="connsiteY6" fmla="*/ 567732 h 793820"/>
              <a:gd name="connsiteX7" fmla="*/ 628022 w 1004835"/>
              <a:gd name="connsiteY7" fmla="*/ 422031 h 793820"/>
              <a:gd name="connsiteX8" fmla="*/ 597877 w 1004835"/>
              <a:gd name="connsiteY8" fmla="*/ 361741 h 793820"/>
              <a:gd name="connsiteX9" fmla="*/ 567732 w 1004835"/>
              <a:gd name="connsiteY9" fmla="*/ 351692 h 793820"/>
              <a:gd name="connsiteX10" fmla="*/ 532563 w 1004835"/>
              <a:gd name="connsiteY10" fmla="*/ 356717 h 793820"/>
              <a:gd name="connsiteX11" fmla="*/ 497394 w 1004835"/>
              <a:gd name="connsiteY11" fmla="*/ 366765 h 793820"/>
              <a:gd name="connsiteX12" fmla="*/ 417007 w 1004835"/>
              <a:gd name="connsiteY12" fmla="*/ 336620 h 793820"/>
              <a:gd name="connsiteX13" fmla="*/ 366765 w 1004835"/>
              <a:gd name="connsiteY13" fmla="*/ 306475 h 793820"/>
              <a:gd name="connsiteX14" fmla="*/ 311499 w 1004835"/>
              <a:gd name="connsiteY14" fmla="*/ 306475 h 793820"/>
              <a:gd name="connsiteX15" fmla="*/ 246185 w 1004835"/>
              <a:gd name="connsiteY15" fmla="*/ 241161 h 793820"/>
              <a:gd name="connsiteX16" fmla="*/ 200967 w 1004835"/>
              <a:gd name="connsiteY16" fmla="*/ 211016 h 793820"/>
              <a:gd name="connsiteX17" fmla="*/ 140677 w 1004835"/>
              <a:gd name="connsiteY17" fmla="*/ 190919 h 793820"/>
              <a:gd name="connsiteX18" fmla="*/ 90435 w 1004835"/>
              <a:gd name="connsiteY18" fmla="*/ 140677 h 793820"/>
              <a:gd name="connsiteX19" fmla="*/ 50242 w 1004835"/>
              <a:gd name="connsiteY19" fmla="*/ 80387 h 793820"/>
              <a:gd name="connsiteX20" fmla="*/ 0 w 1004835"/>
              <a:gd name="connsiteY20" fmla="*/ 0 h 793820"/>
              <a:gd name="connsiteX21" fmla="*/ 0 w 1004835"/>
              <a:gd name="connsiteY21" fmla="*/ 0 h 793820"/>
              <a:gd name="connsiteX0" fmla="*/ 929473 w 929473"/>
              <a:gd name="connsiteY0" fmla="*/ 728506 h 728506"/>
              <a:gd name="connsiteX1" fmla="*/ 884255 w 929473"/>
              <a:gd name="connsiteY1" fmla="*/ 713433 h 728506"/>
              <a:gd name="connsiteX2" fmla="*/ 773723 w 929473"/>
              <a:gd name="connsiteY2" fmla="*/ 622998 h 728506"/>
              <a:gd name="connsiteX3" fmla="*/ 703385 w 929473"/>
              <a:gd name="connsiteY3" fmla="*/ 617974 h 728506"/>
              <a:gd name="connsiteX4" fmla="*/ 653143 w 929473"/>
              <a:gd name="connsiteY4" fmla="*/ 592853 h 728506"/>
              <a:gd name="connsiteX5" fmla="*/ 643095 w 929473"/>
              <a:gd name="connsiteY5" fmla="*/ 567732 h 728506"/>
              <a:gd name="connsiteX6" fmla="*/ 628022 w 929473"/>
              <a:gd name="connsiteY6" fmla="*/ 422031 h 728506"/>
              <a:gd name="connsiteX7" fmla="*/ 597877 w 929473"/>
              <a:gd name="connsiteY7" fmla="*/ 361741 h 728506"/>
              <a:gd name="connsiteX8" fmla="*/ 567732 w 929473"/>
              <a:gd name="connsiteY8" fmla="*/ 351692 h 728506"/>
              <a:gd name="connsiteX9" fmla="*/ 532563 w 929473"/>
              <a:gd name="connsiteY9" fmla="*/ 356717 h 728506"/>
              <a:gd name="connsiteX10" fmla="*/ 497394 w 929473"/>
              <a:gd name="connsiteY10" fmla="*/ 366765 h 728506"/>
              <a:gd name="connsiteX11" fmla="*/ 417007 w 929473"/>
              <a:gd name="connsiteY11" fmla="*/ 336620 h 728506"/>
              <a:gd name="connsiteX12" fmla="*/ 366765 w 929473"/>
              <a:gd name="connsiteY12" fmla="*/ 306475 h 728506"/>
              <a:gd name="connsiteX13" fmla="*/ 311499 w 929473"/>
              <a:gd name="connsiteY13" fmla="*/ 306475 h 728506"/>
              <a:gd name="connsiteX14" fmla="*/ 246185 w 929473"/>
              <a:gd name="connsiteY14" fmla="*/ 241161 h 728506"/>
              <a:gd name="connsiteX15" fmla="*/ 200967 w 929473"/>
              <a:gd name="connsiteY15" fmla="*/ 211016 h 728506"/>
              <a:gd name="connsiteX16" fmla="*/ 140677 w 929473"/>
              <a:gd name="connsiteY16" fmla="*/ 190919 h 728506"/>
              <a:gd name="connsiteX17" fmla="*/ 90435 w 929473"/>
              <a:gd name="connsiteY17" fmla="*/ 140677 h 728506"/>
              <a:gd name="connsiteX18" fmla="*/ 50242 w 929473"/>
              <a:gd name="connsiteY18" fmla="*/ 80387 h 728506"/>
              <a:gd name="connsiteX19" fmla="*/ 0 w 929473"/>
              <a:gd name="connsiteY19" fmla="*/ 0 h 728506"/>
              <a:gd name="connsiteX20" fmla="*/ 0 w 929473"/>
              <a:gd name="connsiteY20" fmla="*/ 0 h 728506"/>
              <a:gd name="connsiteX0" fmla="*/ 884255 w 884255"/>
              <a:gd name="connsiteY0" fmla="*/ 713433 h 713433"/>
              <a:gd name="connsiteX1" fmla="*/ 773723 w 884255"/>
              <a:gd name="connsiteY1" fmla="*/ 622998 h 713433"/>
              <a:gd name="connsiteX2" fmla="*/ 703385 w 884255"/>
              <a:gd name="connsiteY2" fmla="*/ 617974 h 713433"/>
              <a:gd name="connsiteX3" fmla="*/ 653143 w 884255"/>
              <a:gd name="connsiteY3" fmla="*/ 592853 h 713433"/>
              <a:gd name="connsiteX4" fmla="*/ 643095 w 884255"/>
              <a:gd name="connsiteY4" fmla="*/ 567732 h 713433"/>
              <a:gd name="connsiteX5" fmla="*/ 628022 w 884255"/>
              <a:gd name="connsiteY5" fmla="*/ 422031 h 713433"/>
              <a:gd name="connsiteX6" fmla="*/ 597877 w 884255"/>
              <a:gd name="connsiteY6" fmla="*/ 361741 h 713433"/>
              <a:gd name="connsiteX7" fmla="*/ 567732 w 884255"/>
              <a:gd name="connsiteY7" fmla="*/ 351692 h 713433"/>
              <a:gd name="connsiteX8" fmla="*/ 532563 w 884255"/>
              <a:gd name="connsiteY8" fmla="*/ 356717 h 713433"/>
              <a:gd name="connsiteX9" fmla="*/ 497394 w 884255"/>
              <a:gd name="connsiteY9" fmla="*/ 366765 h 713433"/>
              <a:gd name="connsiteX10" fmla="*/ 417007 w 884255"/>
              <a:gd name="connsiteY10" fmla="*/ 336620 h 713433"/>
              <a:gd name="connsiteX11" fmla="*/ 366765 w 884255"/>
              <a:gd name="connsiteY11" fmla="*/ 306475 h 713433"/>
              <a:gd name="connsiteX12" fmla="*/ 311499 w 884255"/>
              <a:gd name="connsiteY12" fmla="*/ 306475 h 713433"/>
              <a:gd name="connsiteX13" fmla="*/ 246185 w 884255"/>
              <a:gd name="connsiteY13" fmla="*/ 241161 h 713433"/>
              <a:gd name="connsiteX14" fmla="*/ 200967 w 884255"/>
              <a:gd name="connsiteY14" fmla="*/ 211016 h 713433"/>
              <a:gd name="connsiteX15" fmla="*/ 140677 w 884255"/>
              <a:gd name="connsiteY15" fmla="*/ 190919 h 713433"/>
              <a:gd name="connsiteX16" fmla="*/ 90435 w 884255"/>
              <a:gd name="connsiteY16" fmla="*/ 140677 h 713433"/>
              <a:gd name="connsiteX17" fmla="*/ 50242 w 884255"/>
              <a:gd name="connsiteY17" fmla="*/ 80387 h 713433"/>
              <a:gd name="connsiteX18" fmla="*/ 0 w 884255"/>
              <a:gd name="connsiteY18" fmla="*/ 0 h 713433"/>
              <a:gd name="connsiteX19" fmla="*/ 0 w 884255"/>
              <a:gd name="connsiteY19" fmla="*/ 0 h 713433"/>
              <a:gd name="connsiteX0" fmla="*/ 773723 w 773723"/>
              <a:gd name="connsiteY0" fmla="*/ 622998 h 622998"/>
              <a:gd name="connsiteX1" fmla="*/ 703385 w 773723"/>
              <a:gd name="connsiteY1" fmla="*/ 617974 h 622998"/>
              <a:gd name="connsiteX2" fmla="*/ 653143 w 773723"/>
              <a:gd name="connsiteY2" fmla="*/ 592853 h 622998"/>
              <a:gd name="connsiteX3" fmla="*/ 643095 w 773723"/>
              <a:gd name="connsiteY3" fmla="*/ 567732 h 622998"/>
              <a:gd name="connsiteX4" fmla="*/ 628022 w 773723"/>
              <a:gd name="connsiteY4" fmla="*/ 422031 h 622998"/>
              <a:gd name="connsiteX5" fmla="*/ 597877 w 773723"/>
              <a:gd name="connsiteY5" fmla="*/ 361741 h 622998"/>
              <a:gd name="connsiteX6" fmla="*/ 567732 w 773723"/>
              <a:gd name="connsiteY6" fmla="*/ 351692 h 622998"/>
              <a:gd name="connsiteX7" fmla="*/ 532563 w 773723"/>
              <a:gd name="connsiteY7" fmla="*/ 356717 h 622998"/>
              <a:gd name="connsiteX8" fmla="*/ 497394 w 773723"/>
              <a:gd name="connsiteY8" fmla="*/ 366765 h 622998"/>
              <a:gd name="connsiteX9" fmla="*/ 417007 w 773723"/>
              <a:gd name="connsiteY9" fmla="*/ 336620 h 622998"/>
              <a:gd name="connsiteX10" fmla="*/ 366765 w 773723"/>
              <a:gd name="connsiteY10" fmla="*/ 306475 h 622998"/>
              <a:gd name="connsiteX11" fmla="*/ 311499 w 773723"/>
              <a:gd name="connsiteY11" fmla="*/ 306475 h 622998"/>
              <a:gd name="connsiteX12" fmla="*/ 246185 w 773723"/>
              <a:gd name="connsiteY12" fmla="*/ 241161 h 622998"/>
              <a:gd name="connsiteX13" fmla="*/ 200967 w 773723"/>
              <a:gd name="connsiteY13" fmla="*/ 211016 h 622998"/>
              <a:gd name="connsiteX14" fmla="*/ 140677 w 773723"/>
              <a:gd name="connsiteY14" fmla="*/ 190919 h 622998"/>
              <a:gd name="connsiteX15" fmla="*/ 90435 w 773723"/>
              <a:gd name="connsiteY15" fmla="*/ 140677 h 622998"/>
              <a:gd name="connsiteX16" fmla="*/ 50242 w 773723"/>
              <a:gd name="connsiteY16" fmla="*/ 80387 h 622998"/>
              <a:gd name="connsiteX17" fmla="*/ 0 w 773723"/>
              <a:gd name="connsiteY17" fmla="*/ 0 h 622998"/>
              <a:gd name="connsiteX18" fmla="*/ 0 w 773723"/>
              <a:gd name="connsiteY18" fmla="*/ 0 h 62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3723" h="622998">
                <a:moveTo>
                  <a:pt x="773723" y="622998"/>
                </a:moveTo>
                <a:cubicBezTo>
                  <a:pt x="743578" y="607088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3859" y="5712984"/>
            <a:ext cx="131269" cy="431581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  <a:gd name="connsiteX0" fmla="*/ 177573 w 177573"/>
              <a:gd name="connsiteY0" fmla="*/ 577282 h 577282"/>
              <a:gd name="connsiteX1" fmla="*/ 102210 w 177573"/>
              <a:gd name="connsiteY1" fmla="*/ 547137 h 577282"/>
              <a:gd name="connsiteX2" fmla="*/ 1727 w 177573"/>
              <a:gd name="connsiteY2" fmla="*/ 431581 h 577282"/>
              <a:gd name="connsiteX3" fmla="*/ 39330 w 177573"/>
              <a:gd name="connsiteY3" fmla="*/ 351927 h 577282"/>
              <a:gd name="connsiteX4" fmla="*/ 48357 w 177573"/>
              <a:gd name="connsiteY4" fmla="*/ 254296 h 577282"/>
              <a:gd name="connsiteX5" fmla="*/ 49691 w 177573"/>
              <a:gd name="connsiteY5" fmla="*/ 217765 h 577282"/>
              <a:gd name="connsiteX6" fmla="*/ 103571 w 177573"/>
              <a:gd name="connsiteY6" fmla="*/ 80596 h 577282"/>
              <a:gd name="connsiteX7" fmla="*/ 127226 w 177573"/>
              <a:gd name="connsiteY7" fmla="*/ 0 h 577282"/>
              <a:gd name="connsiteX0" fmla="*/ 181616 w 181616"/>
              <a:gd name="connsiteY0" fmla="*/ 577282 h 577282"/>
              <a:gd name="connsiteX1" fmla="*/ 5770 w 181616"/>
              <a:gd name="connsiteY1" fmla="*/ 431581 h 577282"/>
              <a:gd name="connsiteX2" fmla="*/ 43373 w 181616"/>
              <a:gd name="connsiteY2" fmla="*/ 351927 h 577282"/>
              <a:gd name="connsiteX3" fmla="*/ 52400 w 181616"/>
              <a:gd name="connsiteY3" fmla="*/ 254296 h 577282"/>
              <a:gd name="connsiteX4" fmla="*/ 53734 w 181616"/>
              <a:gd name="connsiteY4" fmla="*/ 217765 h 577282"/>
              <a:gd name="connsiteX5" fmla="*/ 107614 w 181616"/>
              <a:gd name="connsiteY5" fmla="*/ 80596 h 577282"/>
              <a:gd name="connsiteX6" fmla="*/ 131269 w 181616"/>
              <a:gd name="connsiteY6" fmla="*/ 0 h 577282"/>
              <a:gd name="connsiteX0" fmla="*/ 5770 w 131269"/>
              <a:gd name="connsiteY0" fmla="*/ 431581 h 431581"/>
              <a:gd name="connsiteX1" fmla="*/ 43373 w 131269"/>
              <a:gd name="connsiteY1" fmla="*/ 351927 h 431581"/>
              <a:gd name="connsiteX2" fmla="*/ 52400 w 131269"/>
              <a:gd name="connsiteY2" fmla="*/ 254296 h 431581"/>
              <a:gd name="connsiteX3" fmla="*/ 53734 w 131269"/>
              <a:gd name="connsiteY3" fmla="*/ 217765 h 431581"/>
              <a:gd name="connsiteX4" fmla="*/ 107614 w 131269"/>
              <a:gd name="connsiteY4" fmla="*/ 80596 h 431581"/>
              <a:gd name="connsiteX5" fmla="*/ 131269 w 131269"/>
              <a:gd name="connsiteY5" fmla="*/ 0 h 43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269" h="431581">
                <a:moveTo>
                  <a:pt x="5770" y="431581"/>
                </a:moveTo>
                <a:cubicBezTo>
                  <a:pt x="-17270" y="394022"/>
                  <a:pt x="35601" y="381475"/>
                  <a:pt x="43373" y="351927"/>
                </a:cubicBezTo>
                <a:cubicBezTo>
                  <a:pt x="51145" y="322379"/>
                  <a:pt x="50673" y="276656"/>
                  <a:pt x="52400" y="254296"/>
                </a:cubicBezTo>
                <a:cubicBezTo>
                  <a:pt x="54127" y="231936"/>
                  <a:pt x="44532" y="246715"/>
                  <a:pt x="53734" y="217765"/>
                </a:cubicBezTo>
                <a:cubicBezTo>
                  <a:pt x="62936" y="188815"/>
                  <a:pt x="101042" y="98634"/>
                  <a:pt x="107614" y="80596"/>
                </a:cubicBezTo>
                <a:cubicBezTo>
                  <a:pt x="114187" y="62558"/>
                  <a:pt x="128914" y="6289"/>
                  <a:pt x="13126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474531" y="3657600"/>
            <a:ext cx="393134" cy="811427"/>
          </a:xfrm>
          <a:custGeom>
            <a:avLst/>
            <a:gdLst>
              <a:gd name="connsiteX0" fmla="*/ 84215 w 393134"/>
              <a:gd name="connsiteY0" fmla="*/ 0 h 811427"/>
              <a:gd name="connsiteX1" fmla="*/ 43026 w 393134"/>
              <a:gd name="connsiteY1" fmla="*/ 28832 h 811427"/>
              <a:gd name="connsiteX2" fmla="*/ 30669 w 393134"/>
              <a:gd name="connsiteY2" fmla="*/ 107092 h 811427"/>
              <a:gd name="connsiteX3" fmla="*/ 1837 w 393134"/>
              <a:gd name="connsiteY3" fmla="*/ 156519 h 811427"/>
              <a:gd name="connsiteX4" fmla="*/ 5955 w 393134"/>
              <a:gd name="connsiteY4" fmla="*/ 251254 h 811427"/>
              <a:gd name="connsiteX5" fmla="*/ 30669 w 393134"/>
              <a:gd name="connsiteY5" fmla="*/ 313038 h 811427"/>
              <a:gd name="connsiteX6" fmla="*/ 22431 w 393134"/>
              <a:gd name="connsiteY6" fmla="*/ 387178 h 811427"/>
              <a:gd name="connsiteX7" fmla="*/ 5955 w 393134"/>
              <a:gd name="connsiteY7" fmla="*/ 432486 h 811427"/>
              <a:gd name="connsiteX8" fmla="*/ 5955 w 393134"/>
              <a:gd name="connsiteY8" fmla="*/ 481914 h 811427"/>
              <a:gd name="connsiteX9" fmla="*/ 63620 w 393134"/>
              <a:gd name="connsiteY9" fmla="*/ 506627 h 811427"/>
              <a:gd name="connsiteX10" fmla="*/ 133642 w 393134"/>
              <a:gd name="connsiteY10" fmla="*/ 543697 h 811427"/>
              <a:gd name="connsiteX11" fmla="*/ 150118 w 393134"/>
              <a:gd name="connsiteY11" fmla="*/ 572530 h 811427"/>
              <a:gd name="connsiteX12" fmla="*/ 191307 w 393134"/>
              <a:gd name="connsiteY12" fmla="*/ 609600 h 811427"/>
              <a:gd name="connsiteX13" fmla="*/ 228377 w 393134"/>
              <a:gd name="connsiteY13" fmla="*/ 667265 h 811427"/>
              <a:gd name="connsiteX14" fmla="*/ 248972 w 393134"/>
              <a:gd name="connsiteY14" fmla="*/ 737286 h 811427"/>
              <a:gd name="connsiteX15" fmla="*/ 265447 w 393134"/>
              <a:gd name="connsiteY15" fmla="*/ 774357 h 811427"/>
              <a:gd name="connsiteX16" fmla="*/ 298399 w 393134"/>
              <a:gd name="connsiteY16" fmla="*/ 799070 h 811427"/>
              <a:gd name="connsiteX17" fmla="*/ 339588 w 393134"/>
              <a:gd name="connsiteY17" fmla="*/ 794951 h 811427"/>
              <a:gd name="connsiteX18" fmla="*/ 393134 w 393134"/>
              <a:gd name="connsiteY18" fmla="*/ 811427 h 8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34" h="811427">
                <a:moveTo>
                  <a:pt x="84215" y="0"/>
                </a:moveTo>
                <a:cubicBezTo>
                  <a:pt x="68082" y="5491"/>
                  <a:pt x="51950" y="10983"/>
                  <a:pt x="43026" y="28832"/>
                </a:cubicBezTo>
                <a:cubicBezTo>
                  <a:pt x="34102" y="46681"/>
                  <a:pt x="37534" y="85811"/>
                  <a:pt x="30669" y="107092"/>
                </a:cubicBezTo>
                <a:cubicBezTo>
                  <a:pt x="23804" y="128373"/>
                  <a:pt x="5956" y="132492"/>
                  <a:pt x="1837" y="156519"/>
                </a:cubicBezTo>
                <a:cubicBezTo>
                  <a:pt x="-2282" y="180546"/>
                  <a:pt x="1150" y="225168"/>
                  <a:pt x="5955" y="251254"/>
                </a:cubicBezTo>
                <a:cubicBezTo>
                  <a:pt x="10760" y="277340"/>
                  <a:pt x="27923" y="290384"/>
                  <a:pt x="30669" y="313038"/>
                </a:cubicBezTo>
                <a:cubicBezTo>
                  <a:pt x="33415" y="335692"/>
                  <a:pt x="26550" y="367270"/>
                  <a:pt x="22431" y="387178"/>
                </a:cubicBezTo>
                <a:cubicBezTo>
                  <a:pt x="18312" y="407086"/>
                  <a:pt x="8701" y="416697"/>
                  <a:pt x="5955" y="432486"/>
                </a:cubicBezTo>
                <a:cubicBezTo>
                  <a:pt x="3209" y="448275"/>
                  <a:pt x="-3656" y="469557"/>
                  <a:pt x="5955" y="481914"/>
                </a:cubicBezTo>
                <a:cubicBezTo>
                  <a:pt x="15566" y="494271"/>
                  <a:pt x="42339" y="496330"/>
                  <a:pt x="63620" y="506627"/>
                </a:cubicBezTo>
                <a:cubicBezTo>
                  <a:pt x="84901" y="516924"/>
                  <a:pt x="119226" y="532713"/>
                  <a:pt x="133642" y="543697"/>
                </a:cubicBezTo>
                <a:cubicBezTo>
                  <a:pt x="148058" y="554681"/>
                  <a:pt x="140507" y="561546"/>
                  <a:pt x="150118" y="572530"/>
                </a:cubicBezTo>
                <a:cubicBezTo>
                  <a:pt x="159729" y="583514"/>
                  <a:pt x="178264" y="593811"/>
                  <a:pt x="191307" y="609600"/>
                </a:cubicBezTo>
                <a:cubicBezTo>
                  <a:pt x="204350" y="625389"/>
                  <a:pt x="218766" y="645984"/>
                  <a:pt x="228377" y="667265"/>
                </a:cubicBezTo>
                <a:cubicBezTo>
                  <a:pt x="237988" y="688546"/>
                  <a:pt x="242794" y="719437"/>
                  <a:pt x="248972" y="737286"/>
                </a:cubicBezTo>
                <a:cubicBezTo>
                  <a:pt x="255150" y="755135"/>
                  <a:pt x="257209" y="764060"/>
                  <a:pt x="265447" y="774357"/>
                </a:cubicBezTo>
                <a:cubicBezTo>
                  <a:pt x="273685" y="784654"/>
                  <a:pt x="286042" y="795638"/>
                  <a:pt x="298399" y="799070"/>
                </a:cubicBezTo>
                <a:cubicBezTo>
                  <a:pt x="310756" y="802502"/>
                  <a:pt x="323799" y="792892"/>
                  <a:pt x="339588" y="794951"/>
                </a:cubicBezTo>
                <a:cubicBezTo>
                  <a:pt x="355377" y="797010"/>
                  <a:pt x="374255" y="804218"/>
                  <a:pt x="393134" y="8114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896497" y="3669957"/>
            <a:ext cx="919852" cy="778475"/>
          </a:xfrm>
          <a:custGeom>
            <a:avLst/>
            <a:gdLst>
              <a:gd name="connsiteX0" fmla="*/ 0 w 919852"/>
              <a:gd name="connsiteY0" fmla="*/ 778475 h 778475"/>
              <a:gd name="connsiteX1" fmla="*/ 74141 w 919852"/>
              <a:gd name="connsiteY1" fmla="*/ 741405 h 778475"/>
              <a:gd name="connsiteX2" fmla="*/ 111211 w 919852"/>
              <a:gd name="connsiteY2" fmla="*/ 708454 h 778475"/>
              <a:gd name="connsiteX3" fmla="*/ 168876 w 919852"/>
              <a:gd name="connsiteY3" fmla="*/ 691978 h 778475"/>
              <a:gd name="connsiteX4" fmla="*/ 218303 w 919852"/>
              <a:gd name="connsiteY4" fmla="*/ 613719 h 778475"/>
              <a:gd name="connsiteX5" fmla="*/ 243017 w 919852"/>
              <a:gd name="connsiteY5" fmla="*/ 568411 h 778475"/>
              <a:gd name="connsiteX6" fmla="*/ 300681 w 919852"/>
              <a:gd name="connsiteY6" fmla="*/ 518984 h 778475"/>
              <a:gd name="connsiteX7" fmla="*/ 403654 w 919852"/>
              <a:gd name="connsiteY7" fmla="*/ 448962 h 778475"/>
              <a:gd name="connsiteX8" fmla="*/ 477795 w 919852"/>
              <a:gd name="connsiteY8" fmla="*/ 432486 h 778475"/>
              <a:gd name="connsiteX9" fmla="*/ 556054 w 919852"/>
              <a:gd name="connsiteY9" fmla="*/ 407773 h 778475"/>
              <a:gd name="connsiteX10" fmla="*/ 589006 w 919852"/>
              <a:gd name="connsiteY10" fmla="*/ 378940 h 778475"/>
              <a:gd name="connsiteX11" fmla="*/ 675503 w 919852"/>
              <a:gd name="connsiteY11" fmla="*/ 313038 h 778475"/>
              <a:gd name="connsiteX12" fmla="*/ 704335 w 919852"/>
              <a:gd name="connsiteY12" fmla="*/ 288324 h 778475"/>
              <a:gd name="connsiteX13" fmla="*/ 741406 w 919852"/>
              <a:gd name="connsiteY13" fmla="*/ 230659 h 778475"/>
              <a:gd name="connsiteX14" fmla="*/ 778476 w 919852"/>
              <a:gd name="connsiteY14" fmla="*/ 197708 h 778475"/>
              <a:gd name="connsiteX15" fmla="*/ 811427 w 919852"/>
              <a:gd name="connsiteY15" fmla="*/ 164757 h 778475"/>
              <a:gd name="connsiteX16" fmla="*/ 885568 w 919852"/>
              <a:gd name="connsiteY16" fmla="*/ 160638 h 778475"/>
              <a:gd name="connsiteX17" fmla="*/ 918519 w 919852"/>
              <a:gd name="connsiteY17" fmla="*/ 127686 h 778475"/>
              <a:gd name="connsiteX18" fmla="*/ 910281 w 919852"/>
              <a:gd name="connsiteY18" fmla="*/ 86497 h 778475"/>
              <a:gd name="connsiteX19" fmla="*/ 881449 w 919852"/>
              <a:gd name="connsiteY19" fmla="*/ 49427 h 778475"/>
              <a:gd name="connsiteX20" fmla="*/ 852617 w 919852"/>
              <a:gd name="connsiteY20" fmla="*/ 0 h 77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852" h="778475">
                <a:moveTo>
                  <a:pt x="0" y="778475"/>
                </a:moveTo>
                <a:cubicBezTo>
                  <a:pt x="27803" y="765775"/>
                  <a:pt x="55606" y="753075"/>
                  <a:pt x="74141" y="741405"/>
                </a:cubicBezTo>
                <a:cubicBezTo>
                  <a:pt x="92676" y="729735"/>
                  <a:pt x="95422" y="716692"/>
                  <a:pt x="111211" y="708454"/>
                </a:cubicBezTo>
                <a:cubicBezTo>
                  <a:pt x="127000" y="700216"/>
                  <a:pt x="151027" y="707767"/>
                  <a:pt x="168876" y="691978"/>
                </a:cubicBezTo>
                <a:cubicBezTo>
                  <a:pt x="186725" y="676189"/>
                  <a:pt x="205946" y="634313"/>
                  <a:pt x="218303" y="613719"/>
                </a:cubicBezTo>
                <a:cubicBezTo>
                  <a:pt x="230660" y="593125"/>
                  <a:pt x="229287" y="584200"/>
                  <a:pt x="243017" y="568411"/>
                </a:cubicBezTo>
                <a:cubicBezTo>
                  <a:pt x="256747" y="552622"/>
                  <a:pt x="273908" y="538892"/>
                  <a:pt x="300681" y="518984"/>
                </a:cubicBezTo>
                <a:cubicBezTo>
                  <a:pt x="327454" y="499076"/>
                  <a:pt x="374135" y="463378"/>
                  <a:pt x="403654" y="448962"/>
                </a:cubicBezTo>
                <a:cubicBezTo>
                  <a:pt x="433173" y="434546"/>
                  <a:pt x="452395" y="439351"/>
                  <a:pt x="477795" y="432486"/>
                </a:cubicBezTo>
                <a:cubicBezTo>
                  <a:pt x="503195" y="425621"/>
                  <a:pt x="537519" y="416697"/>
                  <a:pt x="556054" y="407773"/>
                </a:cubicBezTo>
                <a:cubicBezTo>
                  <a:pt x="574589" y="398849"/>
                  <a:pt x="569098" y="394729"/>
                  <a:pt x="589006" y="378940"/>
                </a:cubicBezTo>
                <a:cubicBezTo>
                  <a:pt x="608914" y="363151"/>
                  <a:pt x="656282" y="328141"/>
                  <a:pt x="675503" y="313038"/>
                </a:cubicBezTo>
                <a:cubicBezTo>
                  <a:pt x="694724" y="297935"/>
                  <a:pt x="693351" y="302054"/>
                  <a:pt x="704335" y="288324"/>
                </a:cubicBezTo>
                <a:cubicBezTo>
                  <a:pt x="715319" y="274594"/>
                  <a:pt x="729049" y="245762"/>
                  <a:pt x="741406" y="230659"/>
                </a:cubicBezTo>
                <a:cubicBezTo>
                  <a:pt x="753763" y="215556"/>
                  <a:pt x="766806" y="208692"/>
                  <a:pt x="778476" y="197708"/>
                </a:cubicBezTo>
                <a:cubicBezTo>
                  <a:pt x="790146" y="186724"/>
                  <a:pt x="793578" y="170935"/>
                  <a:pt x="811427" y="164757"/>
                </a:cubicBezTo>
                <a:cubicBezTo>
                  <a:pt x="829276" y="158579"/>
                  <a:pt x="867719" y="166816"/>
                  <a:pt x="885568" y="160638"/>
                </a:cubicBezTo>
                <a:cubicBezTo>
                  <a:pt x="903417" y="154460"/>
                  <a:pt x="914400" y="140043"/>
                  <a:pt x="918519" y="127686"/>
                </a:cubicBezTo>
                <a:cubicBezTo>
                  <a:pt x="922638" y="115329"/>
                  <a:pt x="916459" y="99540"/>
                  <a:pt x="910281" y="86497"/>
                </a:cubicBezTo>
                <a:cubicBezTo>
                  <a:pt x="904103" y="73454"/>
                  <a:pt x="891060" y="63843"/>
                  <a:pt x="881449" y="49427"/>
                </a:cubicBezTo>
                <a:cubicBezTo>
                  <a:pt x="871838" y="35011"/>
                  <a:pt x="862227" y="17505"/>
                  <a:pt x="8526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49300" y="3384550"/>
            <a:ext cx="501650" cy="295275"/>
          </a:xfrm>
          <a:custGeom>
            <a:avLst/>
            <a:gdLst>
              <a:gd name="connsiteX0" fmla="*/ 0 w 501650"/>
              <a:gd name="connsiteY0" fmla="*/ 0 h 295275"/>
              <a:gd name="connsiteX1" fmla="*/ 12700 w 501650"/>
              <a:gd name="connsiteY1" fmla="*/ 73025 h 295275"/>
              <a:gd name="connsiteX2" fmla="*/ 69850 w 501650"/>
              <a:gd name="connsiteY2" fmla="*/ 111125 h 295275"/>
              <a:gd name="connsiteX3" fmla="*/ 123825 w 501650"/>
              <a:gd name="connsiteY3" fmla="*/ 114300 h 295275"/>
              <a:gd name="connsiteX4" fmla="*/ 127000 w 501650"/>
              <a:gd name="connsiteY4" fmla="*/ 114300 h 295275"/>
              <a:gd name="connsiteX5" fmla="*/ 269875 w 501650"/>
              <a:gd name="connsiteY5" fmla="*/ 146050 h 295275"/>
              <a:gd name="connsiteX6" fmla="*/ 368300 w 501650"/>
              <a:gd name="connsiteY6" fmla="*/ 222250 h 295275"/>
              <a:gd name="connsiteX7" fmla="*/ 501650 w 501650"/>
              <a:gd name="connsiteY7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50" h="295275">
                <a:moveTo>
                  <a:pt x="0" y="0"/>
                </a:moveTo>
                <a:cubicBezTo>
                  <a:pt x="529" y="27252"/>
                  <a:pt x="1058" y="54504"/>
                  <a:pt x="12700" y="73025"/>
                </a:cubicBezTo>
                <a:cubicBezTo>
                  <a:pt x="24342" y="91546"/>
                  <a:pt x="51329" y="104246"/>
                  <a:pt x="69850" y="111125"/>
                </a:cubicBezTo>
                <a:cubicBezTo>
                  <a:pt x="88371" y="118004"/>
                  <a:pt x="123825" y="114300"/>
                  <a:pt x="123825" y="114300"/>
                </a:cubicBezTo>
                <a:cubicBezTo>
                  <a:pt x="133350" y="114829"/>
                  <a:pt x="127000" y="114300"/>
                  <a:pt x="127000" y="114300"/>
                </a:cubicBezTo>
                <a:cubicBezTo>
                  <a:pt x="151342" y="119592"/>
                  <a:pt x="229658" y="128058"/>
                  <a:pt x="269875" y="146050"/>
                </a:cubicBezTo>
                <a:cubicBezTo>
                  <a:pt x="310092" y="164042"/>
                  <a:pt x="329671" y="197379"/>
                  <a:pt x="368300" y="222250"/>
                </a:cubicBezTo>
                <a:cubicBezTo>
                  <a:pt x="406929" y="247121"/>
                  <a:pt x="454289" y="271198"/>
                  <a:pt x="501650" y="295275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23975" y="3466902"/>
            <a:ext cx="1177925" cy="228798"/>
          </a:xfrm>
          <a:custGeom>
            <a:avLst/>
            <a:gdLst>
              <a:gd name="connsiteX0" fmla="*/ 0 w 1177925"/>
              <a:gd name="connsiteY0" fmla="*/ 228798 h 228798"/>
              <a:gd name="connsiteX1" fmla="*/ 104775 w 1177925"/>
              <a:gd name="connsiteY1" fmla="*/ 187523 h 228798"/>
              <a:gd name="connsiteX2" fmla="*/ 165100 w 1177925"/>
              <a:gd name="connsiteY2" fmla="*/ 146248 h 228798"/>
              <a:gd name="connsiteX3" fmla="*/ 225425 w 1177925"/>
              <a:gd name="connsiteY3" fmla="*/ 111323 h 228798"/>
              <a:gd name="connsiteX4" fmla="*/ 317500 w 1177925"/>
              <a:gd name="connsiteY4" fmla="*/ 35123 h 228798"/>
              <a:gd name="connsiteX5" fmla="*/ 396875 w 1177925"/>
              <a:gd name="connsiteY5" fmla="*/ 19248 h 228798"/>
              <a:gd name="connsiteX6" fmla="*/ 460375 w 1177925"/>
              <a:gd name="connsiteY6" fmla="*/ 198 h 228798"/>
              <a:gd name="connsiteX7" fmla="*/ 542925 w 1177925"/>
              <a:gd name="connsiteY7" fmla="*/ 31948 h 228798"/>
              <a:gd name="connsiteX8" fmla="*/ 615950 w 1177925"/>
              <a:gd name="connsiteY8" fmla="*/ 44648 h 228798"/>
              <a:gd name="connsiteX9" fmla="*/ 723900 w 1177925"/>
              <a:gd name="connsiteY9" fmla="*/ 92273 h 228798"/>
              <a:gd name="connsiteX10" fmla="*/ 774700 w 1177925"/>
              <a:gd name="connsiteY10" fmla="*/ 104973 h 228798"/>
              <a:gd name="connsiteX11" fmla="*/ 831850 w 1177925"/>
              <a:gd name="connsiteY11" fmla="*/ 149423 h 228798"/>
              <a:gd name="connsiteX12" fmla="*/ 895350 w 1177925"/>
              <a:gd name="connsiteY12" fmla="*/ 177998 h 228798"/>
              <a:gd name="connsiteX13" fmla="*/ 981075 w 1177925"/>
              <a:gd name="connsiteY13" fmla="*/ 193873 h 228798"/>
              <a:gd name="connsiteX14" fmla="*/ 1028700 w 1177925"/>
              <a:gd name="connsiteY14" fmla="*/ 193873 h 228798"/>
              <a:gd name="connsiteX15" fmla="*/ 1104900 w 1177925"/>
              <a:gd name="connsiteY15" fmla="*/ 168473 h 228798"/>
              <a:gd name="connsiteX16" fmla="*/ 1177925 w 1177925"/>
              <a:gd name="connsiteY16" fmla="*/ 149423 h 2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7925" h="228798">
                <a:moveTo>
                  <a:pt x="0" y="228798"/>
                </a:moveTo>
                <a:cubicBezTo>
                  <a:pt x="38629" y="215039"/>
                  <a:pt x="77258" y="201281"/>
                  <a:pt x="104775" y="187523"/>
                </a:cubicBezTo>
                <a:cubicBezTo>
                  <a:pt x="132292" y="173765"/>
                  <a:pt x="144992" y="158948"/>
                  <a:pt x="165100" y="146248"/>
                </a:cubicBezTo>
                <a:cubicBezTo>
                  <a:pt x="185208" y="133548"/>
                  <a:pt x="200025" y="129844"/>
                  <a:pt x="225425" y="111323"/>
                </a:cubicBezTo>
                <a:cubicBezTo>
                  <a:pt x="250825" y="92802"/>
                  <a:pt x="288925" y="50469"/>
                  <a:pt x="317500" y="35123"/>
                </a:cubicBezTo>
                <a:cubicBezTo>
                  <a:pt x="346075" y="19777"/>
                  <a:pt x="373062" y="25069"/>
                  <a:pt x="396875" y="19248"/>
                </a:cubicBezTo>
                <a:cubicBezTo>
                  <a:pt x="420688" y="13427"/>
                  <a:pt x="436033" y="-1919"/>
                  <a:pt x="460375" y="198"/>
                </a:cubicBezTo>
                <a:cubicBezTo>
                  <a:pt x="484717" y="2315"/>
                  <a:pt x="516996" y="24540"/>
                  <a:pt x="542925" y="31948"/>
                </a:cubicBezTo>
                <a:cubicBezTo>
                  <a:pt x="568854" y="39356"/>
                  <a:pt x="585788" y="34594"/>
                  <a:pt x="615950" y="44648"/>
                </a:cubicBezTo>
                <a:cubicBezTo>
                  <a:pt x="646112" y="54702"/>
                  <a:pt x="697442" y="82219"/>
                  <a:pt x="723900" y="92273"/>
                </a:cubicBezTo>
                <a:cubicBezTo>
                  <a:pt x="750358" y="102327"/>
                  <a:pt x="756708" y="95448"/>
                  <a:pt x="774700" y="104973"/>
                </a:cubicBezTo>
                <a:cubicBezTo>
                  <a:pt x="792692" y="114498"/>
                  <a:pt x="811742" y="137252"/>
                  <a:pt x="831850" y="149423"/>
                </a:cubicBezTo>
                <a:cubicBezTo>
                  <a:pt x="851958" y="161594"/>
                  <a:pt x="870479" y="170590"/>
                  <a:pt x="895350" y="177998"/>
                </a:cubicBezTo>
                <a:cubicBezTo>
                  <a:pt x="920221" y="185406"/>
                  <a:pt x="958850" y="191227"/>
                  <a:pt x="981075" y="193873"/>
                </a:cubicBezTo>
                <a:cubicBezTo>
                  <a:pt x="1003300" y="196519"/>
                  <a:pt x="1008063" y="198106"/>
                  <a:pt x="1028700" y="193873"/>
                </a:cubicBezTo>
                <a:cubicBezTo>
                  <a:pt x="1049337" y="189640"/>
                  <a:pt x="1080029" y="175881"/>
                  <a:pt x="1104900" y="168473"/>
                </a:cubicBezTo>
                <a:cubicBezTo>
                  <a:pt x="1129771" y="161065"/>
                  <a:pt x="1153848" y="155244"/>
                  <a:pt x="1177925" y="149423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60060" y="2347214"/>
            <a:ext cx="1319283" cy="1192105"/>
          </a:xfrm>
          <a:custGeom>
            <a:avLst/>
            <a:gdLst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13815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91152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2894 h 1242894"/>
              <a:gd name="connsiteX1" fmla="*/ 1251044 w 1319283"/>
              <a:gd name="connsiteY1" fmla="*/ 1129163 h 1242894"/>
              <a:gd name="connsiteX2" fmla="*/ 1191904 w 1319283"/>
              <a:gd name="connsiteY2" fmla="*/ 1060924 h 1242894"/>
              <a:gd name="connsiteX3" fmla="*/ 1169158 w 1319283"/>
              <a:gd name="connsiteY3" fmla="*/ 965390 h 1242894"/>
              <a:gd name="connsiteX4" fmla="*/ 1169158 w 1319283"/>
              <a:gd name="connsiteY4" fmla="*/ 933545 h 1242894"/>
              <a:gd name="connsiteX5" fmla="*/ 1160059 w 1319283"/>
              <a:gd name="connsiteY5" fmla="*/ 833462 h 1242894"/>
              <a:gd name="connsiteX6" fmla="*/ 1132764 w 1319283"/>
              <a:gd name="connsiteY6" fmla="*/ 751575 h 1242894"/>
              <a:gd name="connsiteX7" fmla="*/ 1123665 w 1319283"/>
              <a:gd name="connsiteY7" fmla="*/ 651491 h 1242894"/>
              <a:gd name="connsiteX8" fmla="*/ 1073624 w 1319283"/>
              <a:gd name="connsiteY8" fmla="*/ 587802 h 1242894"/>
              <a:gd name="connsiteX9" fmla="*/ 987188 w 1319283"/>
              <a:gd name="connsiteY9" fmla="*/ 505915 h 1242894"/>
              <a:gd name="connsiteX10" fmla="*/ 746077 w 1319283"/>
              <a:gd name="connsiteY10" fmla="*/ 383085 h 1242894"/>
              <a:gd name="connsiteX11" fmla="*/ 514065 w 1319283"/>
              <a:gd name="connsiteY11" fmla="*/ 292100 h 1242894"/>
              <a:gd name="connsiteX12" fmla="*/ 518615 w 1319283"/>
              <a:gd name="connsiteY12" fmla="*/ 164721 h 1242894"/>
              <a:gd name="connsiteX13" fmla="*/ 423080 w 1319283"/>
              <a:gd name="connsiteY13" fmla="*/ 91933 h 1242894"/>
              <a:gd name="connsiteX14" fmla="*/ 391236 w 1319283"/>
              <a:gd name="connsiteY14" fmla="*/ 50990 h 1242894"/>
              <a:gd name="connsiteX15" fmla="*/ 295701 w 1319283"/>
              <a:gd name="connsiteY15" fmla="*/ 14596 h 1242894"/>
              <a:gd name="connsiteX16" fmla="*/ 232012 w 1319283"/>
              <a:gd name="connsiteY16" fmla="*/ 14596 h 1242894"/>
              <a:gd name="connsiteX17" fmla="*/ 309349 w 1319283"/>
              <a:gd name="connsiteY17" fmla="*/ 192017 h 1242894"/>
              <a:gd name="connsiteX18" fmla="*/ 291152 w 1319283"/>
              <a:gd name="connsiteY18" fmla="*/ 283002 h 1242894"/>
              <a:gd name="connsiteX19" fmla="*/ 145576 w 1319283"/>
              <a:gd name="connsiteY19" fmla="*/ 237509 h 1242894"/>
              <a:gd name="connsiteX20" fmla="*/ 86436 w 1319283"/>
              <a:gd name="connsiteY20" fmla="*/ 232960 h 1242894"/>
              <a:gd name="connsiteX21" fmla="*/ 50041 w 1319283"/>
              <a:gd name="connsiteY21" fmla="*/ 232960 h 1242894"/>
              <a:gd name="connsiteX22" fmla="*/ 0 w 1319283"/>
              <a:gd name="connsiteY22" fmla="*/ 292100 h 1242894"/>
              <a:gd name="connsiteX0" fmla="*/ 1319283 w 1319283"/>
              <a:gd name="connsiteY0" fmla="*/ 1231019 h 1231019"/>
              <a:gd name="connsiteX1" fmla="*/ 1251044 w 1319283"/>
              <a:gd name="connsiteY1" fmla="*/ 1117288 h 1231019"/>
              <a:gd name="connsiteX2" fmla="*/ 1191904 w 1319283"/>
              <a:gd name="connsiteY2" fmla="*/ 1049049 h 1231019"/>
              <a:gd name="connsiteX3" fmla="*/ 1169158 w 1319283"/>
              <a:gd name="connsiteY3" fmla="*/ 953515 h 1231019"/>
              <a:gd name="connsiteX4" fmla="*/ 1169158 w 1319283"/>
              <a:gd name="connsiteY4" fmla="*/ 921670 h 1231019"/>
              <a:gd name="connsiteX5" fmla="*/ 1160059 w 1319283"/>
              <a:gd name="connsiteY5" fmla="*/ 821587 h 1231019"/>
              <a:gd name="connsiteX6" fmla="*/ 1132764 w 1319283"/>
              <a:gd name="connsiteY6" fmla="*/ 739700 h 1231019"/>
              <a:gd name="connsiteX7" fmla="*/ 1123665 w 1319283"/>
              <a:gd name="connsiteY7" fmla="*/ 639616 h 1231019"/>
              <a:gd name="connsiteX8" fmla="*/ 1073624 w 1319283"/>
              <a:gd name="connsiteY8" fmla="*/ 575927 h 1231019"/>
              <a:gd name="connsiteX9" fmla="*/ 987188 w 1319283"/>
              <a:gd name="connsiteY9" fmla="*/ 494040 h 1231019"/>
              <a:gd name="connsiteX10" fmla="*/ 746077 w 1319283"/>
              <a:gd name="connsiteY10" fmla="*/ 371210 h 1231019"/>
              <a:gd name="connsiteX11" fmla="*/ 514065 w 1319283"/>
              <a:gd name="connsiteY11" fmla="*/ 280225 h 1231019"/>
              <a:gd name="connsiteX12" fmla="*/ 518615 w 1319283"/>
              <a:gd name="connsiteY12" fmla="*/ 152846 h 1231019"/>
              <a:gd name="connsiteX13" fmla="*/ 423080 w 1319283"/>
              <a:gd name="connsiteY13" fmla="*/ 80058 h 1231019"/>
              <a:gd name="connsiteX14" fmla="*/ 391236 w 1319283"/>
              <a:gd name="connsiteY14" fmla="*/ 39115 h 1231019"/>
              <a:gd name="connsiteX15" fmla="*/ 295701 w 1319283"/>
              <a:gd name="connsiteY15" fmla="*/ 2721 h 1231019"/>
              <a:gd name="connsiteX16" fmla="*/ 322997 w 1319283"/>
              <a:gd name="connsiteY16" fmla="*/ 116452 h 1231019"/>
              <a:gd name="connsiteX17" fmla="*/ 309349 w 1319283"/>
              <a:gd name="connsiteY17" fmla="*/ 180142 h 1231019"/>
              <a:gd name="connsiteX18" fmla="*/ 291152 w 1319283"/>
              <a:gd name="connsiteY18" fmla="*/ 271127 h 1231019"/>
              <a:gd name="connsiteX19" fmla="*/ 145576 w 1319283"/>
              <a:gd name="connsiteY19" fmla="*/ 225634 h 1231019"/>
              <a:gd name="connsiteX20" fmla="*/ 86436 w 1319283"/>
              <a:gd name="connsiteY20" fmla="*/ 221085 h 1231019"/>
              <a:gd name="connsiteX21" fmla="*/ 50041 w 1319283"/>
              <a:gd name="connsiteY21" fmla="*/ 221085 h 1231019"/>
              <a:gd name="connsiteX22" fmla="*/ 0 w 1319283"/>
              <a:gd name="connsiteY22" fmla="*/ 280225 h 1231019"/>
              <a:gd name="connsiteX0" fmla="*/ 1319283 w 1319283"/>
              <a:gd name="connsiteY0" fmla="*/ 1191984 h 1191984"/>
              <a:gd name="connsiteX1" fmla="*/ 1251044 w 1319283"/>
              <a:gd name="connsiteY1" fmla="*/ 1078253 h 1191984"/>
              <a:gd name="connsiteX2" fmla="*/ 1191904 w 1319283"/>
              <a:gd name="connsiteY2" fmla="*/ 1010014 h 1191984"/>
              <a:gd name="connsiteX3" fmla="*/ 1169158 w 1319283"/>
              <a:gd name="connsiteY3" fmla="*/ 914480 h 1191984"/>
              <a:gd name="connsiteX4" fmla="*/ 1169158 w 1319283"/>
              <a:gd name="connsiteY4" fmla="*/ 882635 h 1191984"/>
              <a:gd name="connsiteX5" fmla="*/ 1160059 w 1319283"/>
              <a:gd name="connsiteY5" fmla="*/ 782552 h 1191984"/>
              <a:gd name="connsiteX6" fmla="*/ 1132764 w 1319283"/>
              <a:gd name="connsiteY6" fmla="*/ 700665 h 1191984"/>
              <a:gd name="connsiteX7" fmla="*/ 1123665 w 1319283"/>
              <a:gd name="connsiteY7" fmla="*/ 600581 h 1191984"/>
              <a:gd name="connsiteX8" fmla="*/ 1073624 w 1319283"/>
              <a:gd name="connsiteY8" fmla="*/ 536892 h 1191984"/>
              <a:gd name="connsiteX9" fmla="*/ 987188 w 1319283"/>
              <a:gd name="connsiteY9" fmla="*/ 455005 h 1191984"/>
              <a:gd name="connsiteX10" fmla="*/ 746077 w 1319283"/>
              <a:gd name="connsiteY10" fmla="*/ 332175 h 1191984"/>
              <a:gd name="connsiteX11" fmla="*/ 514065 w 1319283"/>
              <a:gd name="connsiteY11" fmla="*/ 241190 h 1191984"/>
              <a:gd name="connsiteX12" fmla="*/ 518615 w 1319283"/>
              <a:gd name="connsiteY12" fmla="*/ 113811 h 1191984"/>
              <a:gd name="connsiteX13" fmla="*/ 423080 w 1319283"/>
              <a:gd name="connsiteY13" fmla="*/ 41023 h 1191984"/>
              <a:gd name="connsiteX14" fmla="*/ 391236 w 1319283"/>
              <a:gd name="connsiteY14" fmla="*/ 80 h 1191984"/>
              <a:gd name="connsiteX15" fmla="*/ 368489 w 1319283"/>
              <a:gd name="connsiteY15" fmla="*/ 31925 h 1191984"/>
              <a:gd name="connsiteX16" fmla="*/ 322997 w 1319283"/>
              <a:gd name="connsiteY16" fmla="*/ 77417 h 1191984"/>
              <a:gd name="connsiteX17" fmla="*/ 309349 w 1319283"/>
              <a:gd name="connsiteY17" fmla="*/ 141107 h 1191984"/>
              <a:gd name="connsiteX18" fmla="*/ 291152 w 1319283"/>
              <a:gd name="connsiteY18" fmla="*/ 232092 h 1191984"/>
              <a:gd name="connsiteX19" fmla="*/ 145576 w 1319283"/>
              <a:gd name="connsiteY19" fmla="*/ 186599 h 1191984"/>
              <a:gd name="connsiteX20" fmla="*/ 86436 w 1319283"/>
              <a:gd name="connsiteY20" fmla="*/ 182050 h 1191984"/>
              <a:gd name="connsiteX21" fmla="*/ 50041 w 1319283"/>
              <a:gd name="connsiteY21" fmla="*/ 182050 h 1191984"/>
              <a:gd name="connsiteX22" fmla="*/ 0 w 1319283"/>
              <a:gd name="connsiteY22" fmla="*/ 241190 h 1191984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68489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50292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14065 w 1319283"/>
              <a:gd name="connsiteY11" fmla="*/ 241311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82303 w 1319283"/>
              <a:gd name="connsiteY11" fmla="*/ 223114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19283" h="1192105">
                <a:moveTo>
                  <a:pt x="1319283" y="1192105"/>
                </a:moveTo>
                <a:cubicBezTo>
                  <a:pt x="1295778" y="1150403"/>
                  <a:pt x="1272274" y="1108702"/>
                  <a:pt x="1251044" y="1078374"/>
                </a:cubicBezTo>
                <a:cubicBezTo>
                  <a:pt x="1229814" y="1048046"/>
                  <a:pt x="1205552" y="1037430"/>
                  <a:pt x="1191904" y="1010135"/>
                </a:cubicBezTo>
                <a:cubicBezTo>
                  <a:pt x="1178256" y="982840"/>
                  <a:pt x="1172949" y="935831"/>
                  <a:pt x="1169158" y="914601"/>
                </a:cubicBezTo>
                <a:cubicBezTo>
                  <a:pt x="1165367" y="893371"/>
                  <a:pt x="1170674" y="904744"/>
                  <a:pt x="1169158" y="882756"/>
                </a:cubicBezTo>
                <a:cubicBezTo>
                  <a:pt x="1167641" y="860768"/>
                  <a:pt x="1166125" y="813001"/>
                  <a:pt x="1160059" y="782673"/>
                </a:cubicBezTo>
                <a:cubicBezTo>
                  <a:pt x="1153993" y="752345"/>
                  <a:pt x="1138830" y="731114"/>
                  <a:pt x="1132764" y="700786"/>
                </a:cubicBezTo>
                <a:cubicBezTo>
                  <a:pt x="1126698" y="670458"/>
                  <a:pt x="1133522" y="627997"/>
                  <a:pt x="1123665" y="600702"/>
                </a:cubicBezTo>
                <a:cubicBezTo>
                  <a:pt x="1113808" y="573407"/>
                  <a:pt x="1096370" y="561276"/>
                  <a:pt x="1073624" y="537013"/>
                </a:cubicBezTo>
                <a:cubicBezTo>
                  <a:pt x="1050878" y="512750"/>
                  <a:pt x="1041779" y="489246"/>
                  <a:pt x="987188" y="455126"/>
                </a:cubicBezTo>
                <a:cubicBezTo>
                  <a:pt x="932597" y="421007"/>
                  <a:pt x="813558" y="370965"/>
                  <a:pt x="746077" y="332296"/>
                </a:cubicBezTo>
                <a:cubicBezTo>
                  <a:pt x="678596" y="293627"/>
                  <a:pt x="620213" y="259508"/>
                  <a:pt x="582303" y="223114"/>
                </a:cubicBezTo>
                <a:cubicBezTo>
                  <a:pt x="544393" y="186720"/>
                  <a:pt x="540603" y="143502"/>
                  <a:pt x="518615" y="113932"/>
                </a:cubicBezTo>
                <a:cubicBezTo>
                  <a:pt x="496627" y="84362"/>
                  <a:pt x="471605" y="64648"/>
                  <a:pt x="450375" y="45693"/>
                </a:cubicBezTo>
                <a:cubicBezTo>
                  <a:pt x="429145" y="26738"/>
                  <a:pt x="407917" y="2476"/>
                  <a:pt x="391236" y="201"/>
                </a:cubicBezTo>
                <a:cubicBezTo>
                  <a:pt x="374555" y="-2074"/>
                  <a:pt x="361665" y="15366"/>
                  <a:pt x="350292" y="32046"/>
                </a:cubicBezTo>
                <a:cubicBezTo>
                  <a:pt x="338919" y="48726"/>
                  <a:pt x="329821" y="82087"/>
                  <a:pt x="322997" y="100284"/>
                </a:cubicBezTo>
                <a:cubicBezTo>
                  <a:pt x="316173" y="118481"/>
                  <a:pt x="314656" y="119240"/>
                  <a:pt x="309349" y="141228"/>
                </a:cubicBezTo>
                <a:cubicBezTo>
                  <a:pt x="304042" y="163216"/>
                  <a:pt x="318447" y="224631"/>
                  <a:pt x="291152" y="232213"/>
                </a:cubicBezTo>
                <a:cubicBezTo>
                  <a:pt x="263857" y="239795"/>
                  <a:pt x="179695" y="195060"/>
                  <a:pt x="145576" y="186720"/>
                </a:cubicBezTo>
                <a:cubicBezTo>
                  <a:pt x="111457" y="178380"/>
                  <a:pt x="102358" y="182929"/>
                  <a:pt x="86436" y="182171"/>
                </a:cubicBezTo>
                <a:cubicBezTo>
                  <a:pt x="70514" y="181413"/>
                  <a:pt x="64447" y="172314"/>
                  <a:pt x="50041" y="182171"/>
                </a:cubicBezTo>
                <a:cubicBezTo>
                  <a:pt x="35635" y="192028"/>
                  <a:pt x="17817" y="216669"/>
                  <a:pt x="0" y="2413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-4763" y="7431899"/>
            <a:ext cx="1168917" cy="1050114"/>
          </a:xfrm>
          <a:custGeom>
            <a:avLst/>
            <a:gdLst>
              <a:gd name="connsiteX0" fmla="*/ 0 w 1168917"/>
              <a:gd name="connsiteY0" fmla="*/ 1050114 h 1050114"/>
              <a:gd name="connsiteX1" fmla="*/ 90488 w 1168917"/>
              <a:gd name="connsiteY1" fmla="*/ 973914 h 1050114"/>
              <a:gd name="connsiteX2" fmla="*/ 104776 w 1168917"/>
              <a:gd name="connsiteY2" fmla="*/ 931051 h 1050114"/>
              <a:gd name="connsiteX3" fmla="*/ 128588 w 1168917"/>
              <a:gd name="connsiteY3" fmla="*/ 888189 h 1050114"/>
              <a:gd name="connsiteX4" fmla="*/ 157163 w 1168917"/>
              <a:gd name="connsiteY4" fmla="*/ 840564 h 1050114"/>
              <a:gd name="connsiteX5" fmla="*/ 219076 w 1168917"/>
              <a:gd name="connsiteY5" fmla="*/ 845326 h 1050114"/>
              <a:gd name="connsiteX6" fmla="*/ 304801 w 1168917"/>
              <a:gd name="connsiteY6" fmla="*/ 788176 h 1050114"/>
              <a:gd name="connsiteX7" fmla="*/ 338138 w 1168917"/>
              <a:gd name="connsiteY7" fmla="*/ 716739 h 1050114"/>
              <a:gd name="connsiteX8" fmla="*/ 342901 w 1168917"/>
              <a:gd name="connsiteY8" fmla="*/ 654826 h 1050114"/>
              <a:gd name="connsiteX9" fmla="*/ 428626 w 1168917"/>
              <a:gd name="connsiteY9" fmla="*/ 592914 h 1050114"/>
              <a:gd name="connsiteX10" fmla="*/ 461963 w 1168917"/>
              <a:gd name="connsiteY10" fmla="*/ 554814 h 1050114"/>
              <a:gd name="connsiteX11" fmla="*/ 481013 w 1168917"/>
              <a:gd name="connsiteY11" fmla="*/ 473851 h 1050114"/>
              <a:gd name="connsiteX12" fmla="*/ 595313 w 1168917"/>
              <a:gd name="connsiteY12" fmla="*/ 450039 h 1050114"/>
              <a:gd name="connsiteX13" fmla="*/ 647701 w 1168917"/>
              <a:gd name="connsiteY13" fmla="*/ 435751 h 1050114"/>
              <a:gd name="connsiteX14" fmla="*/ 714376 w 1168917"/>
              <a:gd name="connsiteY14" fmla="*/ 426226 h 1050114"/>
              <a:gd name="connsiteX15" fmla="*/ 766763 w 1168917"/>
              <a:gd name="connsiteY15" fmla="*/ 402414 h 1050114"/>
              <a:gd name="connsiteX16" fmla="*/ 862013 w 1168917"/>
              <a:gd name="connsiteY16" fmla="*/ 407176 h 1050114"/>
              <a:gd name="connsiteX17" fmla="*/ 1014413 w 1168917"/>
              <a:gd name="connsiteY17" fmla="*/ 340501 h 1050114"/>
              <a:gd name="connsiteX18" fmla="*/ 1057276 w 1168917"/>
              <a:gd name="connsiteY18" fmla="*/ 259539 h 1050114"/>
              <a:gd name="connsiteX19" fmla="*/ 1104901 w 1168917"/>
              <a:gd name="connsiteY19" fmla="*/ 211914 h 1050114"/>
              <a:gd name="connsiteX20" fmla="*/ 1166813 w 1168917"/>
              <a:gd name="connsiteY20" fmla="*/ 197626 h 1050114"/>
              <a:gd name="connsiteX21" fmla="*/ 1152526 w 1168917"/>
              <a:gd name="connsiteY21" fmla="*/ 83326 h 1050114"/>
              <a:gd name="connsiteX22" fmla="*/ 1133476 w 1168917"/>
              <a:gd name="connsiteY22" fmla="*/ 69039 h 1050114"/>
              <a:gd name="connsiteX23" fmla="*/ 1143001 w 1168917"/>
              <a:gd name="connsiteY23" fmla="*/ 2364 h 1050114"/>
              <a:gd name="connsiteX24" fmla="*/ 1114426 w 1168917"/>
              <a:gd name="connsiteY24" fmla="*/ 21414 h 1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8917" h="1050114">
                <a:moveTo>
                  <a:pt x="0" y="1050114"/>
                </a:moveTo>
                <a:cubicBezTo>
                  <a:pt x="36512" y="1021936"/>
                  <a:pt x="73025" y="993758"/>
                  <a:pt x="90488" y="973914"/>
                </a:cubicBezTo>
                <a:cubicBezTo>
                  <a:pt x="107951" y="954070"/>
                  <a:pt x="98426" y="945339"/>
                  <a:pt x="104776" y="931051"/>
                </a:cubicBezTo>
                <a:cubicBezTo>
                  <a:pt x="111126" y="916763"/>
                  <a:pt x="119857" y="903270"/>
                  <a:pt x="128588" y="888189"/>
                </a:cubicBezTo>
                <a:cubicBezTo>
                  <a:pt x="137319" y="873108"/>
                  <a:pt x="142082" y="847708"/>
                  <a:pt x="157163" y="840564"/>
                </a:cubicBezTo>
                <a:cubicBezTo>
                  <a:pt x="172244" y="833420"/>
                  <a:pt x="194470" y="854057"/>
                  <a:pt x="219076" y="845326"/>
                </a:cubicBezTo>
                <a:cubicBezTo>
                  <a:pt x="243682" y="836595"/>
                  <a:pt x="284958" y="809607"/>
                  <a:pt x="304801" y="788176"/>
                </a:cubicBezTo>
                <a:cubicBezTo>
                  <a:pt x="324644" y="766745"/>
                  <a:pt x="331788" y="738964"/>
                  <a:pt x="338138" y="716739"/>
                </a:cubicBezTo>
                <a:cubicBezTo>
                  <a:pt x="344488" y="694514"/>
                  <a:pt x="327820" y="675463"/>
                  <a:pt x="342901" y="654826"/>
                </a:cubicBezTo>
                <a:cubicBezTo>
                  <a:pt x="357982" y="634189"/>
                  <a:pt x="408782" y="609583"/>
                  <a:pt x="428626" y="592914"/>
                </a:cubicBezTo>
                <a:cubicBezTo>
                  <a:pt x="448470" y="576245"/>
                  <a:pt x="453232" y="574658"/>
                  <a:pt x="461963" y="554814"/>
                </a:cubicBezTo>
                <a:cubicBezTo>
                  <a:pt x="470694" y="534970"/>
                  <a:pt x="458788" y="491313"/>
                  <a:pt x="481013" y="473851"/>
                </a:cubicBezTo>
                <a:cubicBezTo>
                  <a:pt x="503238" y="456389"/>
                  <a:pt x="567532" y="456389"/>
                  <a:pt x="595313" y="450039"/>
                </a:cubicBezTo>
                <a:cubicBezTo>
                  <a:pt x="623094" y="443689"/>
                  <a:pt x="627857" y="439720"/>
                  <a:pt x="647701" y="435751"/>
                </a:cubicBezTo>
                <a:cubicBezTo>
                  <a:pt x="667545" y="431782"/>
                  <a:pt x="694532" y="431782"/>
                  <a:pt x="714376" y="426226"/>
                </a:cubicBezTo>
                <a:cubicBezTo>
                  <a:pt x="734220" y="420670"/>
                  <a:pt x="742157" y="405589"/>
                  <a:pt x="766763" y="402414"/>
                </a:cubicBezTo>
                <a:cubicBezTo>
                  <a:pt x="791369" y="399239"/>
                  <a:pt x="820738" y="417495"/>
                  <a:pt x="862013" y="407176"/>
                </a:cubicBezTo>
                <a:cubicBezTo>
                  <a:pt x="903288" y="396857"/>
                  <a:pt x="981869" y="365107"/>
                  <a:pt x="1014413" y="340501"/>
                </a:cubicBezTo>
                <a:cubicBezTo>
                  <a:pt x="1046957" y="315895"/>
                  <a:pt x="1042195" y="280970"/>
                  <a:pt x="1057276" y="259539"/>
                </a:cubicBezTo>
                <a:cubicBezTo>
                  <a:pt x="1072357" y="238108"/>
                  <a:pt x="1086645" y="222233"/>
                  <a:pt x="1104901" y="211914"/>
                </a:cubicBezTo>
                <a:cubicBezTo>
                  <a:pt x="1123157" y="201595"/>
                  <a:pt x="1158876" y="219057"/>
                  <a:pt x="1166813" y="197626"/>
                </a:cubicBezTo>
                <a:cubicBezTo>
                  <a:pt x="1174750" y="176195"/>
                  <a:pt x="1158082" y="104757"/>
                  <a:pt x="1152526" y="83326"/>
                </a:cubicBezTo>
                <a:cubicBezTo>
                  <a:pt x="1146970" y="61895"/>
                  <a:pt x="1135063" y="82533"/>
                  <a:pt x="1133476" y="69039"/>
                </a:cubicBezTo>
                <a:cubicBezTo>
                  <a:pt x="1131889" y="55545"/>
                  <a:pt x="1146176" y="10302"/>
                  <a:pt x="1143001" y="2364"/>
                </a:cubicBezTo>
                <a:cubicBezTo>
                  <a:pt x="1139826" y="-5574"/>
                  <a:pt x="1127126" y="7920"/>
                  <a:pt x="1114426" y="2141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47763" y="7208547"/>
            <a:ext cx="1095397" cy="2006891"/>
          </a:xfrm>
          <a:custGeom>
            <a:avLst/>
            <a:gdLst>
              <a:gd name="connsiteX0" fmla="*/ 0 w 1095397"/>
              <a:gd name="connsiteY0" fmla="*/ 240003 h 2006891"/>
              <a:gd name="connsiteX1" fmla="*/ 85725 w 1095397"/>
              <a:gd name="connsiteY1" fmla="*/ 230478 h 2006891"/>
              <a:gd name="connsiteX2" fmla="*/ 171450 w 1095397"/>
              <a:gd name="connsiteY2" fmla="*/ 230478 h 2006891"/>
              <a:gd name="connsiteX3" fmla="*/ 252412 w 1095397"/>
              <a:gd name="connsiteY3" fmla="*/ 206666 h 2006891"/>
              <a:gd name="connsiteX4" fmla="*/ 304800 w 1095397"/>
              <a:gd name="connsiteY4" fmla="*/ 201903 h 2006891"/>
              <a:gd name="connsiteX5" fmla="*/ 333375 w 1095397"/>
              <a:gd name="connsiteY5" fmla="*/ 173328 h 2006891"/>
              <a:gd name="connsiteX6" fmla="*/ 400050 w 1095397"/>
              <a:gd name="connsiteY6" fmla="*/ 130466 h 2006891"/>
              <a:gd name="connsiteX7" fmla="*/ 442912 w 1095397"/>
              <a:gd name="connsiteY7" fmla="*/ 39978 h 2006891"/>
              <a:gd name="connsiteX8" fmla="*/ 500062 w 1095397"/>
              <a:gd name="connsiteY8" fmla="*/ 16166 h 2006891"/>
              <a:gd name="connsiteX9" fmla="*/ 523875 w 1095397"/>
              <a:gd name="connsiteY9" fmla="*/ 1878 h 2006891"/>
              <a:gd name="connsiteX10" fmla="*/ 547687 w 1095397"/>
              <a:gd name="connsiteY10" fmla="*/ 59028 h 2006891"/>
              <a:gd name="connsiteX11" fmla="*/ 500062 w 1095397"/>
              <a:gd name="connsiteY11" fmla="*/ 97128 h 2006891"/>
              <a:gd name="connsiteX12" fmla="*/ 557212 w 1095397"/>
              <a:gd name="connsiteY12" fmla="*/ 149516 h 2006891"/>
              <a:gd name="connsiteX13" fmla="*/ 595312 w 1095397"/>
              <a:gd name="connsiteY13" fmla="*/ 182853 h 2006891"/>
              <a:gd name="connsiteX14" fmla="*/ 604837 w 1095397"/>
              <a:gd name="connsiteY14" fmla="*/ 240003 h 2006891"/>
              <a:gd name="connsiteX15" fmla="*/ 647700 w 1095397"/>
              <a:gd name="connsiteY15" fmla="*/ 278103 h 2006891"/>
              <a:gd name="connsiteX16" fmla="*/ 661987 w 1095397"/>
              <a:gd name="connsiteY16" fmla="*/ 297153 h 2006891"/>
              <a:gd name="connsiteX17" fmla="*/ 700087 w 1095397"/>
              <a:gd name="connsiteY17" fmla="*/ 287628 h 2006891"/>
              <a:gd name="connsiteX18" fmla="*/ 757237 w 1095397"/>
              <a:gd name="connsiteY18" fmla="*/ 330491 h 2006891"/>
              <a:gd name="connsiteX19" fmla="*/ 814387 w 1095397"/>
              <a:gd name="connsiteY19" fmla="*/ 406691 h 2006891"/>
              <a:gd name="connsiteX20" fmla="*/ 871537 w 1095397"/>
              <a:gd name="connsiteY20" fmla="*/ 478128 h 2006891"/>
              <a:gd name="connsiteX21" fmla="*/ 942975 w 1095397"/>
              <a:gd name="connsiteY21" fmla="*/ 601953 h 2006891"/>
              <a:gd name="connsiteX22" fmla="*/ 957262 w 1095397"/>
              <a:gd name="connsiteY22" fmla="*/ 621003 h 2006891"/>
              <a:gd name="connsiteX23" fmla="*/ 957262 w 1095397"/>
              <a:gd name="connsiteY23" fmla="*/ 649578 h 2006891"/>
              <a:gd name="connsiteX24" fmla="*/ 985837 w 1095397"/>
              <a:gd name="connsiteY24" fmla="*/ 663866 h 2006891"/>
              <a:gd name="connsiteX25" fmla="*/ 981075 w 1095397"/>
              <a:gd name="connsiteY25" fmla="*/ 721016 h 2006891"/>
              <a:gd name="connsiteX26" fmla="*/ 1023937 w 1095397"/>
              <a:gd name="connsiteY26" fmla="*/ 749591 h 2006891"/>
              <a:gd name="connsiteX27" fmla="*/ 1062037 w 1095397"/>
              <a:gd name="connsiteY27" fmla="*/ 792453 h 2006891"/>
              <a:gd name="connsiteX28" fmla="*/ 1095375 w 1095397"/>
              <a:gd name="connsiteY28" fmla="*/ 840078 h 2006891"/>
              <a:gd name="connsiteX29" fmla="*/ 1066800 w 1095397"/>
              <a:gd name="connsiteY29" fmla="*/ 892466 h 2006891"/>
              <a:gd name="connsiteX30" fmla="*/ 1042987 w 1095397"/>
              <a:gd name="connsiteY30" fmla="*/ 911516 h 2006891"/>
              <a:gd name="connsiteX31" fmla="*/ 1019175 w 1095397"/>
              <a:gd name="connsiteY31" fmla="*/ 959141 h 2006891"/>
              <a:gd name="connsiteX32" fmla="*/ 990600 w 1095397"/>
              <a:gd name="connsiteY32" fmla="*/ 1002003 h 2006891"/>
              <a:gd name="connsiteX33" fmla="*/ 909637 w 1095397"/>
              <a:gd name="connsiteY33" fmla="*/ 973428 h 2006891"/>
              <a:gd name="connsiteX34" fmla="*/ 838200 w 1095397"/>
              <a:gd name="connsiteY34" fmla="*/ 1040103 h 2006891"/>
              <a:gd name="connsiteX35" fmla="*/ 833437 w 1095397"/>
              <a:gd name="connsiteY35" fmla="*/ 1097253 h 2006891"/>
              <a:gd name="connsiteX36" fmla="*/ 838200 w 1095397"/>
              <a:gd name="connsiteY36" fmla="*/ 1130591 h 2006891"/>
              <a:gd name="connsiteX37" fmla="*/ 771525 w 1095397"/>
              <a:gd name="connsiteY37" fmla="*/ 1202028 h 2006891"/>
              <a:gd name="connsiteX38" fmla="*/ 781050 w 1095397"/>
              <a:gd name="connsiteY38" fmla="*/ 1273466 h 2006891"/>
              <a:gd name="connsiteX39" fmla="*/ 800100 w 1095397"/>
              <a:gd name="connsiteY39" fmla="*/ 1316328 h 2006891"/>
              <a:gd name="connsiteX40" fmla="*/ 814387 w 1095397"/>
              <a:gd name="connsiteY40" fmla="*/ 1349666 h 2006891"/>
              <a:gd name="connsiteX41" fmla="*/ 776287 w 1095397"/>
              <a:gd name="connsiteY41" fmla="*/ 1421103 h 2006891"/>
              <a:gd name="connsiteX42" fmla="*/ 738187 w 1095397"/>
              <a:gd name="connsiteY42" fmla="*/ 1478253 h 2006891"/>
              <a:gd name="connsiteX43" fmla="*/ 690562 w 1095397"/>
              <a:gd name="connsiteY43" fmla="*/ 1563978 h 2006891"/>
              <a:gd name="connsiteX44" fmla="*/ 609600 w 1095397"/>
              <a:gd name="connsiteY44" fmla="*/ 1621128 h 2006891"/>
              <a:gd name="connsiteX45" fmla="*/ 528637 w 1095397"/>
              <a:gd name="connsiteY45" fmla="*/ 1673516 h 2006891"/>
              <a:gd name="connsiteX46" fmla="*/ 500062 w 1095397"/>
              <a:gd name="connsiteY46" fmla="*/ 1730666 h 2006891"/>
              <a:gd name="connsiteX47" fmla="*/ 495300 w 1095397"/>
              <a:gd name="connsiteY47" fmla="*/ 1754478 h 2006891"/>
              <a:gd name="connsiteX48" fmla="*/ 423862 w 1095397"/>
              <a:gd name="connsiteY48" fmla="*/ 1811628 h 2006891"/>
              <a:gd name="connsiteX49" fmla="*/ 395287 w 1095397"/>
              <a:gd name="connsiteY49" fmla="*/ 1887828 h 2006891"/>
              <a:gd name="connsiteX50" fmla="*/ 400050 w 1095397"/>
              <a:gd name="connsiteY50" fmla="*/ 1944978 h 2006891"/>
              <a:gd name="connsiteX51" fmla="*/ 400050 w 1095397"/>
              <a:gd name="connsiteY51" fmla="*/ 1992603 h 2006891"/>
              <a:gd name="connsiteX52" fmla="*/ 352425 w 1095397"/>
              <a:gd name="connsiteY52" fmla="*/ 1987841 h 2006891"/>
              <a:gd name="connsiteX53" fmla="*/ 300037 w 1095397"/>
              <a:gd name="connsiteY53" fmla="*/ 2006891 h 2006891"/>
              <a:gd name="connsiteX54" fmla="*/ 300037 w 1095397"/>
              <a:gd name="connsiteY54" fmla="*/ 2006891 h 2006891"/>
              <a:gd name="connsiteX55" fmla="*/ 295275 w 1095397"/>
              <a:gd name="connsiteY55" fmla="*/ 2002128 h 200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5397" h="2006891">
                <a:moveTo>
                  <a:pt x="0" y="240003"/>
                </a:moveTo>
                <a:cubicBezTo>
                  <a:pt x="28575" y="236034"/>
                  <a:pt x="57150" y="232065"/>
                  <a:pt x="85725" y="230478"/>
                </a:cubicBezTo>
                <a:cubicBezTo>
                  <a:pt x="114300" y="228890"/>
                  <a:pt x="143669" y="234447"/>
                  <a:pt x="171450" y="230478"/>
                </a:cubicBezTo>
                <a:cubicBezTo>
                  <a:pt x="199231" y="226509"/>
                  <a:pt x="230187" y="211428"/>
                  <a:pt x="252412" y="206666"/>
                </a:cubicBezTo>
                <a:cubicBezTo>
                  <a:pt x="274637" y="201903"/>
                  <a:pt x="291306" y="207459"/>
                  <a:pt x="304800" y="201903"/>
                </a:cubicBezTo>
                <a:cubicBezTo>
                  <a:pt x="318294" y="196347"/>
                  <a:pt x="317500" y="185234"/>
                  <a:pt x="333375" y="173328"/>
                </a:cubicBezTo>
                <a:cubicBezTo>
                  <a:pt x="349250" y="161422"/>
                  <a:pt x="381794" y="152691"/>
                  <a:pt x="400050" y="130466"/>
                </a:cubicBezTo>
                <a:cubicBezTo>
                  <a:pt x="418306" y="108241"/>
                  <a:pt x="426243" y="59028"/>
                  <a:pt x="442912" y="39978"/>
                </a:cubicBezTo>
                <a:cubicBezTo>
                  <a:pt x="459581" y="20928"/>
                  <a:pt x="486568" y="22516"/>
                  <a:pt x="500062" y="16166"/>
                </a:cubicBezTo>
                <a:cubicBezTo>
                  <a:pt x="513556" y="9816"/>
                  <a:pt x="515938" y="-5266"/>
                  <a:pt x="523875" y="1878"/>
                </a:cubicBezTo>
                <a:cubicBezTo>
                  <a:pt x="531812" y="9022"/>
                  <a:pt x="551656" y="43153"/>
                  <a:pt x="547687" y="59028"/>
                </a:cubicBezTo>
                <a:cubicBezTo>
                  <a:pt x="543718" y="74903"/>
                  <a:pt x="498475" y="82047"/>
                  <a:pt x="500062" y="97128"/>
                </a:cubicBezTo>
                <a:cubicBezTo>
                  <a:pt x="501649" y="112209"/>
                  <a:pt x="541337" y="135228"/>
                  <a:pt x="557212" y="149516"/>
                </a:cubicBezTo>
                <a:cubicBezTo>
                  <a:pt x="573087" y="163803"/>
                  <a:pt x="587375" y="167772"/>
                  <a:pt x="595312" y="182853"/>
                </a:cubicBezTo>
                <a:cubicBezTo>
                  <a:pt x="603249" y="197934"/>
                  <a:pt x="596106" y="224128"/>
                  <a:pt x="604837" y="240003"/>
                </a:cubicBezTo>
                <a:cubicBezTo>
                  <a:pt x="613568" y="255878"/>
                  <a:pt x="647700" y="278103"/>
                  <a:pt x="647700" y="278103"/>
                </a:cubicBezTo>
                <a:cubicBezTo>
                  <a:pt x="657225" y="287628"/>
                  <a:pt x="653256" y="295565"/>
                  <a:pt x="661987" y="297153"/>
                </a:cubicBezTo>
                <a:cubicBezTo>
                  <a:pt x="670718" y="298741"/>
                  <a:pt x="684212" y="282072"/>
                  <a:pt x="700087" y="287628"/>
                </a:cubicBezTo>
                <a:cubicBezTo>
                  <a:pt x="715962" y="293184"/>
                  <a:pt x="738187" y="310647"/>
                  <a:pt x="757237" y="330491"/>
                </a:cubicBezTo>
                <a:cubicBezTo>
                  <a:pt x="776287" y="350335"/>
                  <a:pt x="795337" y="382085"/>
                  <a:pt x="814387" y="406691"/>
                </a:cubicBezTo>
                <a:cubicBezTo>
                  <a:pt x="833437" y="431297"/>
                  <a:pt x="850106" y="445584"/>
                  <a:pt x="871537" y="478128"/>
                </a:cubicBezTo>
                <a:cubicBezTo>
                  <a:pt x="892968" y="510672"/>
                  <a:pt x="928688" y="578141"/>
                  <a:pt x="942975" y="601953"/>
                </a:cubicBezTo>
                <a:cubicBezTo>
                  <a:pt x="957262" y="625765"/>
                  <a:pt x="954881" y="613066"/>
                  <a:pt x="957262" y="621003"/>
                </a:cubicBezTo>
                <a:cubicBezTo>
                  <a:pt x="959643" y="628940"/>
                  <a:pt x="952500" y="642434"/>
                  <a:pt x="957262" y="649578"/>
                </a:cubicBezTo>
                <a:cubicBezTo>
                  <a:pt x="962024" y="656722"/>
                  <a:pt x="981868" y="651960"/>
                  <a:pt x="985837" y="663866"/>
                </a:cubicBezTo>
                <a:cubicBezTo>
                  <a:pt x="989806" y="675772"/>
                  <a:pt x="974725" y="706728"/>
                  <a:pt x="981075" y="721016"/>
                </a:cubicBezTo>
                <a:cubicBezTo>
                  <a:pt x="987425" y="735304"/>
                  <a:pt x="1010443" y="737685"/>
                  <a:pt x="1023937" y="749591"/>
                </a:cubicBezTo>
                <a:cubicBezTo>
                  <a:pt x="1037431" y="761497"/>
                  <a:pt x="1050131" y="777372"/>
                  <a:pt x="1062037" y="792453"/>
                </a:cubicBezTo>
                <a:cubicBezTo>
                  <a:pt x="1073943" y="807534"/>
                  <a:pt x="1094581" y="823409"/>
                  <a:pt x="1095375" y="840078"/>
                </a:cubicBezTo>
                <a:cubicBezTo>
                  <a:pt x="1096169" y="856747"/>
                  <a:pt x="1075531" y="880560"/>
                  <a:pt x="1066800" y="892466"/>
                </a:cubicBezTo>
                <a:cubicBezTo>
                  <a:pt x="1058069" y="904372"/>
                  <a:pt x="1050925" y="900404"/>
                  <a:pt x="1042987" y="911516"/>
                </a:cubicBezTo>
                <a:cubicBezTo>
                  <a:pt x="1035050" y="922629"/>
                  <a:pt x="1027906" y="944060"/>
                  <a:pt x="1019175" y="959141"/>
                </a:cubicBezTo>
                <a:cubicBezTo>
                  <a:pt x="1010444" y="974222"/>
                  <a:pt x="1008856" y="999622"/>
                  <a:pt x="990600" y="1002003"/>
                </a:cubicBezTo>
                <a:cubicBezTo>
                  <a:pt x="972344" y="1004384"/>
                  <a:pt x="935037" y="967078"/>
                  <a:pt x="909637" y="973428"/>
                </a:cubicBezTo>
                <a:cubicBezTo>
                  <a:pt x="884237" y="979778"/>
                  <a:pt x="850900" y="1019466"/>
                  <a:pt x="838200" y="1040103"/>
                </a:cubicBezTo>
                <a:cubicBezTo>
                  <a:pt x="825500" y="1060740"/>
                  <a:pt x="833437" y="1082172"/>
                  <a:pt x="833437" y="1097253"/>
                </a:cubicBezTo>
                <a:cubicBezTo>
                  <a:pt x="833437" y="1112334"/>
                  <a:pt x="848519" y="1113129"/>
                  <a:pt x="838200" y="1130591"/>
                </a:cubicBezTo>
                <a:cubicBezTo>
                  <a:pt x="827881" y="1148053"/>
                  <a:pt x="781050" y="1178216"/>
                  <a:pt x="771525" y="1202028"/>
                </a:cubicBezTo>
                <a:cubicBezTo>
                  <a:pt x="762000" y="1225841"/>
                  <a:pt x="776288" y="1254416"/>
                  <a:pt x="781050" y="1273466"/>
                </a:cubicBezTo>
                <a:cubicBezTo>
                  <a:pt x="785812" y="1292516"/>
                  <a:pt x="794544" y="1303628"/>
                  <a:pt x="800100" y="1316328"/>
                </a:cubicBezTo>
                <a:cubicBezTo>
                  <a:pt x="805656" y="1329028"/>
                  <a:pt x="818356" y="1332204"/>
                  <a:pt x="814387" y="1349666"/>
                </a:cubicBezTo>
                <a:cubicBezTo>
                  <a:pt x="810418" y="1367129"/>
                  <a:pt x="788987" y="1399672"/>
                  <a:pt x="776287" y="1421103"/>
                </a:cubicBezTo>
                <a:cubicBezTo>
                  <a:pt x="763587" y="1442534"/>
                  <a:pt x="752474" y="1454441"/>
                  <a:pt x="738187" y="1478253"/>
                </a:cubicBezTo>
                <a:cubicBezTo>
                  <a:pt x="723900" y="1502065"/>
                  <a:pt x="711993" y="1540166"/>
                  <a:pt x="690562" y="1563978"/>
                </a:cubicBezTo>
                <a:cubicBezTo>
                  <a:pt x="669131" y="1587790"/>
                  <a:pt x="636588" y="1602872"/>
                  <a:pt x="609600" y="1621128"/>
                </a:cubicBezTo>
                <a:cubicBezTo>
                  <a:pt x="582613" y="1639384"/>
                  <a:pt x="546893" y="1655260"/>
                  <a:pt x="528637" y="1673516"/>
                </a:cubicBezTo>
                <a:cubicBezTo>
                  <a:pt x="510381" y="1691772"/>
                  <a:pt x="505618" y="1717172"/>
                  <a:pt x="500062" y="1730666"/>
                </a:cubicBezTo>
                <a:cubicBezTo>
                  <a:pt x="494506" y="1744160"/>
                  <a:pt x="508000" y="1740984"/>
                  <a:pt x="495300" y="1754478"/>
                </a:cubicBezTo>
                <a:cubicBezTo>
                  <a:pt x="482600" y="1767972"/>
                  <a:pt x="440531" y="1789403"/>
                  <a:pt x="423862" y="1811628"/>
                </a:cubicBezTo>
                <a:cubicBezTo>
                  <a:pt x="407193" y="1833853"/>
                  <a:pt x="399256" y="1865603"/>
                  <a:pt x="395287" y="1887828"/>
                </a:cubicBezTo>
                <a:cubicBezTo>
                  <a:pt x="391318" y="1910053"/>
                  <a:pt x="399256" y="1927516"/>
                  <a:pt x="400050" y="1944978"/>
                </a:cubicBezTo>
                <a:cubicBezTo>
                  <a:pt x="400844" y="1962440"/>
                  <a:pt x="407988" y="1985459"/>
                  <a:pt x="400050" y="1992603"/>
                </a:cubicBezTo>
                <a:cubicBezTo>
                  <a:pt x="392113" y="1999747"/>
                  <a:pt x="369094" y="1985460"/>
                  <a:pt x="352425" y="1987841"/>
                </a:cubicBezTo>
                <a:cubicBezTo>
                  <a:pt x="335756" y="1990222"/>
                  <a:pt x="300037" y="2006891"/>
                  <a:pt x="300037" y="2006891"/>
                </a:cubicBezTo>
                <a:lnTo>
                  <a:pt x="300037" y="2006891"/>
                </a:lnTo>
                <a:lnTo>
                  <a:pt x="295275" y="2002128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218940" y="5394114"/>
            <a:ext cx="332958" cy="310726"/>
          </a:xfrm>
          <a:custGeom>
            <a:avLst/>
            <a:gdLst>
              <a:gd name="connsiteX0" fmla="*/ 0 w 332958"/>
              <a:gd name="connsiteY0" fmla="*/ 310726 h 310726"/>
              <a:gd name="connsiteX1" fmla="*/ 35560 w 332958"/>
              <a:gd name="connsiteY1" fmla="*/ 265006 h 310726"/>
              <a:gd name="connsiteX2" fmla="*/ 33020 w 332958"/>
              <a:gd name="connsiteY2" fmla="*/ 204046 h 310726"/>
              <a:gd name="connsiteX3" fmla="*/ 63500 w 332958"/>
              <a:gd name="connsiteY3" fmla="*/ 158326 h 310726"/>
              <a:gd name="connsiteX4" fmla="*/ 147320 w 332958"/>
              <a:gd name="connsiteY4" fmla="*/ 148166 h 310726"/>
              <a:gd name="connsiteX5" fmla="*/ 231140 w 332958"/>
              <a:gd name="connsiteY5" fmla="*/ 130386 h 310726"/>
              <a:gd name="connsiteX6" fmla="*/ 297180 w 332958"/>
              <a:gd name="connsiteY6" fmla="*/ 61806 h 310726"/>
              <a:gd name="connsiteX7" fmla="*/ 327660 w 332958"/>
              <a:gd name="connsiteY7" fmla="*/ 8466 h 310726"/>
              <a:gd name="connsiteX8" fmla="*/ 332740 w 332958"/>
              <a:gd name="connsiteY8" fmla="*/ 846 h 31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958" h="310726">
                <a:moveTo>
                  <a:pt x="0" y="310726"/>
                </a:moveTo>
                <a:cubicBezTo>
                  <a:pt x="15028" y="296756"/>
                  <a:pt x="30057" y="282786"/>
                  <a:pt x="35560" y="265006"/>
                </a:cubicBezTo>
                <a:cubicBezTo>
                  <a:pt x="41063" y="247226"/>
                  <a:pt x="28363" y="221826"/>
                  <a:pt x="33020" y="204046"/>
                </a:cubicBezTo>
                <a:cubicBezTo>
                  <a:pt x="37677" y="186266"/>
                  <a:pt x="44450" y="167639"/>
                  <a:pt x="63500" y="158326"/>
                </a:cubicBezTo>
                <a:cubicBezTo>
                  <a:pt x="82550" y="149013"/>
                  <a:pt x="119380" y="152823"/>
                  <a:pt x="147320" y="148166"/>
                </a:cubicBezTo>
                <a:cubicBezTo>
                  <a:pt x="175260" y="143509"/>
                  <a:pt x="206163" y="144779"/>
                  <a:pt x="231140" y="130386"/>
                </a:cubicBezTo>
                <a:cubicBezTo>
                  <a:pt x="256117" y="115993"/>
                  <a:pt x="281093" y="82126"/>
                  <a:pt x="297180" y="61806"/>
                </a:cubicBezTo>
                <a:cubicBezTo>
                  <a:pt x="313267" y="41486"/>
                  <a:pt x="327660" y="8466"/>
                  <a:pt x="327660" y="8466"/>
                </a:cubicBezTo>
                <a:cubicBezTo>
                  <a:pt x="333587" y="-1694"/>
                  <a:pt x="333163" y="-424"/>
                  <a:pt x="332740" y="8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549140" y="5254886"/>
            <a:ext cx="1201420" cy="389149"/>
          </a:xfrm>
          <a:custGeom>
            <a:avLst/>
            <a:gdLst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05840 w 1115060"/>
              <a:gd name="connsiteY22" fmla="*/ 310254 h 389149"/>
              <a:gd name="connsiteX23" fmla="*/ 1049020 w 1115060"/>
              <a:gd name="connsiteY23" fmla="*/ 27469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23620 w 1115060"/>
              <a:gd name="connsiteY22" fmla="*/ 345814 h 389149"/>
              <a:gd name="connsiteX23" fmla="*/ 1049020 w 1115060"/>
              <a:gd name="connsiteY23" fmla="*/ 27469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23620 w 1115060"/>
              <a:gd name="connsiteY22" fmla="*/ 345814 h 389149"/>
              <a:gd name="connsiteX23" fmla="*/ 1092200 w 1115060"/>
              <a:gd name="connsiteY23" fmla="*/ 34835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50620"/>
              <a:gd name="connsiteY0" fmla="*/ 145154 h 389149"/>
              <a:gd name="connsiteX1" fmla="*/ 76200 w 1150620"/>
              <a:gd name="connsiteY1" fmla="*/ 134994 h 389149"/>
              <a:gd name="connsiteX2" fmla="*/ 121920 w 1150620"/>
              <a:gd name="connsiteY2" fmla="*/ 117214 h 389149"/>
              <a:gd name="connsiteX3" fmla="*/ 149860 w 1150620"/>
              <a:gd name="connsiteY3" fmla="*/ 96894 h 389149"/>
              <a:gd name="connsiteX4" fmla="*/ 208280 w 1150620"/>
              <a:gd name="connsiteY4" fmla="*/ 63874 h 389149"/>
              <a:gd name="connsiteX5" fmla="*/ 223520 w 1150620"/>
              <a:gd name="connsiteY5" fmla="*/ 33394 h 389149"/>
              <a:gd name="connsiteX6" fmla="*/ 266700 w 1150620"/>
              <a:gd name="connsiteY6" fmla="*/ 374 h 389149"/>
              <a:gd name="connsiteX7" fmla="*/ 297180 w 1150620"/>
              <a:gd name="connsiteY7" fmla="*/ 56254 h 389149"/>
              <a:gd name="connsiteX8" fmla="*/ 325120 w 1150620"/>
              <a:gd name="connsiteY8" fmla="*/ 104514 h 389149"/>
              <a:gd name="connsiteX9" fmla="*/ 353060 w 1150620"/>
              <a:gd name="connsiteY9" fmla="*/ 114674 h 389149"/>
              <a:gd name="connsiteX10" fmla="*/ 447040 w 1150620"/>
              <a:gd name="connsiteY10" fmla="*/ 137534 h 389149"/>
              <a:gd name="connsiteX11" fmla="*/ 543560 w 1150620"/>
              <a:gd name="connsiteY11" fmla="*/ 157854 h 389149"/>
              <a:gd name="connsiteX12" fmla="*/ 617220 w 1150620"/>
              <a:gd name="connsiteY12" fmla="*/ 185794 h 389149"/>
              <a:gd name="connsiteX13" fmla="*/ 665480 w 1150620"/>
              <a:gd name="connsiteY13" fmla="*/ 203574 h 389149"/>
              <a:gd name="connsiteX14" fmla="*/ 731520 w 1150620"/>
              <a:gd name="connsiteY14" fmla="*/ 226434 h 389149"/>
              <a:gd name="connsiteX15" fmla="*/ 754380 w 1150620"/>
              <a:gd name="connsiteY15" fmla="*/ 259454 h 389149"/>
              <a:gd name="connsiteX16" fmla="*/ 769620 w 1150620"/>
              <a:gd name="connsiteY16" fmla="*/ 292474 h 389149"/>
              <a:gd name="connsiteX17" fmla="*/ 779780 w 1150620"/>
              <a:gd name="connsiteY17" fmla="*/ 322954 h 389149"/>
              <a:gd name="connsiteX18" fmla="*/ 789940 w 1150620"/>
              <a:gd name="connsiteY18" fmla="*/ 361054 h 389149"/>
              <a:gd name="connsiteX19" fmla="*/ 802640 w 1150620"/>
              <a:gd name="connsiteY19" fmla="*/ 381374 h 389149"/>
              <a:gd name="connsiteX20" fmla="*/ 863600 w 1150620"/>
              <a:gd name="connsiteY20" fmla="*/ 386454 h 389149"/>
              <a:gd name="connsiteX21" fmla="*/ 909320 w 1150620"/>
              <a:gd name="connsiteY21" fmla="*/ 340734 h 389149"/>
              <a:gd name="connsiteX22" fmla="*/ 1023620 w 1150620"/>
              <a:gd name="connsiteY22" fmla="*/ 345814 h 389149"/>
              <a:gd name="connsiteX23" fmla="*/ 1092200 w 1150620"/>
              <a:gd name="connsiteY23" fmla="*/ 348354 h 389149"/>
              <a:gd name="connsiteX24" fmla="*/ 1115060 w 1150620"/>
              <a:gd name="connsiteY24" fmla="*/ 239134 h 389149"/>
              <a:gd name="connsiteX25" fmla="*/ 1150620 w 1150620"/>
              <a:gd name="connsiteY25" fmla="*/ 307714 h 389149"/>
              <a:gd name="connsiteX0" fmla="*/ 0 w 1150620"/>
              <a:gd name="connsiteY0" fmla="*/ 145154 h 389149"/>
              <a:gd name="connsiteX1" fmla="*/ 76200 w 1150620"/>
              <a:gd name="connsiteY1" fmla="*/ 134994 h 389149"/>
              <a:gd name="connsiteX2" fmla="*/ 121920 w 1150620"/>
              <a:gd name="connsiteY2" fmla="*/ 117214 h 389149"/>
              <a:gd name="connsiteX3" fmla="*/ 149860 w 1150620"/>
              <a:gd name="connsiteY3" fmla="*/ 96894 h 389149"/>
              <a:gd name="connsiteX4" fmla="*/ 208280 w 1150620"/>
              <a:gd name="connsiteY4" fmla="*/ 63874 h 389149"/>
              <a:gd name="connsiteX5" fmla="*/ 223520 w 1150620"/>
              <a:gd name="connsiteY5" fmla="*/ 33394 h 389149"/>
              <a:gd name="connsiteX6" fmla="*/ 266700 w 1150620"/>
              <a:gd name="connsiteY6" fmla="*/ 374 h 389149"/>
              <a:gd name="connsiteX7" fmla="*/ 297180 w 1150620"/>
              <a:gd name="connsiteY7" fmla="*/ 56254 h 389149"/>
              <a:gd name="connsiteX8" fmla="*/ 325120 w 1150620"/>
              <a:gd name="connsiteY8" fmla="*/ 104514 h 389149"/>
              <a:gd name="connsiteX9" fmla="*/ 353060 w 1150620"/>
              <a:gd name="connsiteY9" fmla="*/ 114674 h 389149"/>
              <a:gd name="connsiteX10" fmla="*/ 447040 w 1150620"/>
              <a:gd name="connsiteY10" fmla="*/ 137534 h 389149"/>
              <a:gd name="connsiteX11" fmla="*/ 543560 w 1150620"/>
              <a:gd name="connsiteY11" fmla="*/ 157854 h 389149"/>
              <a:gd name="connsiteX12" fmla="*/ 617220 w 1150620"/>
              <a:gd name="connsiteY12" fmla="*/ 185794 h 389149"/>
              <a:gd name="connsiteX13" fmla="*/ 665480 w 1150620"/>
              <a:gd name="connsiteY13" fmla="*/ 203574 h 389149"/>
              <a:gd name="connsiteX14" fmla="*/ 731520 w 1150620"/>
              <a:gd name="connsiteY14" fmla="*/ 226434 h 389149"/>
              <a:gd name="connsiteX15" fmla="*/ 754380 w 1150620"/>
              <a:gd name="connsiteY15" fmla="*/ 259454 h 389149"/>
              <a:gd name="connsiteX16" fmla="*/ 769620 w 1150620"/>
              <a:gd name="connsiteY16" fmla="*/ 292474 h 389149"/>
              <a:gd name="connsiteX17" fmla="*/ 779780 w 1150620"/>
              <a:gd name="connsiteY17" fmla="*/ 322954 h 389149"/>
              <a:gd name="connsiteX18" fmla="*/ 789940 w 1150620"/>
              <a:gd name="connsiteY18" fmla="*/ 361054 h 389149"/>
              <a:gd name="connsiteX19" fmla="*/ 802640 w 1150620"/>
              <a:gd name="connsiteY19" fmla="*/ 381374 h 389149"/>
              <a:gd name="connsiteX20" fmla="*/ 863600 w 1150620"/>
              <a:gd name="connsiteY20" fmla="*/ 386454 h 389149"/>
              <a:gd name="connsiteX21" fmla="*/ 909320 w 1150620"/>
              <a:gd name="connsiteY21" fmla="*/ 340734 h 389149"/>
              <a:gd name="connsiteX22" fmla="*/ 1023620 w 1150620"/>
              <a:gd name="connsiteY22" fmla="*/ 345814 h 389149"/>
              <a:gd name="connsiteX23" fmla="*/ 1092200 w 1150620"/>
              <a:gd name="connsiteY23" fmla="*/ 348354 h 389149"/>
              <a:gd name="connsiteX24" fmla="*/ 1120140 w 1150620"/>
              <a:gd name="connsiteY24" fmla="*/ 302634 h 389149"/>
              <a:gd name="connsiteX25" fmla="*/ 1150620 w 1150620"/>
              <a:gd name="connsiteY25" fmla="*/ 307714 h 389149"/>
              <a:gd name="connsiteX0" fmla="*/ 0 w 1201420"/>
              <a:gd name="connsiteY0" fmla="*/ 145154 h 389149"/>
              <a:gd name="connsiteX1" fmla="*/ 76200 w 1201420"/>
              <a:gd name="connsiteY1" fmla="*/ 134994 h 389149"/>
              <a:gd name="connsiteX2" fmla="*/ 121920 w 1201420"/>
              <a:gd name="connsiteY2" fmla="*/ 117214 h 389149"/>
              <a:gd name="connsiteX3" fmla="*/ 149860 w 1201420"/>
              <a:gd name="connsiteY3" fmla="*/ 96894 h 389149"/>
              <a:gd name="connsiteX4" fmla="*/ 208280 w 1201420"/>
              <a:gd name="connsiteY4" fmla="*/ 63874 h 389149"/>
              <a:gd name="connsiteX5" fmla="*/ 223520 w 1201420"/>
              <a:gd name="connsiteY5" fmla="*/ 33394 h 389149"/>
              <a:gd name="connsiteX6" fmla="*/ 266700 w 1201420"/>
              <a:gd name="connsiteY6" fmla="*/ 374 h 389149"/>
              <a:gd name="connsiteX7" fmla="*/ 297180 w 1201420"/>
              <a:gd name="connsiteY7" fmla="*/ 56254 h 389149"/>
              <a:gd name="connsiteX8" fmla="*/ 325120 w 1201420"/>
              <a:gd name="connsiteY8" fmla="*/ 104514 h 389149"/>
              <a:gd name="connsiteX9" fmla="*/ 353060 w 1201420"/>
              <a:gd name="connsiteY9" fmla="*/ 114674 h 389149"/>
              <a:gd name="connsiteX10" fmla="*/ 447040 w 1201420"/>
              <a:gd name="connsiteY10" fmla="*/ 137534 h 389149"/>
              <a:gd name="connsiteX11" fmla="*/ 543560 w 1201420"/>
              <a:gd name="connsiteY11" fmla="*/ 157854 h 389149"/>
              <a:gd name="connsiteX12" fmla="*/ 617220 w 1201420"/>
              <a:gd name="connsiteY12" fmla="*/ 185794 h 389149"/>
              <a:gd name="connsiteX13" fmla="*/ 665480 w 1201420"/>
              <a:gd name="connsiteY13" fmla="*/ 203574 h 389149"/>
              <a:gd name="connsiteX14" fmla="*/ 731520 w 1201420"/>
              <a:gd name="connsiteY14" fmla="*/ 226434 h 389149"/>
              <a:gd name="connsiteX15" fmla="*/ 754380 w 1201420"/>
              <a:gd name="connsiteY15" fmla="*/ 259454 h 389149"/>
              <a:gd name="connsiteX16" fmla="*/ 769620 w 1201420"/>
              <a:gd name="connsiteY16" fmla="*/ 292474 h 389149"/>
              <a:gd name="connsiteX17" fmla="*/ 779780 w 1201420"/>
              <a:gd name="connsiteY17" fmla="*/ 322954 h 389149"/>
              <a:gd name="connsiteX18" fmla="*/ 789940 w 1201420"/>
              <a:gd name="connsiteY18" fmla="*/ 361054 h 389149"/>
              <a:gd name="connsiteX19" fmla="*/ 802640 w 1201420"/>
              <a:gd name="connsiteY19" fmla="*/ 381374 h 389149"/>
              <a:gd name="connsiteX20" fmla="*/ 863600 w 1201420"/>
              <a:gd name="connsiteY20" fmla="*/ 386454 h 389149"/>
              <a:gd name="connsiteX21" fmla="*/ 909320 w 1201420"/>
              <a:gd name="connsiteY21" fmla="*/ 340734 h 389149"/>
              <a:gd name="connsiteX22" fmla="*/ 1023620 w 1201420"/>
              <a:gd name="connsiteY22" fmla="*/ 345814 h 389149"/>
              <a:gd name="connsiteX23" fmla="*/ 1092200 w 1201420"/>
              <a:gd name="connsiteY23" fmla="*/ 348354 h 389149"/>
              <a:gd name="connsiteX24" fmla="*/ 1120140 w 1201420"/>
              <a:gd name="connsiteY24" fmla="*/ 302634 h 389149"/>
              <a:gd name="connsiteX25" fmla="*/ 1201420 w 1201420"/>
              <a:gd name="connsiteY25" fmla="*/ 279774 h 389149"/>
              <a:gd name="connsiteX0" fmla="*/ 0 w 1201420"/>
              <a:gd name="connsiteY0" fmla="*/ 145154 h 389149"/>
              <a:gd name="connsiteX1" fmla="*/ 76200 w 1201420"/>
              <a:gd name="connsiteY1" fmla="*/ 134994 h 389149"/>
              <a:gd name="connsiteX2" fmla="*/ 121920 w 1201420"/>
              <a:gd name="connsiteY2" fmla="*/ 117214 h 389149"/>
              <a:gd name="connsiteX3" fmla="*/ 149860 w 1201420"/>
              <a:gd name="connsiteY3" fmla="*/ 96894 h 389149"/>
              <a:gd name="connsiteX4" fmla="*/ 208280 w 1201420"/>
              <a:gd name="connsiteY4" fmla="*/ 63874 h 389149"/>
              <a:gd name="connsiteX5" fmla="*/ 223520 w 1201420"/>
              <a:gd name="connsiteY5" fmla="*/ 33394 h 389149"/>
              <a:gd name="connsiteX6" fmla="*/ 266700 w 1201420"/>
              <a:gd name="connsiteY6" fmla="*/ 374 h 389149"/>
              <a:gd name="connsiteX7" fmla="*/ 297180 w 1201420"/>
              <a:gd name="connsiteY7" fmla="*/ 56254 h 389149"/>
              <a:gd name="connsiteX8" fmla="*/ 325120 w 1201420"/>
              <a:gd name="connsiteY8" fmla="*/ 104514 h 389149"/>
              <a:gd name="connsiteX9" fmla="*/ 353060 w 1201420"/>
              <a:gd name="connsiteY9" fmla="*/ 114674 h 389149"/>
              <a:gd name="connsiteX10" fmla="*/ 447040 w 1201420"/>
              <a:gd name="connsiteY10" fmla="*/ 137534 h 389149"/>
              <a:gd name="connsiteX11" fmla="*/ 543560 w 1201420"/>
              <a:gd name="connsiteY11" fmla="*/ 157854 h 389149"/>
              <a:gd name="connsiteX12" fmla="*/ 617220 w 1201420"/>
              <a:gd name="connsiteY12" fmla="*/ 185794 h 389149"/>
              <a:gd name="connsiteX13" fmla="*/ 665480 w 1201420"/>
              <a:gd name="connsiteY13" fmla="*/ 203574 h 389149"/>
              <a:gd name="connsiteX14" fmla="*/ 731520 w 1201420"/>
              <a:gd name="connsiteY14" fmla="*/ 226434 h 389149"/>
              <a:gd name="connsiteX15" fmla="*/ 754380 w 1201420"/>
              <a:gd name="connsiteY15" fmla="*/ 259454 h 389149"/>
              <a:gd name="connsiteX16" fmla="*/ 769620 w 1201420"/>
              <a:gd name="connsiteY16" fmla="*/ 292474 h 389149"/>
              <a:gd name="connsiteX17" fmla="*/ 779780 w 1201420"/>
              <a:gd name="connsiteY17" fmla="*/ 322954 h 389149"/>
              <a:gd name="connsiteX18" fmla="*/ 789940 w 1201420"/>
              <a:gd name="connsiteY18" fmla="*/ 361054 h 389149"/>
              <a:gd name="connsiteX19" fmla="*/ 802640 w 1201420"/>
              <a:gd name="connsiteY19" fmla="*/ 381374 h 389149"/>
              <a:gd name="connsiteX20" fmla="*/ 863600 w 1201420"/>
              <a:gd name="connsiteY20" fmla="*/ 386454 h 389149"/>
              <a:gd name="connsiteX21" fmla="*/ 909320 w 1201420"/>
              <a:gd name="connsiteY21" fmla="*/ 340734 h 389149"/>
              <a:gd name="connsiteX22" fmla="*/ 1023620 w 1201420"/>
              <a:gd name="connsiteY22" fmla="*/ 345814 h 389149"/>
              <a:gd name="connsiteX23" fmla="*/ 1092200 w 1201420"/>
              <a:gd name="connsiteY23" fmla="*/ 348354 h 389149"/>
              <a:gd name="connsiteX24" fmla="*/ 1148080 w 1201420"/>
              <a:gd name="connsiteY24" fmla="*/ 322954 h 389149"/>
              <a:gd name="connsiteX25" fmla="*/ 1201420 w 1201420"/>
              <a:gd name="connsiteY25" fmla="*/ 279774 h 38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1420" h="389149">
                <a:moveTo>
                  <a:pt x="0" y="145154"/>
                </a:moveTo>
                <a:cubicBezTo>
                  <a:pt x="27940" y="142402"/>
                  <a:pt x="55880" y="139651"/>
                  <a:pt x="76200" y="134994"/>
                </a:cubicBezTo>
                <a:cubicBezTo>
                  <a:pt x="96520" y="130337"/>
                  <a:pt x="109643" y="123564"/>
                  <a:pt x="121920" y="117214"/>
                </a:cubicBezTo>
                <a:cubicBezTo>
                  <a:pt x="134197" y="110864"/>
                  <a:pt x="135467" y="105784"/>
                  <a:pt x="149860" y="96894"/>
                </a:cubicBezTo>
                <a:cubicBezTo>
                  <a:pt x="164253" y="88004"/>
                  <a:pt x="196003" y="74457"/>
                  <a:pt x="208280" y="63874"/>
                </a:cubicBezTo>
                <a:cubicBezTo>
                  <a:pt x="220557" y="53291"/>
                  <a:pt x="213783" y="43977"/>
                  <a:pt x="223520" y="33394"/>
                </a:cubicBezTo>
                <a:cubicBezTo>
                  <a:pt x="233257" y="22811"/>
                  <a:pt x="254423" y="-3436"/>
                  <a:pt x="266700" y="374"/>
                </a:cubicBezTo>
                <a:cubicBezTo>
                  <a:pt x="278977" y="4184"/>
                  <a:pt x="287443" y="38897"/>
                  <a:pt x="297180" y="56254"/>
                </a:cubicBezTo>
                <a:cubicBezTo>
                  <a:pt x="306917" y="73611"/>
                  <a:pt x="315807" y="94777"/>
                  <a:pt x="325120" y="104514"/>
                </a:cubicBezTo>
                <a:cubicBezTo>
                  <a:pt x="334433" y="114251"/>
                  <a:pt x="332740" y="109171"/>
                  <a:pt x="353060" y="114674"/>
                </a:cubicBezTo>
                <a:cubicBezTo>
                  <a:pt x="373380" y="120177"/>
                  <a:pt x="415290" y="130337"/>
                  <a:pt x="447040" y="137534"/>
                </a:cubicBezTo>
                <a:cubicBezTo>
                  <a:pt x="478790" y="144731"/>
                  <a:pt x="515197" y="149811"/>
                  <a:pt x="543560" y="157854"/>
                </a:cubicBezTo>
                <a:cubicBezTo>
                  <a:pt x="571923" y="165897"/>
                  <a:pt x="617220" y="185794"/>
                  <a:pt x="617220" y="185794"/>
                </a:cubicBezTo>
                <a:lnTo>
                  <a:pt x="665480" y="203574"/>
                </a:lnTo>
                <a:cubicBezTo>
                  <a:pt x="684530" y="210347"/>
                  <a:pt x="716703" y="217121"/>
                  <a:pt x="731520" y="226434"/>
                </a:cubicBezTo>
                <a:cubicBezTo>
                  <a:pt x="746337" y="235747"/>
                  <a:pt x="748030" y="248447"/>
                  <a:pt x="754380" y="259454"/>
                </a:cubicBezTo>
                <a:cubicBezTo>
                  <a:pt x="760730" y="270461"/>
                  <a:pt x="765387" y="281891"/>
                  <a:pt x="769620" y="292474"/>
                </a:cubicBezTo>
                <a:cubicBezTo>
                  <a:pt x="773853" y="303057"/>
                  <a:pt x="776393" y="311524"/>
                  <a:pt x="779780" y="322954"/>
                </a:cubicBezTo>
                <a:cubicBezTo>
                  <a:pt x="783167" y="334384"/>
                  <a:pt x="786130" y="351317"/>
                  <a:pt x="789940" y="361054"/>
                </a:cubicBezTo>
                <a:cubicBezTo>
                  <a:pt x="793750" y="370791"/>
                  <a:pt x="790363" y="377141"/>
                  <a:pt x="802640" y="381374"/>
                </a:cubicBezTo>
                <a:cubicBezTo>
                  <a:pt x="814917" y="385607"/>
                  <a:pt x="845820" y="393227"/>
                  <a:pt x="863600" y="386454"/>
                </a:cubicBezTo>
                <a:cubicBezTo>
                  <a:pt x="881380" y="379681"/>
                  <a:pt x="882650" y="347507"/>
                  <a:pt x="909320" y="340734"/>
                </a:cubicBezTo>
                <a:cubicBezTo>
                  <a:pt x="935990" y="333961"/>
                  <a:pt x="993140" y="344544"/>
                  <a:pt x="1023620" y="345814"/>
                </a:cubicBezTo>
                <a:cubicBezTo>
                  <a:pt x="1054100" y="347084"/>
                  <a:pt x="1071457" y="352164"/>
                  <a:pt x="1092200" y="348354"/>
                </a:cubicBezTo>
                <a:cubicBezTo>
                  <a:pt x="1112943" y="344544"/>
                  <a:pt x="1129877" y="334384"/>
                  <a:pt x="1148080" y="322954"/>
                </a:cubicBezTo>
                <a:cubicBezTo>
                  <a:pt x="1166283" y="311524"/>
                  <a:pt x="1189567" y="256914"/>
                  <a:pt x="1201420" y="27977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76700" y="6146800"/>
            <a:ext cx="177800" cy="144780"/>
          </a:xfrm>
          <a:custGeom>
            <a:avLst/>
            <a:gdLst>
              <a:gd name="connsiteX0" fmla="*/ 0 w 177800"/>
              <a:gd name="connsiteY0" fmla="*/ 0 h 144780"/>
              <a:gd name="connsiteX1" fmla="*/ 53340 w 177800"/>
              <a:gd name="connsiteY1" fmla="*/ 53340 h 144780"/>
              <a:gd name="connsiteX2" fmla="*/ 116840 w 177800"/>
              <a:gd name="connsiteY2" fmla="*/ 121920 h 144780"/>
              <a:gd name="connsiteX3" fmla="*/ 177800 w 177800"/>
              <a:gd name="connsiteY3" fmla="*/ 14478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144780">
                <a:moveTo>
                  <a:pt x="0" y="0"/>
                </a:moveTo>
                <a:cubicBezTo>
                  <a:pt x="16933" y="16510"/>
                  <a:pt x="33867" y="33020"/>
                  <a:pt x="53340" y="53340"/>
                </a:cubicBezTo>
                <a:cubicBezTo>
                  <a:pt x="72813" y="73660"/>
                  <a:pt x="96097" y="106680"/>
                  <a:pt x="116840" y="121920"/>
                </a:cubicBezTo>
                <a:cubicBezTo>
                  <a:pt x="137583" y="137160"/>
                  <a:pt x="157691" y="140970"/>
                  <a:pt x="177800" y="14478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974454" y="6964680"/>
            <a:ext cx="595766" cy="1418280"/>
          </a:xfrm>
          <a:custGeom>
            <a:avLst/>
            <a:gdLst>
              <a:gd name="connsiteX0" fmla="*/ 100466 w 595766"/>
              <a:gd name="connsiteY0" fmla="*/ 0 h 1418280"/>
              <a:gd name="connsiteX1" fmla="*/ 100466 w 595766"/>
              <a:gd name="connsiteY1" fmla="*/ 73660 h 1418280"/>
              <a:gd name="connsiteX2" fmla="*/ 133486 w 595766"/>
              <a:gd name="connsiteY2" fmla="*/ 170180 h 1418280"/>
              <a:gd name="connsiteX3" fmla="*/ 130946 w 595766"/>
              <a:gd name="connsiteY3" fmla="*/ 261620 h 1418280"/>
              <a:gd name="connsiteX4" fmla="*/ 110626 w 595766"/>
              <a:gd name="connsiteY4" fmla="*/ 320040 h 1418280"/>
              <a:gd name="connsiteX5" fmla="*/ 85226 w 595766"/>
              <a:gd name="connsiteY5" fmla="*/ 401320 h 1418280"/>
              <a:gd name="connsiteX6" fmla="*/ 82686 w 595766"/>
              <a:gd name="connsiteY6" fmla="*/ 464820 h 1418280"/>
              <a:gd name="connsiteX7" fmla="*/ 54746 w 595766"/>
              <a:gd name="connsiteY7" fmla="*/ 533400 h 1418280"/>
              <a:gd name="connsiteX8" fmla="*/ 67446 w 595766"/>
              <a:gd name="connsiteY8" fmla="*/ 584200 h 1418280"/>
              <a:gd name="connsiteX9" fmla="*/ 26806 w 595766"/>
              <a:gd name="connsiteY9" fmla="*/ 657860 h 1418280"/>
              <a:gd name="connsiteX10" fmla="*/ 9026 w 595766"/>
              <a:gd name="connsiteY10" fmla="*/ 723900 h 1418280"/>
              <a:gd name="connsiteX11" fmla="*/ 1406 w 595766"/>
              <a:gd name="connsiteY11" fmla="*/ 797560 h 1418280"/>
              <a:gd name="connsiteX12" fmla="*/ 36966 w 595766"/>
              <a:gd name="connsiteY12" fmla="*/ 815340 h 1418280"/>
              <a:gd name="connsiteX13" fmla="*/ 52206 w 595766"/>
              <a:gd name="connsiteY13" fmla="*/ 843280 h 1418280"/>
              <a:gd name="connsiteX14" fmla="*/ 29346 w 595766"/>
              <a:gd name="connsiteY14" fmla="*/ 906780 h 1418280"/>
              <a:gd name="connsiteX15" fmla="*/ 9026 w 595766"/>
              <a:gd name="connsiteY15" fmla="*/ 962660 h 1418280"/>
              <a:gd name="connsiteX16" fmla="*/ 44586 w 595766"/>
              <a:gd name="connsiteY16" fmla="*/ 1026160 h 1418280"/>
              <a:gd name="connsiteX17" fmla="*/ 72526 w 595766"/>
              <a:gd name="connsiteY17" fmla="*/ 1071880 h 1418280"/>
              <a:gd name="connsiteX18" fmla="*/ 105546 w 595766"/>
              <a:gd name="connsiteY18" fmla="*/ 1104900 h 1418280"/>
              <a:gd name="connsiteX19" fmla="*/ 128406 w 595766"/>
              <a:gd name="connsiteY19" fmla="*/ 1130300 h 1418280"/>
              <a:gd name="connsiteX20" fmla="*/ 158886 w 595766"/>
              <a:gd name="connsiteY20" fmla="*/ 1176020 h 1418280"/>
              <a:gd name="connsiteX21" fmla="*/ 181746 w 595766"/>
              <a:gd name="connsiteY21" fmla="*/ 1206500 h 1418280"/>
              <a:gd name="connsiteX22" fmla="*/ 219846 w 595766"/>
              <a:gd name="connsiteY22" fmla="*/ 1234440 h 1418280"/>
              <a:gd name="connsiteX23" fmla="*/ 290966 w 595766"/>
              <a:gd name="connsiteY23" fmla="*/ 1285240 h 1418280"/>
              <a:gd name="connsiteX24" fmla="*/ 329066 w 595766"/>
              <a:gd name="connsiteY24" fmla="*/ 1313180 h 1418280"/>
              <a:gd name="connsiteX25" fmla="*/ 407806 w 595766"/>
              <a:gd name="connsiteY25" fmla="*/ 1346200 h 1418280"/>
              <a:gd name="connsiteX26" fmla="*/ 489086 w 595766"/>
              <a:gd name="connsiteY26" fmla="*/ 1371600 h 1418280"/>
              <a:gd name="connsiteX27" fmla="*/ 557666 w 595766"/>
              <a:gd name="connsiteY27" fmla="*/ 1412240 h 1418280"/>
              <a:gd name="connsiteX28" fmla="*/ 595766 w 595766"/>
              <a:gd name="connsiteY28" fmla="*/ 1417320 h 141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5766" h="1418280">
                <a:moveTo>
                  <a:pt x="100466" y="0"/>
                </a:moveTo>
                <a:cubicBezTo>
                  <a:pt x="97714" y="22648"/>
                  <a:pt x="94963" y="45297"/>
                  <a:pt x="100466" y="73660"/>
                </a:cubicBezTo>
                <a:cubicBezTo>
                  <a:pt x="105969" y="102023"/>
                  <a:pt x="128406" y="138853"/>
                  <a:pt x="133486" y="170180"/>
                </a:cubicBezTo>
                <a:cubicBezTo>
                  <a:pt x="138566" y="201507"/>
                  <a:pt x="134756" y="236643"/>
                  <a:pt x="130946" y="261620"/>
                </a:cubicBezTo>
                <a:cubicBezTo>
                  <a:pt x="127136" y="286597"/>
                  <a:pt x="118246" y="296757"/>
                  <a:pt x="110626" y="320040"/>
                </a:cubicBezTo>
                <a:cubicBezTo>
                  <a:pt x="103006" y="343323"/>
                  <a:pt x="89883" y="377190"/>
                  <a:pt x="85226" y="401320"/>
                </a:cubicBezTo>
                <a:cubicBezTo>
                  <a:pt x="80569" y="425450"/>
                  <a:pt x="87766" y="442807"/>
                  <a:pt x="82686" y="464820"/>
                </a:cubicBezTo>
                <a:cubicBezTo>
                  <a:pt x="77606" y="486833"/>
                  <a:pt x="57286" y="513503"/>
                  <a:pt x="54746" y="533400"/>
                </a:cubicBezTo>
                <a:cubicBezTo>
                  <a:pt x="52206" y="553297"/>
                  <a:pt x="72103" y="563457"/>
                  <a:pt x="67446" y="584200"/>
                </a:cubicBezTo>
                <a:cubicBezTo>
                  <a:pt x="62789" y="604943"/>
                  <a:pt x="36543" y="634577"/>
                  <a:pt x="26806" y="657860"/>
                </a:cubicBezTo>
                <a:cubicBezTo>
                  <a:pt x="17069" y="681143"/>
                  <a:pt x="13259" y="700617"/>
                  <a:pt x="9026" y="723900"/>
                </a:cubicBezTo>
                <a:cubicBezTo>
                  <a:pt x="4793" y="747183"/>
                  <a:pt x="-3251" y="782320"/>
                  <a:pt x="1406" y="797560"/>
                </a:cubicBezTo>
                <a:cubicBezTo>
                  <a:pt x="6063" y="812800"/>
                  <a:pt x="28499" y="807720"/>
                  <a:pt x="36966" y="815340"/>
                </a:cubicBezTo>
                <a:cubicBezTo>
                  <a:pt x="45433" y="822960"/>
                  <a:pt x="53476" y="828040"/>
                  <a:pt x="52206" y="843280"/>
                </a:cubicBezTo>
                <a:cubicBezTo>
                  <a:pt x="50936" y="858520"/>
                  <a:pt x="36543" y="886883"/>
                  <a:pt x="29346" y="906780"/>
                </a:cubicBezTo>
                <a:cubicBezTo>
                  <a:pt x="22149" y="926677"/>
                  <a:pt x="6486" y="942763"/>
                  <a:pt x="9026" y="962660"/>
                </a:cubicBezTo>
                <a:cubicBezTo>
                  <a:pt x="11566" y="982557"/>
                  <a:pt x="34003" y="1007957"/>
                  <a:pt x="44586" y="1026160"/>
                </a:cubicBezTo>
                <a:cubicBezTo>
                  <a:pt x="55169" y="1044363"/>
                  <a:pt x="62366" y="1058757"/>
                  <a:pt x="72526" y="1071880"/>
                </a:cubicBezTo>
                <a:cubicBezTo>
                  <a:pt x="82686" y="1085003"/>
                  <a:pt x="96233" y="1095163"/>
                  <a:pt x="105546" y="1104900"/>
                </a:cubicBezTo>
                <a:cubicBezTo>
                  <a:pt x="114859" y="1114637"/>
                  <a:pt x="119516" y="1118447"/>
                  <a:pt x="128406" y="1130300"/>
                </a:cubicBezTo>
                <a:cubicBezTo>
                  <a:pt x="137296" y="1142153"/>
                  <a:pt x="149996" y="1163320"/>
                  <a:pt x="158886" y="1176020"/>
                </a:cubicBezTo>
                <a:cubicBezTo>
                  <a:pt x="167776" y="1188720"/>
                  <a:pt x="171586" y="1196763"/>
                  <a:pt x="181746" y="1206500"/>
                </a:cubicBezTo>
                <a:cubicBezTo>
                  <a:pt x="191906" y="1216237"/>
                  <a:pt x="219846" y="1234440"/>
                  <a:pt x="219846" y="1234440"/>
                </a:cubicBezTo>
                <a:lnTo>
                  <a:pt x="290966" y="1285240"/>
                </a:lnTo>
                <a:cubicBezTo>
                  <a:pt x="309169" y="1298363"/>
                  <a:pt x="309593" y="1303020"/>
                  <a:pt x="329066" y="1313180"/>
                </a:cubicBezTo>
                <a:cubicBezTo>
                  <a:pt x="348539" y="1323340"/>
                  <a:pt x="381136" y="1336463"/>
                  <a:pt x="407806" y="1346200"/>
                </a:cubicBezTo>
                <a:cubicBezTo>
                  <a:pt x="434476" y="1355937"/>
                  <a:pt x="464109" y="1360593"/>
                  <a:pt x="489086" y="1371600"/>
                </a:cubicBezTo>
                <a:cubicBezTo>
                  <a:pt x="514063" y="1382607"/>
                  <a:pt x="539886" y="1404620"/>
                  <a:pt x="557666" y="1412240"/>
                </a:cubicBezTo>
                <a:cubicBezTo>
                  <a:pt x="575446" y="1419860"/>
                  <a:pt x="585606" y="1418590"/>
                  <a:pt x="595766" y="14173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5295900" y="8282940"/>
            <a:ext cx="268605" cy="114300"/>
          </a:xfrm>
          <a:custGeom>
            <a:avLst/>
            <a:gdLst>
              <a:gd name="connsiteX0" fmla="*/ 268605 w 268605"/>
              <a:gd name="connsiteY0" fmla="*/ 114300 h 114300"/>
              <a:gd name="connsiteX1" fmla="*/ 205740 w 268605"/>
              <a:gd name="connsiteY1" fmla="*/ 91440 h 114300"/>
              <a:gd name="connsiteX2" fmla="*/ 169545 w 268605"/>
              <a:gd name="connsiteY2" fmla="*/ 64770 h 114300"/>
              <a:gd name="connsiteX3" fmla="*/ 116205 w 268605"/>
              <a:gd name="connsiteY3" fmla="*/ 51435 h 114300"/>
              <a:gd name="connsiteX4" fmla="*/ 72390 w 268605"/>
              <a:gd name="connsiteY4" fmla="*/ 34290 h 114300"/>
              <a:gd name="connsiteX5" fmla="*/ 28575 w 268605"/>
              <a:gd name="connsiteY5" fmla="*/ 17145 h 114300"/>
              <a:gd name="connsiteX6" fmla="*/ 0 w 268605"/>
              <a:gd name="connsiteY6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05" h="114300">
                <a:moveTo>
                  <a:pt x="268605" y="114300"/>
                </a:moveTo>
                <a:cubicBezTo>
                  <a:pt x="245427" y="106997"/>
                  <a:pt x="222250" y="99695"/>
                  <a:pt x="205740" y="91440"/>
                </a:cubicBezTo>
                <a:cubicBezTo>
                  <a:pt x="189230" y="83185"/>
                  <a:pt x="184467" y="71437"/>
                  <a:pt x="169545" y="64770"/>
                </a:cubicBezTo>
                <a:cubicBezTo>
                  <a:pt x="154623" y="58103"/>
                  <a:pt x="132397" y="56515"/>
                  <a:pt x="116205" y="51435"/>
                </a:cubicBezTo>
                <a:cubicBezTo>
                  <a:pt x="100013" y="46355"/>
                  <a:pt x="72390" y="34290"/>
                  <a:pt x="72390" y="34290"/>
                </a:cubicBezTo>
                <a:cubicBezTo>
                  <a:pt x="57785" y="28575"/>
                  <a:pt x="40640" y="22860"/>
                  <a:pt x="28575" y="17145"/>
                </a:cubicBezTo>
                <a:cubicBezTo>
                  <a:pt x="16510" y="11430"/>
                  <a:pt x="8255" y="5715"/>
                  <a:pt x="0" y="0"/>
                </a:cubicBezTo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044440" y="8282940"/>
            <a:ext cx="255270" cy="272417"/>
          </a:xfrm>
          <a:custGeom>
            <a:avLst/>
            <a:gdLst>
              <a:gd name="connsiteX0" fmla="*/ 255270 w 255270"/>
              <a:gd name="connsiteY0" fmla="*/ 0 h 272417"/>
              <a:gd name="connsiteX1" fmla="*/ 173355 w 255270"/>
              <a:gd name="connsiteY1" fmla="*/ 26670 h 272417"/>
              <a:gd name="connsiteX2" fmla="*/ 148590 w 255270"/>
              <a:gd name="connsiteY2" fmla="*/ 51435 h 272417"/>
              <a:gd name="connsiteX3" fmla="*/ 108585 w 255270"/>
              <a:gd name="connsiteY3" fmla="*/ 114300 h 272417"/>
              <a:gd name="connsiteX4" fmla="*/ 72390 w 255270"/>
              <a:gd name="connsiteY4" fmla="*/ 140970 h 272417"/>
              <a:gd name="connsiteX5" fmla="*/ 110490 w 255270"/>
              <a:gd name="connsiteY5" fmla="*/ 190500 h 272417"/>
              <a:gd name="connsiteX6" fmla="*/ 121920 w 255270"/>
              <a:gd name="connsiteY6" fmla="*/ 217170 h 272417"/>
              <a:gd name="connsiteX7" fmla="*/ 83820 w 255270"/>
              <a:gd name="connsiteY7" fmla="*/ 236220 h 272417"/>
              <a:gd name="connsiteX8" fmla="*/ 49530 w 255270"/>
              <a:gd name="connsiteY8" fmla="*/ 266700 h 272417"/>
              <a:gd name="connsiteX9" fmla="*/ 0 w 255270"/>
              <a:gd name="connsiteY9" fmla="*/ 272415 h 272417"/>
              <a:gd name="connsiteX10" fmla="*/ 0 w 255270"/>
              <a:gd name="connsiteY10" fmla="*/ 272415 h 2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270" h="272417">
                <a:moveTo>
                  <a:pt x="255270" y="0"/>
                </a:moveTo>
                <a:cubicBezTo>
                  <a:pt x="223202" y="9049"/>
                  <a:pt x="191135" y="18098"/>
                  <a:pt x="173355" y="26670"/>
                </a:cubicBezTo>
                <a:cubicBezTo>
                  <a:pt x="155575" y="35243"/>
                  <a:pt x="159385" y="36830"/>
                  <a:pt x="148590" y="51435"/>
                </a:cubicBezTo>
                <a:cubicBezTo>
                  <a:pt x="137795" y="66040"/>
                  <a:pt x="121285" y="99378"/>
                  <a:pt x="108585" y="114300"/>
                </a:cubicBezTo>
                <a:cubicBezTo>
                  <a:pt x="95885" y="129222"/>
                  <a:pt x="72072" y="128270"/>
                  <a:pt x="72390" y="140970"/>
                </a:cubicBezTo>
                <a:cubicBezTo>
                  <a:pt x="72708" y="153670"/>
                  <a:pt x="102235" y="177800"/>
                  <a:pt x="110490" y="190500"/>
                </a:cubicBezTo>
                <a:cubicBezTo>
                  <a:pt x="118745" y="203200"/>
                  <a:pt x="126365" y="209550"/>
                  <a:pt x="121920" y="217170"/>
                </a:cubicBezTo>
                <a:cubicBezTo>
                  <a:pt x="117475" y="224790"/>
                  <a:pt x="95885" y="227965"/>
                  <a:pt x="83820" y="236220"/>
                </a:cubicBezTo>
                <a:cubicBezTo>
                  <a:pt x="71755" y="244475"/>
                  <a:pt x="63500" y="260668"/>
                  <a:pt x="49530" y="266700"/>
                </a:cubicBezTo>
                <a:cubicBezTo>
                  <a:pt x="35560" y="272732"/>
                  <a:pt x="0" y="272415"/>
                  <a:pt x="0" y="272415"/>
                </a:cubicBezTo>
                <a:lnTo>
                  <a:pt x="0" y="272415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872867" y="8048440"/>
            <a:ext cx="1173478" cy="505010"/>
          </a:xfrm>
          <a:custGeom>
            <a:avLst/>
            <a:gdLst>
              <a:gd name="connsiteX0" fmla="*/ 1171575 w 1171575"/>
              <a:gd name="connsiteY0" fmla="*/ 505010 h 505010"/>
              <a:gd name="connsiteX1" fmla="*/ 1112520 w 1171575"/>
              <a:gd name="connsiteY1" fmla="*/ 442145 h 505010"/>
              <a:gd name="connsiteX2" fmla="*/ 1085850 w 1171575"/>
              <a:gd name="connsiteY2" fmla="*/ 430715 h 505010"/>
              <a:gd name="connsiteX3" fmla="*/ 1040130 w 1171575"/>
              <a:gd name="connsiteY3" fmla="*/ 405950 h 505010"/>
              <a:gd name="connsiteX4" fmla="*/ 1026795 w 1171575"/>
              <a:gd name="connsiteY4" fmla="*/ 364040 h 505010"/>
              <a:gd name="connsiteX5" fmla="*/ 1000125 w 1171575"/>
              <a:gd name="connsiteY5" fmla="*/ 339275 h 505010"/>
              <a:gd name="connsiteX6" fmla="*/ 946785 w 1171575"/>
              <a:gd name="connsiteY6" fmla="*/ 320225 h 505010"/>
              <a:gd name="connsiteX7" fmla="*/ 899160 w 1171575"/>
              <a:gd name="connsiteY7" fmla="*/ 304985 h 505010"/>
              <a:gd name="connsiteX8" fmla="*/ 872490 w 1171575"/>
              <a:gd name="connsiteY8" fmla="*/ 276410 h 505010"/>
              <a:gd name="connsiteX9" fmla="*/ 842010 w 1171575"/>
              <a:gd name="connsiteY9" fmla="*/ 266885 h 505010"/>
              <a:gd name="connsiteX10" fmla="*/ 796290 w 1171575"/>
              <a:gd name="connsiteY10" fmla="*/ 257360 h 505010"/>
              <a:gd name="connsiteX11" fmla="*/ 742950 w 1171575"/>
              <a:gd name="connsiteY11" fmla="*/ 238310 h 505010"/>
              <a:gd name="connsiteX12" fmla="*/ 710565 w 1171575"/>
              <a:gd name="connsiteY12" fmla="*/ 249740 h 505010"/>
              <a:gd name="connsiteX13" fmla="*/ 685800 w 1171575"/>
              <a:gd name="connsiteY13" fmla="*/ 255455 h 505010"/>
              <a:gd name="connsiteX14" fmla="*/ 636270 w 1171575"/>
              <a:gd name="connsiteY14" fmla="*/ 259265 h 505010"/>
              <a:gd name="connsiteX15" fmla="*/ 596265 w 1171575"/>
              <a:gd name="connsiteY15" fmla="*/ 245930 h 505010"/>
              <a:gd name="connsiteX16" fmla="*/ 550545 w 1171575"/>
              <a:gd name="connsiteY16" fmla="*/ 232595 h 505010"/>
              <a:gd name="connsiteX17" fmla="*/ 512445 w 1171575"/>
              <a:gd name="connsiteY17" fmla="*/ 204020 h 505010"/>
              <a:gd name="connsiteX18" fmla="*/ 457200 w 1171575"/>
              <a:gd name="connsiteY18" fmla="*/ 175445 h 505010"/>
              <a:gd name="connsiteX19" fmla="*/ 417195 w 1171575"/>
              <a:gd name="connsiteY19" fmla="*/ 139250 h 505010"/>
              <a:gd name="connsiteX20" fmla="*/ 386715 w 1171575"/>
              <a:gd name="connsiteY20" fmla="*/ 108770 h 505010"/>
              <a:gd name="connsiteX21" fmla="*/ 361950 w 1171575"/>
              <a:gd name="connsiteY21" fmla="*/ 85910 h 505010"/>
              <a:gd name="connsiteX22" fmla="*/ 318135 w 1171575"/>
              <a:gd name="connsiteY22" fmla="*/ 51620 h 505010"/>
              <a:gd name="connsiteX23" fmla="*/ 264795 w 1171575"/>
              <a:gd name="connsiteY23" fmla="*/ 36380 h 505010"/>
              <a:gd name="connsiteX24" fmla="*/ 234315 w 1171575"/>
              <a:gd name="connsiteY24" fmla="*/ 32570 h 505010"/>
              <a:gd name="connsiteX25" fmla="*/ 173355 w 1171575"/>
              <a:gd name="connsiteY25" fmla="*/ 40190 h 505010"/>
              <a:gd name="connsiteX26" fmla="*/ 142875 w 1171575"/>
              <a:gd name="connsiteY26" fmla="*/ 42095 h 505010"/>
              <a:gd name="connsiteX27" fmla="*/ 110490 w 1171575"/>
              <a:gd name="connsiteY27" fmla="*/ 47810 h 505010"/>
              <a:gd name="connsiteX28" fmla="*/ 80010 w 1171575"/>
              <a:gd name="connsiteY28" fmla="*/ 34475 h 505010"/>
              <a:gd name="connsiteX29" fmla="*/ 55245 w 1171575"/>
              <a:gd name="connsiteY29" fmla="*/ 2090 h 505010"/>
              <a:gd name="connsiteX30" fmla="*/ 0 w 1171575"/>
              <a:gd name="connsiteY30" fmla="*/ 5900 h 505010"/>
              <a:gd name="connsiteX0" fmla="*/ 1171575 w 1171575"/>
              <a:gd name="connsiteY0" fmla="*/ 505010 h 505010"/>
              <a:gd name="connsiteX1" fmla="*/ 1112520 w 1171575"/>
              <a:gd name="connsiteY1" fmla="*/ 442145 h 505010"/>
              <a:gd name="connsiteX2" fmla="*/ 1085850 w 1171575"/>
              <a:gd name="connsiteY2" fmla="*/ 430715 h 505010"/>
              <a:gd name="connsiteX3" fmla="*/ 1040130 w 1171575"/>
              <a:gd name="connsiteY3" fmla="*/ 405950 h 505010"/>
              <a:gd name="connsiteX4" fmla="*/ 1026795 w 1171575"/>
              <a:gd name="connsiteY4" fmla="*/ 364040 h 505010"/>
              <a:gd name="connsiteX5" fmla="*/ 1000125 w 1171575"/>
              <a:gd name="connsiteY5" fmla="*/ 339275 h 505010"/>
              <a:gd name="connsiteX6" fmla="*/ 946785 w 1171575"/>
              <a:gd name="connsiteY6" fmla="*/ 320225 h 505010"/>
              <a:gd name="connsiteX7" fmla="*/ 899160 w 1171575"/>
              <a:gd name="connsiteY7" fmla="*/ 304985 h 505010"/>
              <a:gd name="connsiteX8" fmla="*/ 872490 w 1171575"/>
              <a:gd name="connsiteY8" fmla="*/ 276410 h 505010"/>
              <a:gd name="connsiteX9" fmla="*/ 842010 w 1171575"/>
              <a:gd name="connsiteY9" fmla="*/ 266885 h 505010"/>
              <a:gd name="connsiteX10" fmla="*/ 796290 w 1171575"/>
              <a:gd name="connsiteY10" fmla="*/ 257360 h 505010"/>
              <a:gd name="connsiteX11" fmla="*/ 742950 w 1171575"/>
              <a:gd name="connsiteY11" fmla="*/ 238310 h 505010"/>
              <a:gd name="connsiteX12" fmla="*/ 710565 w 1171575"/>
              <a:gd name="connsiteY12" fmla="*/ 249740 h 505010"/>
              <a:gd name="connsiteX13" fmla="*/ 685800 w 1171575"/>
              <a:gd name="connsiteY13" fmla="*/ 255455 h 505010"/>
              <a:gd name="connsiteX14" fmla="*/ 636270 w 1171575"/>
              <a:gd name="connsiteY14" fmla="*/ 259265 h 505010"/>
              <a:gd name="connsiteX15" fmla="*/ 596265 w 1171575"/>
              <a:gd name="connsiteY15" fmla="*/ 245930 h 505010"/>
              <a:gd name="connsiteX16" fmla="*/ 550545 w 1171575"/>
              <a:gd name="connsiteY16" fmla="*/ 232595 h 505010"/>
              <a:gd name="connsiteX17" fmla="*/ 512445 w 1171575"/>
              <a:gd name="connsiteY17" fmla="*/ 204020 h 505010"/>
              <a:gd name="connsiteX18" fmla="*/ 457200 w 1171575"/>
              <a:gd name="connsiteY18" fmla="*/ 175445 h 505010"/>
              <a:gd name="connsiteX19" fmla="*/ 417195 w 1171575"/>
              <a:gd name="connsiteY19" fmla="*/ 139250 h 505010"/>
              <a:gd name="connsiteX20" fmla="*/ 386715 w 1171575"/>
              <a:gd name="connsiteY20" fmla="*/ 108770 h 505010"/>
              <a:gd name="connsiteX21" fmla="*/ 361950 w 1171575"/>
              <a:gd name="connsiteY21" fmla="*/ 85910 h 505010"/>
              <a:gd name="connsiteX22" fmla="*/ 318135 w 1171575"/>
              <a:gd name="connsiteY22" fmla="*/ 51620 h 505010"/>
              <a:gd name="connsiteX23" fmla="*/ 264795 w 1171575"/>
              <a:gd name="connsiteY23" fmla="*/ 36380 h 505010"/>
              <a:gd name="connsiteX24" fmla="*/ 234315 w 1171575"/>
              <a:gd name="connsiteY24" fmla="*/ 32570 h 505010"/>
              <a:gd name="connsiteX25" fmla="*/ 173355 w 1171575"/>
              <a:gd name="connsiteY25" fmla="*/ 40190 h 505010"/>
              <a:gd name="connsiteX26" fmla="*/ 142875 w 1171575"/>
              <a:gd name="connsiteY26" fmla="*/ 42095 h 505010"/>
              <a:gd name="connsiteX27" fmla="*/ 110490 w 1171575"/>
              <a:gd name="connsiteY27" fmla="*/ 47810 h 505010"/>
              <a:gd name="connsiteX28" fmla="*/ 80010 w 1171575"/>
              <a:gd name="connsiteY28" fmla="*/ 34475 h 505010"/>
              <a:gd name="connsiteX29" fmla="*/ 55245 w 1171575"/>
              <a:gd name="connsiteY29" fmla="*/ 2090 h 505010"/>
              <a:gd name="connsiteX30" fmla="*/ 0 w 1171575"/>
              <a:gd name="connsiteY30" fmla="*/ 5900 h 505010"/>
              <a:gd name="connsiteX0" fmla="*/ 1176956 w 1176956"/>
              <a:gd name="connsiteY0" fmla="*/ 505010 h 505010"/>
              <a:gd name="connsiteX1" fmla="*/ 1117901 w 1176956"/>
              <a:gd name="connsiteY1" fmla="*/ 442145 h 505010"/>
              <a:gd name="connsiteX2" fmla="*/ 1091231 w 1176956"/>
              <a:gd name="connsiteY2" fmla="*/ 430715 h 505010"/>
              <a:gd name="connsiteX3" fmla="*/ 1045511 w 1176956"/>
              <a:gd name="connsiteY3" fmla="*/ 405950 h 505010"/>
              <a:gd name="connsiteX4" fmla="*/ 1032176 w 1176956"/>
              <a:gd name="connsiteY4" fmla="*/ 364040 h 505010"/>
              <a:gd name="connsiteX5" fmla="*/ 1005506 w 1176956"/>
              <a:gd name="connsiteY5" fmla="*/ 339275 h 505010"/>
              <a:gd name="connsiteX6" fmla="*/ 952166 w 1176956"/>
              <a:gd name="connsiteY6" fmla="*/ 320225 h 505010"/>
              <a:gd name="connsiteX7" fmla="*/ 904541 w 1176956"/>
              <a:gd name="connsiteY7" fmla="*/ 304985 h 505010"/>
              <a:gd name="connsiteX8" fmla="*/ 877871 w 1176956"/>
              <a:gd name="connsiteY8" fmla="*/ 276410 h 505010"/>
              <a:gd name="connsiteX9" fmla="*/ 847391 w 1176956"/>
              <a:gd name="connsiteY9" fmla="*/ 266885 h 505010"/>
              <a:gd name="connsiteX10" fmla="*/ 801671 w 1176956"/>
              <a:gd name="connsiteY10" fmla="*/ 257360 h 505010"/>
              <a:gd name="connsiteX11" fmla="*/ 748331 w 1176956"/>
              <a:gd name="connsiteY11" fmla="*/ 238310 h 505010"/>
              <a:gd name="connsiteX12" fmla="*/ 715946 w 1176956"/>
              <a:gd name="connsiteY12" fmla="*/ 249740 h 505010"/>
              <a:gd name="connsiteX13" fmla="*/ 691181 w 1176956"/>
              <a:gd name="connsiteY13" fmla="*/ 255455 h 505010"/>
              <a:gd name="connsiteX14" fmla="*/ 641651 w 1176956"/>
              <a:gd name="connsiteY14" fmla="*/ 259265 h 505010"/>
              <a:gd name="connsiteX15" fmla="*/ 601646 w 1176956"/>
              <a:gd name="connsiteY15" fmla="*/ 245930 h 505010"/>
              <a:gd name="connsiteX16" fmla="*/ 555926 w 1176956"/>
              <a:gd name="connsiteY16" fmla="*/ 232595 h 505010"/>
              <a:gd name="connsiteX17" fmla="*/ 517826 w 1176956"/>
              <a:gd name="connsiteY17" fmla="*/ 204020 h 505010"/>
              <a:gd name="connsiteX18" fmla="*/ 462581 w 1176956"/>
              <a:gd name="connsiteY18" fmla="*/ 175445 h 505010"/>
              <a:gd name="connsiteX19" fmla="*/ 422576 w 1176956"/>
              <a:gd name="connsiteY19" fmla="*/ 139250 h 505010"/>
              <a:gd name="connsiteX20" fmla="*/ 392096 w 1176956"/>
              <a:gd name="connsiteY20" fmla="*/ 108770 h 505010"/>
              <a:gd name="connsiteX21" fmla="*/ 367331 w 1176956"/>
              <a:gd name="connsiteY21" fmla="*/ 85910 h 505010"/>
              <a:gd name="connsiteX22" fmla="*/ 323516 w 1176956"/>
              <a:gd name="connsiteY22" fmla="*/ 51620 h 505010"/>
              <a:gd name="connsiteX23" fmla="*/ 270176 w 1176956"/>
              <a:gd name="connsiteY23" fmla="*/ 36380 h 505010"/>
              <a:gd name="connsiteX24" fmla="*/ 239696 w 1176956"/>
              <a:gd name="connsiteY24" fmla="*/ 32570 h 505010"/>
              <a:gd name="connsiteX25" fmla="*/ 178736 w 1176956"/>
              <a:gd name="connsiteY25" fmla="*/ 40190 h 505010"/>
              <a:gd name="connsiteX26" fmla="*/ 148256 w 1176956"/>
              <a:gd name="connsiteY26" fmla="*/ 42095 h 505010"/>
              <a:gd name="connsiteX27" fmla="*/ 115871 w 1176956"/>
              <a:gd name="connsiteY27" fmla="*/ 47810 h 505010"/>
              <a:gd name="connsiteX28" fmla="*/ 85391 w 1176956"/>
              <a:gd name="connsiteY28" fmla="*/ 34475 h 505010"/>
              <a:gd name="connsiteX29" fmla="*/ 60626 w 1176956"/>
              <a:gd name="connsiteY29" fmla="*/ 2090 h 505010"/>
              <a:gd name="connsiteX30" fmla="*/ 5381 w 1176956"/>
              <a:gd name="connsiteY30" fmla="*/ 5900 h 505010"/>
              <a:gd name="connsiteX31" fmla="*/ 1571 w 1176956"/>
              <a:gd name="connsiteY31" fmla="*/ 5900 h 505010"/>
              <a:gd name="connsiteX0" fmla="*/ 1196340 w 1196340"/>
              <a:gd name="connsiteY0" fmla="*/ 505010 h 505010"/>
              <a:gd name="connsiteX1" fmla="*/ 1137285 w 1196340"/>
              <a:gd name="connsiteY1" fmla="*/ 442145 h 505010"/>
              <a:gd name="connsiteX2" fmla="*/ 1110615 w 1196340"/>
              <a:gd name="connsiteY2" fmla="*/ 430715 h 505010"/>
              <a:gd name="connsiteX3" fmla="*/ 1064895 w 1196340"/>
              <a:gd name="connsiteY3" fmla="*/ 405950 h 505010"/>
              <a:gd name="connsiteX4" fmla="*/ 1051560 w 1196340"/>
              <a:gd name="connsiteY4" fmla="*/ 364040 h 505010"/>
              <a:gd name="connsiteX5" fmla="*/ 1024890 w 1196340"/>
              <a:gd name="connsiteY5" fmla="*/ 339275 h 505010"/>
              <a:gd name="connsiteX6" fmla="*/ 971550 w 1196340"/>
              <a:gd name="connsiteY6" fmla="*/ 320225 h 505010"/>
              <a:gd name="connsiteX7" fmla="*/ 923925 w 1196340"/>
              <a:gd name="connsiteY7" fmla="*/ 304985 h 505010"/>
              <a:gd name="connsiteX8" fmla="*/ 897255 w 1196340"/>
              <a:gd name="connsiteY8" fmla="*/ 276410 h 505010"/>
              <a:gd name="connsiteX9" fmla="*/ 866775 w 1196340"/>
              <a:gd name="connsiteY9" fmla="*/ 266885 h 505010"/>
              <a:gd name="connsiteX10" fmla="*/ 821055 w 1196340"/>
              <a:gd name="connsiteY10" fmla="*/ 257360 h 505010"/>
              <a:gd name="connsiteX11" fmla="*/ 767715 w 1196340"/>
              <a:gd name="connsiteY11" fmla="*/ 238310 h 505010"/>
              <a:gd name="connsiteX12" fmla="*/ 735330 w 1196340"/>
              <a:gd name="connsiteY12" fmla="*/ 249740 h 505010"/>
              <a:gd name="connsiteX13" fmla="*/ 710565 w 1196340"/>
              <a:gd name="connsiteY13" fmla="*/ 255455 h 505010"/>
              <a:gd name="connsiteX14" fmla="*/ 661035 w 1196340"/>
              <a:gd name="connsiteY14" fmla="*/ 259265 h 505010"/>
              <a:gd name="connsiteX15" fmla="*/ 621030 w 1196340"/>
              <a:gd name="connsiteY15" fmla="*/ 245930 h 505010"/>
              <a:gd name="connsiteX16" fmla="*/ 575310 w 1196340"/>
              <a:gd name="connsiteY16" fmla="*/ 232595 h 505010"/>
              <a:gd name="connsiteX17" fmla="*/ 537210 w 1196340"/>
              <a:gd name="connsiteY17" fmla="*/ 204020 h 505010"/>
              <a:gd name="connsiteX18" fmla="*/ 481965 w 1196340"/>
              <a:gd name="connsiteY18" fmla="*/ 175445 h 505010"/>
              <a:gd name="connsiteX19" fmla="*/ 441960 w 1196340"/>
              <a:gd name="connsiteY19" fmla="*/ 139250 h 505010"/>
              <a:gd name="connsiteX20" fmla="*/ 411480 w 1196340"/>
              <a:gd name="connsiteY20" fmla="*/ 108770 h 505010"/>
              <a:gd name="connsiteX21" fmla="*/ 386715 w 1196340"/>
              <a:gd name="connsiteY21" fmla="*/ 85910 h 505010"/>
              <a:gd name="connsiteX22" fmla="*/ 342900 w 1196340"/>
              <a:gd name="connsiteY22" fmla="*/ 51620 h 505010"/>
              <a:gd name="connsiteX23" fmla="*/ 289560 w 1196340"/>
              <a:gd name="connsiteY23" fmla="*/ 36380 h 505010"/>
              <a:gd name="connsiteX24" fmla="*/ 259080 w 1196340"/>
              <a:gd name="connsiteY24" fmla="*/ 32570 h 505010"/>
              <a:gd name="connsiteX25" fmla="*/ 198120 w 1196340"/>
              <a:gd name="connsiteY25" fmla="*/ 40190 h 505010"/>
              <a:gd name="connsiteX26" fmla="*/ 167640 w 1196340"/>
              <a:gd name="connsiteY26" fmla="*/ 42095 h 505010"/>
              <a:gd name="connsiteX27" fmla="*/ 135255 w 1196340"/>
              <a:gd name="connsiteY27" fmla="*/ 47810 h 505010"/>
              <a:gd name="connsiteX28" fmla="*/ 104775 w 1196340"/>
              <a:gd name="connsiteY28" fmla="*/ 34475 h 505010"/>
              <a:gd name="connsiteX29" fmla="*/ 80010 w 1196340"/>
              <a:gd name="connsiteY29" fmla="*/ 2090 h 505010"/>
              <a:gd name="connsiteX30" fmla="*/ 24765 w 1196340"/>
              <a:gd name="connsiteY30" fmla="*/ 5900 h 505010"/>
              <a:gd name="connsiteX31" fmla="*/ 0 w 1196340"/>
              <a:gd name="connsiteY31" fmla="*/ 49715 h 505010"/>
              <a:gd name="connsiteX0" fmla="*/ 1173478 w 1173478"/>
              <a:gd name="connsiteY0" fmla="*/ 505010 h 505010"/>
              <a:gd name="connsiteX1" fmla="*/ 1114423 w 1173478"/>
              <a:gd name="connsiteY1" fmla="*/ 442145 h 505010"/>
              <a:gd name="connsiteX2" fmla="*/ 1087753 w 1173478"/>
              <a:gd name="connsiteY2" fmla="*/ 430715 h 505010"/>
              <a:gd name="connsiteX3" fmla="*/ 1042033 w 1173478"/>
              <a:gd name="connsiteY3" fmla="*/ 405950 h 505010"/>
              <a:gd name="connsiteX4" fmla="*/ 1028698 w 1173478"/>
              <a:gd name="connsiteY4" fmla="*/ 364040 h 505010"/>
              <a:gd name="connsiteX5" fmla="*/ 1002028 w 1173478"/>
              <a:gd name="connsiteY5" fmla="*/ 339275 h 505010"/>
              <a:gd name="connsiteX6" fmla="*/ 948688 w 1173478"/>
              <a:gd name="connsiteY6" fmla="*/ 320225 h 505010"/>
              <a:gd name="connsiteX7" fmla="*/ 901063 w 1173478"/>
              <a:gd name="connsiteY7" fmla="*/ 304985 h 505010"/>
              <a:gd name="connsiteX8" fmla="*/ 874393 w 1173478"/>
              <a:gd name="connsiteY8" fmla="*/ 276410 h 505010"/>
              <a:gd name="connsiteX9" fmla="*/ 843913 w 1173478"/>
              <a:gd name="connsiteY9" fmla="*/ 266885 h 505010"/>
              <a:gd name="connsiteX10" fmla="*/ 798193 w 1173478"/>
              <a:gd name="connsiteY10" fmla="*/ 257360 h 505010"/>
              <a:gd name="connsiteX11" fmla="*/ 744853 w 1173478"/>
              <a:gd name="connsiteY11" fmla="*/ 238310 h 505010"/>
              <a:gd name="connsiteX12" fmla="*/ 712468 w 1173478"/>
              <a:gd name="connsiteY12" fmla="*/ 249740 h 505010"/>
              <a:gd name="connsiteX13" fmla="*/ 687703 w 1173478"/>
              <a:gd name="connsiteY13" fmla="*/ 255455 h 505010"/>
              <a:gd name="connsiteX14" fmla="*/ 638173 w 1173478"/>
              <a:gd name="connsiteY14" fmla="*/ 259265 h 505010"/>
              <a:gd name="connsiteX15" fmla="*/ 598168 w 1173478"/>
              <a:gd name="connsiteY15" fmla="*/ 245930 h 505010"/>
              <a:gd name="connsiteX16" fmla="*/ 552448 w 1173478"/>
              <a:gd name="connsiteY16" fmla="*/ 232595 h 505010"/>
              <a:gd name="connsiteX17" fmla="*/ 514348 w 1173478"/>
              <a:gd name="connsiteY17" fmla="*/ 204020 h 505010"/>
              <a:gd name="connsiteX18" fmla="*/ 459103 w 1173478"/>
              <a:gd name="connsiteY18" fmla="*/ 175445 h 505010"/>
              <a:gd name="connsiteX19" fmla="*/ 419098 w 1173478"/>
              <a:gd name="connsiteY19" fmla="*/ 139250 h 505010"/>
              <a:gd name="connsiteX20" fmla="*/ 388618 w 1173478"/>
              <a:gd name="connsiteY20" fmla="*/ 108770 h 505010"/>
              <a:gd name="connsiteX21" fmla="*/ 363853 w 1173478"/>
              <a:gd name="connsiteY21" fmla="*/ 85910 h 505010"/>
              <a:gd name="connsiteX22" fmla="*/ 320038 w 1173478"/>
              <a:gd name="connsiteY22" fmla="*/ 51620 h 505010"/>
              <a:gd name="connsiteX23" fmla="*/ 266698 w 1173478"/>
              <a:gd name="connsiteY23" fmla="*/ 36380 h 505010"/>
              <a:gd name="connsiteX24" fmla="*/ 236218 w 1173478"/>
              <a:gd name="connsiteY24" fmla="*/ 32570 h 505010"/>
              <a:gd name="connsiteX25" fmla="*/ 175258 w 1173478"/>
              <a:gd name="connsiteY25" fmla="*/ 40190 h 505010"/>
              <a:gd name="connsiteX26" fmla="*/ 144778 w 1173478"/>
              <a:gd name="connsiteY26" fmla="*/ 42095 h 505010"/>
              <a:gd name="connsiteX27" fmla="*/ 112393 w 1173478"/>
              <a:gd name="connsiteY27" fmla="*/ 47810 h 505010"/>
              <a:gd name="connsiteX28" fmla="*/ 81913 w 1173478"/>
              <a:gd name="connsiteY28" fmla="*/ 34475 h 505010"/>
              <a:gd name="connsiteX29" fmla="*/ 57148 w 1173478"/>
              <a:gd name="connsiteY29" fmla="*/ 2090 h 505010"/>
              <a:gd name="connsiteX30" fmla="*/ 1903 w 1173478"/>
              <a:gd name="connsiteY30" fmla="*/ 5900 h 505010"/>
              <a:gd name="connsiteX31" fmla="*/ 22858 w 1173478"/>
              <a:gd name="connsiteY31" fmla="*/ 55430 h 5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73478" h="505010">
                <a:moveTo>
                  <a:pt x="1173478" y="505010"/>
                </a:moveTo>
                <a:cubicBezTo>
                  <a:pt x="1151094" y="479768"/>
                  <a:pt x="1128710" y="454527"/>
                  <a:pt x="1114423" y="442145"/>
                </a:cubicBezTo>
                <a:cubicBezTo>
                  <a:pt x="1100135" y="429762"/>
                  <a:pt x="1099818" y="436747"/>
                  <a:pt x="1087753" y="430715"/>
                </a:cubicBezTo>
                <a:cubicBezTo>
                  <a:pt x="1075688" y="424683"/>
                  <a:pt x="1051875" y="417062"/>
                  <a:pt x="1042033" y="405950"/>
                </a:cubicBezTo>
                <a:cubicBezTo>
                  <a:pt x="1032191" y="394838"/>
                  <a:pt x="1035365" y="375152"/>
                  <a:pt x="1028698" y="364040"/>
                </a:cubicBezTo>
                <a:cubicBezTo>
                  <a:pt x="1022031" y="352928"/>
                  <a:pt x="1015363" y="346577"/>
                  <a:pt x="1002028" y="339275"/>
                </a:cubicBezTo>
                <a:cubicBezTo>
                  <a:pt x="988693" y="331973"/>
                  <a:pt x="965515" y="325940"/>
                  <a:pt x="948688" y="320225"/>
                </a:cubicBezTo>
                <a:cubicBezTo>
                  <a:pt x="931861" y="314510"/>
                  <a:pt x="913446" y="312288"/>
                  <a:pt x="901063" y="304985"/>
                </a:cubicBezTo>
                <a:cubicBezTo>
                  <a:pt x="888680" y="297682"/>
                  <a:pt x="883918" y="282760"/>
                  <a:pt x="874393" y="276410"/>
                </a:cubicBezTo>
                <a:cubicBezTo>
                  <a:pt x="864868" y="270060"/>
                  <a:pt x="856613" y="270060"/>
                  <a:pt x="843913" y="266885"/>
                </a:cubicBezTo>
                <a:cubicBezTo>
                  <a:pt x="831213" y="263710"/>
                  <a:pt x="814703" y="262123"/>
                  <a:pt x="798193" y="257360"/>
                </a:cubicBezTo>
                <a:cubicBezTo>
                  <a:pt x="781683" y="252597"/>
                  <a:pt x="759140" y="239580"/>
                  <a:pt x="744853" y="238310"/>
                </a:cubicBezTo>
                <a:cubicBezTo>
                  <a:pt x="730566" y="237040"/>
                  <a:pt x="721993" y="246882"/>
                  <a:pt x="712468" y="249740"/>
                </a:cubicBezTo>
                <a:cubicBezTo>
                  <a:pt x="702943" y="252597"/>
                  <a:pt x="700085" y="253868"/>
                  <a:pt x="687703" y="255455"/>
                </a:cubicBezTo>
                <a:cubicBezTo>
                  <a:pt x="675321" y="257042"/>
                  <a:pt x="653096" y="260853"/>
                  <a:pt x="638173" y="259265"/>
                </a:cubicBezTo>
                <a:cubicBezTo>
                  <a:pt x="623250" y="257677"/>
                  <a:pt x="612455" y="250375"/>
                  <a:pt x="598168" y="245930"/>
                </a:cubicBezTo>
                <a:cubicBezTo>
                  <a:pt x="583881" y="241485"/>
                  <a:pt x="566418" y="239580"/>
                  <a:pt x="552448" y="232595"/>
                </a:cubicBezTo>
                <a:cubicBezTo>
                  <a:pt x="538478" y="225610"/>
                  <a:pt x="529905" y="213545"/>
                  <a:pt x="514348" y="204020"/>
                </a:cubicBezTo>
                <a:cubicBezTo>
                  <a:pt x="498791" y="194495"/>
                  <a:pt x="474978" y="186240"/>
                  <a:pt x="459103" y="175445"/>
                </a:cubicBezTo>
                <a:cubicBezTo>
                  <a:pt x="443228" y="164650"/>
                  <a:pt x="430845" y="150362"/>
                  <a:pt x="419098" y="139250"/>
                </a:cubicBezTo>
                <a:cubicBezTo>
                  <a:pt x="407350" y="128137"/>
                  <a:pt x="397826" y="117660"/>
                  <a:pt x="388618" y="108770"/>
                </a:cubicBezTo>
                <a:cubicBezTo>
                  <a:pt x="379410" y="99880"/>
                  <a:pt x="375283" y="95435"/>
                  <a:pt x="363853" y="85910"/>
                </a:cubicBezTo>
                <a:cubicBezTo>
                  <a:pt x="352423" y="76385"/>
                  <a:pt x="336230" y="59875"/>
                  <a:pt x="320038" y="51620"/>
                </a:cubicBezTo>
                <a:cubicBezTo>
                  <a:pt x="303846" y="43365"/>
                  <a:pt x="280668" y="39555"/>
                  <a:pt x="266698" y="36380"/>
                </a:cubicBezTo>
                <a:cubicBezTo>
                  <a:pt x="252728" y="33205"/>
                  <a:pt x="251458" y="31935"/>
                  <a:pt x="236218" y="32570"/>
                </a:cubicBezTo>
                <a:cubicBezTo>
                  <a:pt x="220978" y="33205"/>
                  <a:pt x="190498" y="38603"/>
                  <a:pt x="175258" y="40190"/>
                </a:cubicBezTo>
                <a:cubicBezTo>
                  <a:pt x="160018" y="41777"/>
                  <a:pt x="155255" y="40825"/>
                  <a:pt x="144778" y="42095"/>
                </a:cubicBezTo>
                <a:cubicBezTo>
                  <a:pt x="134301" y="43365"/>
                  <a:pt x="122870" y="49080"/>
                  <a:pt x="112393" y="47810"/>
                </a:cubicBezTo>
                <a:cubicBezTo>
                  <a:pt x="101916" y="46540"/>
                  <a:pt x="91120" y="42095"/>
                  <a:pt x="81913" y="34475"/>
                </a:cubicBezTo>
                <a:cubicBezTo>
                  <a:pt x="72705" y="26855"/>
                  <a:pt x="70483" y="6853"/>
                  <a:pt x="57148" y="2090"/>
                </a:cubicBezTo>
                <a:cubicBezTo>
                  <a:pt x="43813" y="-2673"/>
                  <a:pt x="22858" y="1613"/>
                  <a:pt x="1903" y="5900"/>
                </a:cubicBezTo>
                <a:cubicBezTo>
                  <a:pt x="-7939" y="6535"/>
                  <a:pt x="23652" y="55430"/>
                  <a:pt x="22858" y="5543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868491" y="8153400"/>
            <a:ext cx="34854" cy="148590"/>
          </a:xfrm>
          <a:custGeom>
            <a:avLst/>
            <a:gdLst>
              <a:gd name="connsiteX0" fmla="*/ 34854 w 34854"/>
              <a:gd name="connsiteY0" fmla="*/ 0 h 148590"/>
              <a:gd name="connsiteX1" fmla="*/ 10089 w 34854"/>
              <a:gd name="connsiteY1" fmla="*/ 78105 h 148590"/>
              <a:gd name="connsiteX2" fmla="*/ 6279 w 34854"/>
              <a:gd name="connsiteY2" fmla="*/ 14859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54" h="148590">
                <a:moveTo>
                  <a:pt x="34854" y="0"/>
                </a:moveTo>
                <a:cubicBezTo>
                  <a:pt x="24852" y="26670"/>
                  <a:pt x="14851" y="53340"/>
                  <a:pt x="10089" y="78105"/>
                </a:cubicBezTo>
                <a:cubicBezTo>
                  <a:pt x="5327" y="102870"/>
                  <a:pt x="-7691" y="127953"/>
                  <a:pt x="6279" y="14859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876675" y="8353425"/>
            <a:ext cx="266784" cy="626968"/>
          </a:xfrm>
          <a:custGeom>
            <a:avLst/>
            <a:gdLst>
              <a:gd name="connsiteX0" fmla="*/ 0 w 266784"/>
              <a:gd name="connsiteY0" fmla="*/ 0 h 626968"/>
              <a:gd name="connsiteX1" fmla="*/ 9525 w 266784"/>
              <a:gd name="connsiteY1" fmla="*/ 76200 h 626968"/>
              <a:gd name="connsiteX2" fmla="*/ 19050 w 266784"/>
              <a:gd name="connsiteY2" fmla="*/ 131445 h 626968"/>
              <a:gd name="connsiteX3" fmla="*/ 20955 w 266784"/>
              <a:gd name="connsiteY3" fmla="*/ 165735 h 626968"/>
              <a:gd name="connsiteX4" fmla="*/ 49530 w 266784"/>
              <a:gd name="connsiteY4" fmla="*/ 188595 h 626968"/>
              <a:gd name="connsiteX5" fmla="*/ 72390 w 266784"/>
              <a:gd name="connsiteY5" fmla="*/ 228600 h 626968"/>
              <a:gd name="connsiteX6" fmla="*/ 91440 w 266784"/>
              <a:gd name="connsiteY6" fmla="*/ 255270 h 626968"/>
              <a:gd name="connsiteX7" fmla="*/ 116205 w 266784"/>
              <a:gd name="connsiteY7" fmla="*/ 302895 h 626968"/>
              <a:gd name="connsiteX8" fmla="*/ 146685 w 266784"/>
              <a:gd name="connsiteY8" fmla="*/ 367665 h 626968"/>
              <a:gd name="connsiteX9" fmla="*/ 160020 w 266784"/>
              <a:gd name="connsiteY9" fmla="*/ 394335 h 626968"/>
              <a:gd name="connsiteX10" fmla="*/ 232410 w 266784"/>
              <a:gd name="connsiteY10" fmla="*/ 422910 h 626968"/>
              <a:gd name="connsiteX11" fmla="*/ 260985 w 266784"/>
              <a:gd name="connsiteY11" fmla="*/ 455295 h 626968"/>
              <a:gd name="connsiteX12" fmla="*/ 266700 w 266784"/>
              <a:gd name="connsiteY12" fmla="*/ 478155 h 626968"/>
              <a:gd name="connsiteX13" fmla="*/ 259080 w 266784"/>
              <a:gd name="connsiteY13" fmla="*/ 508635 h 626968"/>
              <a:gd name="connsiteX14" fmla="*/ 236220 w 266784"/>
              <a:gd name="connsiteY14" fmla="*/ 525780 h 626968"/>
              <a:gd name="connsiteX15" fmla="*/ 192405 w 266784"/>
              <a:gd name="connsiteY15" fmla="*/ 560070 h 626968"/>
              <a:gd name="connsiteX16" fmla="*/ 158115 w 266784"/>
              <a:gd name="connsiteY16" fmla="*/ 596265 h 626968"/>
              <a:gd name="connsiteX17" fmla="*/ 133350 w 266784"/>
              <a:gd name="connsiteY17" fmla="*/ 613410 h 626968"/>
              <a:gd name="connsiteX18" fmla="*/ 106680 w 266784"/>
              <a:gd name="connsiteY18" fmla="*/ 626745 h 626968"/>
              <a:gd name="connsiteX19" fmla="*/ 60960 w 266784"/>
              <a:gd name="connsiteY19" fmla="*/ 621030 h 626968"/>
              <a:gd name="connsiteX20" fmla="*/ 28575 w 266784"/>
              <a:gd name="connsiteY20" fmla="*/ 611505 h 626968"/>
              <a:gd name="connsiteX21" fmla="*/ 0 w 266784"/>
              <a:gd name="connsiteY21" fmla="*/ 607695 h 62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6784" h="626968">
                <a:moveTo>
                  <a:pt x="0" y="0"/>
                </a:moveTo>
                <a:cubicBezTo>
                  <a:pt x="3175" y="27146"/>
                  <a:pt x="6350" y="54293"/>
                  <a:pt x="9525" y="76200"/>
                </a:cubicBezTo>
                <a:cubicBezTo>
                  <a:pt x="12700" y="98108"/>
                  <a:pt x="17145" y="116523"/>
                  <a:pt x="19050" y="131445"/>
                </a:cubicBezTo>
                <a:cubicBezTo>
                  <a:pt x="20955" y="146367"/>
                  <a:pt x="15875" y="156210"/>
                  <a:pt x="20955" y="165735"/>
                </a:cubicBezTo>
                <a:cubicBezTo>
                  <a:pt x="26035" y="175260"/>
                  <a:pt x="40958" y="178118"/>
                  <a:pt x="49530" y="188595"/>
                </a:cubicBezTo>
                <a:cubicBezTo>
                  <a:pt x="58102" y="199072"/>
                  <a:pt x="65405" y="217488"/>
                  <a:pt x="72390" y="228600"/>
                </a:cubicBezTo>
                <a:cubicBezTo>
                  <a:pt x="79375" y="239712"/>
                  <a:pt x="84137" y="242887"/>
                  <a:pt x="91440" y="255270"/>
                </a:cubicBezTo>
                <a:cubicBezTo>
                  <a:pt x="98743" y="267653"/>
                  <a:pt x="106998" y="284163"/>
                  <a:pt x="116205" y="302895"/>
                </a:cubicBezTo>
                <a:cubicBezTo>
                  <a:pt x="125413" y="321628"/>
                  <a:pt x="139383" y="352425"/>
                  <a:pt x="146685" y="367665"/>
                </a:cubicBezTo>
                <a:cubicBezTo>
                  <a:pt x="153987" y="382905"/>
                  <a:pt x="145733" y="385128"/>
                  <a:pt x="160020" y="394335"/>
                </a:cubicBezTo>
                <a:cubicBezTo>
                  <a:pt x="174307" y="403542"/>
                  <a:pt x="215583" y="412750"/>
                  <a:pt x="232410" y="422910"/>
                </a:cubicBezTo>
                <a:cubicBezTo>
                  <a:pt x="249238" y="433070"/>
                  <a:pt x="255270" y="446088"/>
                  <a:pt x="260985" y="455295"/>
                </a:cubicBezTo>
                <a:cubicBezTo>
                  <a:pt x="266700" y="464502"/>
                  <a:pt x="267018" y="469265"/>
                  <a:pt x="266700" y="478155"/>
                </a:cubicBezTo>
                <a:cubicBezTo>
                  <a:pt x="266383" y="487045"/>
                  <a:pt x="264160" y="500698"/>
                  <a:pt x="259080" y="508635"/>
                </a:cubicBezTo>
                <a:cubicBezTo>
                  <a:pt x="254000" y="516573"/>
                  <a:pt x="247333" y="517208"/>
                  <a:pt x="236220" y="525780"/>
                </a:cubicBezTo>
                <a:cubicBezTo>
                  <a:pt x="225108" y="534353"/>
                  <a:pt x="205422" y="548323"/>
                  <a:pt x="192405" y="560070"/>
                </a:cubicBezTo>
                <a:cubicBezTo>
                  <a:pt x="179388" y="571817"/>
                  <a:pt x="167958" y="587375"/>
                  <a:pt x="158115" y="596265"/>
                </a:cubicBezTo>
                <a:cubicBezTo>
                  <a:pt x="148273" y="605155"/>
                  <a:pt x="141922" y="608330"/>
                  <a:pt x="133350" y="613410"/>
                </a:cubicBezTo>
                <a:cubicBezTo>
                  <a:pt x="124778" y="618490"/>
                  <a:pt x="118745" y="625475"/>
                  <a:pt x="106680" y="626745"/>
                </a:cubicBezTo>
                <a:cubicBezTo>
                  <a:pt x="94615" y="628015"/>
                  <a:pt x="73977" y="623570"/>
                  <a:pt x="60960" y="621030"/>
                </a:cubicBezTo>
                <a:cubicBezTo>
                  <a:pt x="47943" y="618490"/>
                  <a:pt x="38735" y="613728"/>
                  <a:pt x="28575" y="611505"/>
                </a:cubicBezTo>
                <a:cubicBezTo>
                  <a:pt x="18415" y="609283"/>
                  <a:pt x="9207" y="608489"/>
                  <a:pt x="0" y="607695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3324225" y="8974455"/>
            <a:ext cx="520065" cy="266700"/>
          </a:xfrm>
          <a:custGeom>
            <a:avLst/>
            <a:gdLst>
              <a:gd name="connsiteX0" fmla="*/ 520065 w 520065"/>
              <a:gd name="connsiteY0" fmla="*/ 0 h 266700"/>
              <a:gd name="connsiteX1" fmla="*/ 470535 w 520065"/>
              <a:gd name="connsiteY1" fmla="*/ 9525 h 266700"/>
              <a:gd name="connsiteX2" fmla="*/ 388620 w 520065"/>
              <a:gd name="connsiteY2" fmla="*/ 17145 h 266700"/>
              <a:gd name="connsiteX3" fmla="*/ 350520 w 520065"/>
              <a:gd name="connsiteY3" fmla="*/ 49530 h 266700"/>
              <a:gd name="connsiteX4" fmla="*/ 300990 w 520065"/>
              <a:gd name="connsiteY4" fmla="*/ 57150 h 266700"/>
              <a:gd name="connsiteX5" fmla="*/ 243840 w 520065"/>
              <a:gd name="connsiteY5" fmla="*/ 41910 h 266700"/>
              <a:gd name="connsiteX6" fmla="*/ 207645 w 520065"/>
              <a:gd name="connsiteY6" fmla="*/ 30480 h 266700"/>
              <a:gd name="connsiteX7" fmla="*/ 211455 w 520065"/>
              <a:gd name="connsiteY7" fmla="*/ 163830 h 266700"/>
              <a:gd name="connsiteX8" fmla="*/ 89535 w 520065"/>
              <a:gd name="connsiteY8" fmla="*/ 219075 h 266700"/>
              <a:gd name="connsiteX9" fmla="*/ 45720 w 520065"/>
              <a:gd name="connsiteY9" fmla="*/ 236220 h 266700"/>
              <a:gd name="connsiteX10" fmla="*/ 0 w 520065"/>
              <a:gd name="connsiteY10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0065" h="266700">
                <a:moveTo>
                  <a:pt x="520065" y="0"/>
                </a:moveTo>
                <a:cubicBezTo>
                  <a:pt x="506253" y="3334"/>
                  <a:pt x="492442" y="6668"/>
                  <a:pt x="470535" y="9525"/>
                </a:cubicBezTo>
                <a:cubicBezTo>
                  <a:pt x="448628" y="12382"/>
                  <a:pt x="408622" y="10478"/>
                  <a:pt x="388620" y="17145"/>
                </a:cubicBezTo>
                <a:cubicBezTo>
                  <a:pt x="368618" y="23812"/>
                  <a:pt x="365125" y="42863"/>
                  <a:pt x="350520" y="49530"/>
                </a:cubicBezTo>
                <a:cubicBezTo>
                  <a:pt x="335915" y="56198"/>
                  <a:pt x="318770" y="58420"/>
                  <a:pt x="300990" y="57150"/>
                </a:cubicBezTo>
                <a:cubicBezTo>
                  <a:pt x="283210" y="55880"/>
                  <a:pt x="259397" y="46355"/>
                  <a:pt x="243840" y="41910"/>
                </a:cubicBezTo>
                <a:cubicBezTo>
                  <a:pt x="228283" y="37465"/>
                  <a:pt x="213042" y="10160"/>
                  <a:pt x="207645" y="30480"/>
                </a:cubicBezTo>
                <a:cubicBezTo>
                  <a:pt x="202248" y="50800"/>
                  <a:pt x="231140" y="132398"/>
                  <a:pt x="211455" y="163830"/>
                </a:cubicBezTo>
                <a:cubicBezTo>
                  <a:pt x="191770" y="195262"/>
                  <a:pt x="117157" y="207010"/>
                  <a:pt x="89535" y="219075"/>
                </a:cubicBezTo>
                <a:cubicBezTo>
                  <a:pt x="61913" y="231140"/>
                  <a:pt x="60642" y="228283"/>
                  <a:pt x="45720" y="236220"/>
                </a:cubicBezTo>
                <a:cubicBezTo>
                  <a:pt x="30798" y="244157"/>
                  <a:pt x="15399" y="255428"/>
                  <a:pt x="0" y="26670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79031" y="3097989"/>
            <a:ext cx="592932" cy="445311"/>
          </a:xfrm>
          <a:custGeom>
            <a:avLst/>
            <a:gdLst>
              <a:gd name="connsiteX0" fmla="*/ 0 w 592932"/>
              <a:gd name="connsiteY0" fmla="*/ 445311 h 445311"/>
              <a:gd name="connsiteX1" fmla="*/ 64294 w 592932"/>
              <a:gd name="connsiteY1" fmla="*/ 428642 h 445311"/>
              <a:gd name="connsiteX2" fmla="*/ 100013 w 592932"/>
              <a:gd name="connsiteY2" fmla="*/ 433405 h 445311"/>
              <a:gd name="connsiteX3" fmla="*/ 140494 w 592932"/>
              <a:gd name="connsiteY3" fmla="*/ 423880 h 445311"/>
              <a:gd name="connsiteX4" fmla="*/ 200025 w 592932"/>
              <a:gd name="connsiteY4" fmla="*/ 428642 h 445311"/>
              <a:gd name="connsiteX5" fmla="*/ 230982 w 592932"/>
              <a:gd name="connsiteY5" fmla="*/ 431024 h 445311"/>
              <a:gd name="connsiteX6" fmla="*/ 245269 w 592932"/>
              <a:gd name="connsiteY6" fmla="*/ 402449 h 445311"/>
              <a:gd name="connsiteX7" fmla="*/ 259557 w 592932"/>
              <a:gd name="connsiteY7" fmla="*/ 381017 h 445311"/>
              <a:gd name="connsiteX8" fmla="*/ 266700 w 592932"/>
              <a:gd name="connsiteY8" fmla="*/ 376255 h 445311"/>
              <a:gd name="connsiteX9" fmla="*/ 311944 w 592932"/>
              <a:gd name="connsiteY9" fmla="*/ 361967 h 445311"/>
              <a:gd name="connsiteX10" fmla="*/ 347663 w 592932"/>
              <a:gd name="connsiteY10" fmla="*/ 338155 h 445311"/>
              <a:gd name="connsiteX11" fmla="*/ 357188 w 592932"/>
              <a:gd name="connsiteY11" fmla="*/ 314342 h 445311"/>
              <a:gd name="connsiteX12" fmla="*/ 378619 w 592932"/>
              <a:gd name="connsiteY12" fmla="*/ 281005 h 445311"/>
              <a:gd name="connsiteX13" fmla="*/ 383382 w 592932"/>
              <a:gd name="connsiteY13" fmla="*/ 264336 h 445311"/>
              <a:gd name="connsiteX14" fmla="*/ 416719 w 592932"/>
              <a:gd name="connsiteY14" fmla="*/ 240524 h 445311"/>
              <a:gd name="connsiteX15" fmla="*/ 438150 w 592932"/>
              <a:gd name="connsiteY15" fmla="*/ 221474 h 445311"/>
              <a:gd name="connsiteX16" fmla="*/ 433388 w 592932"/>
              <a:gd name="connsiteY16" fmla="*/ 180992 h 445311"/>
              <a:gd name="connsiteX17" fmla="*/ 440532 w 592932"/>
              <a:gd name="connsiteY17" fmla="*/ 147655 h 445311"/>
              <a:gd name="connsiteX18" fmla="*/ 435769 w 592932"/>
              <a:gd name="connsiteY18" fmla="*/ 100030 h 445311"/>
              <a:gd name="connsiteX19" fmla="*/ 442913 w 592932"/>
              <a:gd name="connsiteY19" fmla="*/ 76217 h 445311"/>
              <a:gd name="connsiteX20" fmla="*/ 459582 w 592932"/>
              <a:gd name="connsiteY20" fmla="*/ 54786 h 445311"/>
              <a:gd name="connsiteX21" fmla="*/ 473869 w 592932"/>
              <a:gd name="connsiteY21" fmla="*/ 35736 h 445311"/>
              <a:gd name="connsiteX22" fmla="*/ 481013 w 592932"/>
              <a:gd name="connsiteY22" fmla="*/ 9542 h 445311"/>
              <a:gd name="connsiteX23" fmla="*/ 495300 w 592932"/>
              <a:gd name="connsiteY23" fmla="*/ 17 h 445311"/>
              <a:gd name="connsiteX24" fmla="*/ 550069 w 592932"/>
              <a:gd name="connsiteY24" fmla="*/ 7161 h 445311"/>
              <a:gd name="connsiteX25" fmla="*/ 564357 w 592932"/>
              <a:gd name="connsiteY25" fmla="*/ 7161 h 445311"/>
              <a:gd name="connsiteX26" fmla="*/ 592932 w 592932"/>
              <a:gd name="connsiteY26" fmla="*/ 7161 h 4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2932" h="445311">
                <a:moveTo>
                  <a:pt x="0" y="445311"/>
                </a:moveTo>
                <a:cubicBezTo>
                  <a:pt x="23812" y="437968"/>
                  <a:pt x="47625" y="430626"/>
                  <a:pt x="64294" y="428642"/>
                </a:cubicBezTo>
                <a:cubicBezTo>
                  <a:pt x="80963" y="426658"/>
                  <a:pt x="87313" y="434199"/>
                  <a:pt x="100013" y="433405"/>
                </a:cubicBezTo>
                <a:cubicBezTo>
                  <a:pt x="112713" y="432611"/>
                  <a:pt x="123825" y="424674"/>
                  <a:pt x="140494" y="423880"/>
                </a:cubicBezTo>
                <a:cubicBezTo>
                  <a:pt x="157163" y="423086"/>
                  <a:pt x="200025" y="428642"/>
                  <a:pt x="200025" y="428642"/>
                </a:cubicBezTo>
                <a:cubicBezTo>
                  <a:pt x="215106" y="429833"/>
                  <a:pt x="223441" y="435389"/>
                  <a:pt x="230982" y="431024"/>
                </a:cubicBezTo>
                <a:cubicBezTo>
                  <a:pt x="238523" y="426659"/>
                  <a:pt x="240507" y="410783"/>
                  <a:pt x="245269" y="402449"/>
                </a:cubicBezTo>
                <a:cubicBezTo>
                  <a:pt x="250032" y="394114"/>
                  <a:pt x="259557" y="381017"/>
                  <a:pt x="259557" y="381017"/>
                </a:cubicBezTo>
                <a:cubicBezTo>
                  <a:pt x="263129" y="376652"/>
                  <a:pt x="257969" y="379430"/>
                  <a:pt x="266700" y="376255"/>
                </a:cubicBezTo>
                <a:cubicBezTo>
                  <a:pt x="275431" y="373080"/>
                  <a:pt x="298450" y="368317"/>
                  <a:pt x="311944" y="361967"/>
                </a:cubicBezTo>
                <a:cubicBezTo>
                  <a:pt x="325438" y="355617"/>
                  <a:pt x="340122" y="346092"/>
                  <a:pt x="347663" y="338155"/>
                </a:cubicBezTo>
                <a:cubicBezTo>
                  <a:pt x="355204" y="330218"/>
                  <a:pt x="352029" y="323867"/>
                  <a:pt x="357188" y="314342"/>
                </a:cubicBezTo>
                <a:cubicBezTo>
                  <a:pt x="362347" y="304817"/>
                  <a:pt x="374253" y="289339"/>
                  <a:pt x="378619" y="281005"/>
                </a:cubicBezTo>
                <a:cubicBezTo>
                  <a:pt x="382985" y="272671"/>
                  <a:pt x="377032" y="271083"/>
                  <a:pt x="383382" y="264336"/>
                </a:cubicBezTo>
                <a:cubicBezTo>
                  <a:pt x="389732" y="257589"/>
                  <a:pt x="407591" y="247668"/>
                  <a:pt x="416719" y="240524"/>
                </a:cubicBezTo>
                <a:cubicBezTo>
                  <a:pt x="425847" y="233380"/>
                  <a:pt x="435372" y="231396"/>
                  <a:pt x="438150" y="221474"/>
                </a:cubicBezTo>
                <a:cubicBezTo>
                  <a:pt x="440928" y="211552"/>
                  <a:pt x="432991" y="193295"/>
                  <a:pt x="433388" y="180992"/>
                </a:cubicBezTo>
                <a:cubicBezTo>
                  <a:pt x="433785" y="168689"/>
                  <a:pt x="440135" y="161149"/>
                  <a:pt x="440532" y="147655"/>
                </a:cubicBezTo>
                <a:cubicBezTo>
                  <a:pt x="440929" y="134161"/>
                  <a:pt x="435372" y="111936"/>
                  <a:pt x="435769" y="100030"/>
                </a:cubicBezTo>
                <a:cubicBezTo>
                  <a:pt x="436166" y="88124"/>
                  <a:pt x="438944" y="83758"/>
                  <a:pt x="442913" y="76217"/>
                </a:cubicBezTo>
                <a:cubicBezTo>
                  <a:pt x="446882" y="68676"/>
                  <a:pt x="454423" y="61533"/>
                  <a:pt x="459582" y="54786"/>
                </a:cubicBezTo>
                <a:cubicBezTo>
                  <a:pt x="464741" y="48039"/>
                  <a:pt x="470297" y="43277"/>
                  <a:pt x="473869" y="35736"/>
                </a:cubicBezTo>
                <a:cubicBezTo>
                  <a:pt x="477441" y="28195"/>
                  <a:pt x="477441" y="15495"/>
                  <a:pt x="481013" y="9542"/>
                </a:cubicBezTo>
                <a:cubicBezTo>
                  <a:pt x="484585" y="3589"/>
                  <a:pt x="483791" y="414"/>
                  <a:pt x="495300" y="17"/>
                </a:cubicBezTo>
                <a:cubicBezTo>
                  <a:pt x="506809" y="-380"/>
                  <a:pt x="538560" y="5970"/>
                  <a:pt x="550069" y="7161"/>
                </a:cubicBezTo>
                <a:cubicBezTo>
                  <a:pt x="561578" y="8352"/>
                  <a:pt x="564357" y="7161"/>
                  <a:pt x="564357" y="7161"/>
                </a:cubicBezTo>
                <a:lnTo>
                  <a:pt x="592932" y="7161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302919" y="3119438"/>
            <a:ext cx="471487" cy="546076"/>
          </a:xfrm>
          <a:custGeom>
            <a:avLst/>
            <a:gdLst>
              <a:gd name="connsiteX0" fmla="*/ 0 w 471487"/>
              <a:gd name="connsiteY0" fmla="*/ 0 h 546076"/>
              <a:gd name="connsiteX1" fmla="*/ 59531 w 471487"/>
              <a:gd name="connsiteY1" fmla="*/ 40481 h 546076"/>
              <a:gd name="connsiteX2" fmla="*/ 100012 w 471487"/>
              <a:gd name="connsiteY2" fmla="*/ 85725 h 546076"/>
              <a:gd name="connsiteX3" fmla="*/ 114300 w 471487"/>
              <a:gd name="connsiteY3" fmla="*/ 102393 h 546076"/>
              <a:gd name="connsiteX4" fmla="*/ 133350 w 471487"/>
              <a:gd name="connsiteY4" fmla="*/ 147637 h 546076"/>
              <a:gd name="connsiteX5" fmla="*/ 152400 w 471487"/>
              <a:gd name="connsiteY5" fmla="*/ 209550 h 546076"/>
              <a:gd name="connsiteX6" fmla="*/ 152400 w 471487"/>
              <a:gd name="connsiteY6" fmla="*/ 240506 h 546076"/>
              <a:gd name="connsiteX7" fmla="*/ 169069 w 471487"/>
              <a:gd name="connsiteY7" fmla="*/ 264318 h 546076"/>
              <a:gd name="connsiteX8" fmla="*/ 219075 w 471487"/>
              <a:gd name="connsiteY8" fmla="*/ 307181 h 546076"/>
              <a:gd name="connsiteX9" fmla="*/ 273844 w 471487"/>
              <a:gd name="connsiteY9" fmla="*/ 354806 h 546076"/>
              <a:gd name="connsiteX10" fmla="*/ 319087 w 471487"/>
              <a:gd name="connsiteY10" fmla="*/ 416718 h 546076"/>
              <a:gd name="connsiteX11" fmla="*/ 366712 w 471487"/>
              <a:gd name="connsiteY11" fmla="*/ 464343 h 546076"/>
              <a:gd name="connsiteX12" fmla="*/ 402431 w 471487"/>
              <a:gd name="connsiteY12" fmla="*/ 504825 h 546076"/>
              <a:gd name="connsiteX13" fmla="*/ 423862 w 471487"/>
              <a:gd name="connsiteY13" fmla="*/ 526256 h 546076"/>
              <a:gd name="connsiteX14" fmla="*/ 445294 w 471487"/>
              <a:gd name="connsiteY14" fmla="*/ 545306 h 546076"/>
              <a:gd name="connsiteX15" fmla="*/ 471487 w 471487"/>
              <a:gd name="connsiteY15" fmla="*/ 540543 h 5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1487" h="546076">
                <a:moveTo>
                  <a:pt x="0" y="0"/>
                </a:moveTo>
                <a:cubicBezTo>
                  <a:pt x="21431" y="13097"/>
                  <a:pt x="42862" y="26194"/>
                  <a:pt x="59531" y="40481"/>
                </a:cubicBezTo>
                <a:cubicBezTo>
                  <a:pt x="76200" y="54768"/>
                  <a:pt x="90884" y="75406"/>
                  <a:pt x="100012" y="85725"/>
                </a:cubicBezTo>
                <a:cubicBezTo>
                  <a:pt x="109140" y="96044"/>
                  <a:pt x="108744" y="92074"/>
                  <a:pt x="114300" y="102393"/>
                </a:cubicBezTo>
                <a:cubicBezTo>
                  <a:pt x="119856" y="112712"/>
                  <a:pt x="127000" y="129778"/>
                  <a:pt x="133350" y="147637"/>
                </a:cubicBezTo>
                <a:cubicBezTo>
                  <a:pt x="139700" y="165496"/>
                  <a:pt x="149225" y="194072"/>
                  <a:pt x="152400" y="209550"/>
                </a:cubicBezTo>
                <a:cubicBezTo>
                  <a:pt x="155575" y="225028"/>
                  <a:pt x="149622" y="231378"/>
                  <a:pt x="152400" y="240506"/>
                </a:cubicBezTo>
                <a:cubicBezTo>
                  <a:pt x="155178" y="249634"/>
                  <a:pt x="157957" y="253206"/>
                  <a:pt x="169069" y="264318"/>
                </a:cubicBezTo>
                <a:cubicBezTo>
                  <a:pt x="180181" y="275430"/>
                  <a:pt x="219075" y="307181"/>
                  <a:pt x="219075" y="307181"/>
                </a:cubicBezTo>
                <a:cubicBezTo>
                  <a:pt x="236538" y="322262"/>
                  <a:pt x="257175" y="336550"/>
                  <a:pt x="273844" y="354806"/>
                </a:cubicBezTo>
                <a:cubicBezTo>
                  <a:pt x="290513" y="373062"/>
                  <a:pt x="303609" y="398462"/>
                  <a:pt x="319087" y="416718"/>
                </a:cubicBezTo>
                <a:cubicBezTo>
                  <a:pt x="334565" y="434974"/>
                  <a:pt x="352822" y="449659"/>
                  <a:pt x="366712" y="464343"/>
                </a:cubicBezTo>
                <a:cubicBezTo>
                  <a:pt x="380602" y="479027"/>
                  <a:pt x="392906" y="494506"/>
                  <a:pt x="402431" y="504825"/>
                </a:cubicBezTo>
                <a:cubicBezTo>
                  <a:pt x="411956" y="515144"/>
                  <a:pt x="416718" y="519509"/>
                  <a:pt x="423862" y="526256"/>
                </a:cubicBezTo>
                <a:cubicBezTo>
                  <a:pt x="431006" y="533003"/>
                  <a:pt x="437357" y="542925"/>
                  <a:pt x="445294" y="545306"/>
                </a:cubicBezTo>
                <a:cubicBezTo>
                  <a:pt x="453231" y="547687"/>
                  <a:pt x="462359" y="544115"/>
                  <a:pt x="471487" y="54054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30</cp:revision>
  <dcterms:created xsi:type="dcterms:W3CDTF">2020-09-21T11:11:19Z</dcterms:created>
  <dcterms:modified xsi:type="dcterms:W3CDTF">2021-05-23T15:22:06Z</dcterms:modified>
</cp:coreProperties>
</file>