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e92b0361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e92b0361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e92b0361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e92b0361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e92b0361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e92b0361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dfbdf588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dfbdf588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dfbdf588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dfbdf588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dfbdf5885_0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dfbdf5885_0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dfbdf5885_0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dfbdf5885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dfbdf5885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dfbdf5885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dfbdf588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dfbdf58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e92b03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e92b03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e92b0361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e92b0361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98100" y="1180227"/>
            <a:ext cx="8222100" cy="14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Store Management System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98100" y="2715939"/>
            <a:ext cx="8222100" cy="9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record and manage the everyday transactions in medical shoppee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Incite of the system:</a:t>
            </a:r>
            <a:endParaRPr sz="3600"/>
          </a:p>
        </p:txBody>
      </p:sp>
      <p:sp>
        <p:nvSpPr>
          <p:cNvPr id="340" name="Google Shape;340;p22"/>
          <p:cNvSpPr txBox="1"/>
          <p:nvPr>
            <p:ph idx="1" type="body"/>
          </p:nvPr>
        </p:nvSpPr>
        <p:spPr>
          <a:xfrm>
            <a:off x="1387725" y="16783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The whole system will comprise of:</a:t>
            </a:r>
            <a:endParaRPr b="1"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Inventory purchases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Inventory sales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Generating the management reports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Authentication system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/>
          <p:nvPr/>
        </p:nvSpPr>
        <p:spPr>
          <a:xfrm>
            <a:off x="476250" y="2023200"/>
            <a:ext cx="8503905" cy="20292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Any Questions?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/>
          <p:nvPr/>
        </p:nvSpPr>
        <p:spPr>
          <a:xfrm>
            <a:off x="1414750" y="2158100"/>
            <a:ext cx="6786075" cy="18943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Thank you . . 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824000" y="14459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by: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1543375" y="3200625"/>
            <a:ext cx="4255500" cy="9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Preeti Thorat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Kalyani Thorat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(Computer Engg (3rd Year))</a:t>
            </a:r>
            <a:endParaRPr i="1" sz="1800"/>
          </a:p>
        </p:txBody>
      </p:sp>
      <p:sp>
        <p:nvSpPr>
          <p:cNvPr id="285" name="Google Shape;285;p14"/>
          <p:cNvSpPr txBox="1"/>
          <p:nvPr>
            <p:ph type="ctrTitle"/>
          </p:nvPr>
        </p:nvSpPr>
        <p:spPr>
          <a:xfrm>
            <a:off x="4743775" y="14459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Guidance</a:t>
            </a:r>
            <a:r>
              <a:rPr lang="en"/>
              <a:t> by:</a:t>
            </a:r>
            <a:endParaRPr/>
          </a:p>
        </p:txBody>
      </p:sp>
      <p:sp>
        <p:nvSpPr>
          <p:cNvPr id="286" name="Google Shape;286;p14"/>
          <p:cNvSpPr txBox="1"/>
          <p:nvPr>
            <p:ph idx="1" type="subTitle"/>
          </p:nvPr>
        </p:nvSpPr>
        <p:spPr>
          <a:xfrm>
            <a:off x="5163400" y="32528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Prof. Ghogare V. D.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800"/>
              <a:t>(HOD, Computer Engg Dept.)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Intro: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98550" y="1300950"/>
            <a:ext cx="70305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“Medical Store Management System” will be the complete desktop application to record all the transactions taking place in Medical Shoppee, like inventory purchases and sales.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863" y="2729650"/>
            <a:ext cx="2006275" cy="200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Features:</a:t>
            </a:r>
            <a:endParaRPr sz="3600"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597875"/>
            <a:ext cx="70305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Portable (Platform independent)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Easy to use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Easy to learn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Well documented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Flexible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Reliable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Automated (Automatic backups)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Why are we building this software:</a:t>
            </a:r>
            <a:endParaRPr sz="3600"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benefit the small medical shop owners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Reduced cost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allow general people to easily manage the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get well analysed management reports easily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Profit &amp; Loss Account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Balance Sheet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Approach: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367425"/>
            <a:ext cx="7030500" cy="25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 are using industry leading technology stack in this project.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We will be following the best practices for developing reliable software system.</a:t>
            </a:r>
            <a:endParaRPr sz="2400"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6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Stack:</a:t>
            </a:r>
            <a:endParaRPr/>
          </a:p>
        </p:txBody>
      </p:sp>
      <p:sp>
        <p:nvSpPr>
          <p:cNvPr id="317" name="Google Shape;317;p19"/>
          <p:cNvSpPr txBox="1"/>
          <p:nvPr>
            <p:ph idx="4294967295" type="subTitle"/>
          </p:nvPr>
        </p:nvSpPr>
        <p:spPr>
          <a:xfrm>
            <a:off x="5387150" y="2294850"/>
            <a:ext cx="3405900" cy="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Java</a:t>
            </a:r>
            <a:endParaRPr sz="2400"/>
          </a:p>
        </p:txBody>
      </p:sp>
      <p:sp>
        <p:nvSpPr>
          <p:cNvPr id="318" name="Google Shape;318;p19"/>
          <p:cNvSpPr txBox="1"/>
          <p:nvPr>
            <p:ph idx="4294967295" type="subTitle"/>
          </p:nvPr>
        </p:nvSpPr>
        <p:spPr>
          <a:xfrm>
            <a:off x="5275225" y="3977150"/>
            <a:ext cx="3180900" cy="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MySQL</a:t>
            </a:r>
            <a:endParaRPr sz="2400"/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04687"/>
            <a:ext cx="3515726" cy="178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4025" y="3286850"/>
            <a:ext cx="2575278" cy="1475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</a:t>
            </a:r>
            <a:endParaRPr/>
          </a:p>
        </p:txBody>
      </p:sp>
      <p:sp>
        <p:nvSpPr>
          <p:cNvPr id="326" name="Google Shape;326;p20"/>
          <p:cNvSpPr txBox="1"/>
          <p:nvPr/>
        </p:nvSpPr>
        <p:spPr>
          <a:xfrm>
            <a:off x="1814100" y="1456125"/>
            <a:ext cx="6009900" cy="3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Java is a popular programming language, created in 1995.</a:t>
            </a:r>
            <a:endParaRPr sz="18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It is owned by Oracle, and more than </a:t>
            </a:r>
            <a:r>
              <a:rPr b="1"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3 billion</a:t>
            </a:r>
            <a:r>
              <a:rPr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devices run Java. It is used for:</a:t>
            </a:r>
            <a:endParaRPr sz="18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Mobile applications (specially Android apps)</a:t>
            </a:r>
            <a:endParaRPr sz="18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Desktop applications</a:t>
            </a:r>
            <a:endParaRPr sz="18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Web applications</a:t>
            </a:r>
            <a:endParaRPr sz="18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Web servers and application servers</a:t>
            </a:r>
            <a:endParaRPr sz="18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Games</a:t>
            </a:r>
            <a:endParaRPr sz="18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Database management</a:t>
            </a:r>
            <a:endParaRPr sz="18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2675" y="3695200"/>
            <a:ext cx="2418415" cy="12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333" name="Google Shape;333;p21"/>
          <p:cNvSpPr txBox="1"/>
          <p:nvPr/>
        </p:nvSpPr>
        <p:spPr>
          <a:xfrm>
            <a:off x="866275" y="1415525"/>
            <a:ext cx="7467900" cy="3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MySQL is a database system, used for developing web-based software applications.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MySQL used for both small and large applications.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MySQL is a relational database management system </a:t>
            </a:r>
            <a:r>
              <a:rPr lang="en" sz="1800">
                <a:solidFill>
                  <a:srgbClr val="666666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(RDBMS).</a:t>
            </a:r>
            <a:endParaRPr sz="1800">
              <a:solidFill>
                <a:srgbClr val="666666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MySQL is fast reliable and flexible and easy to use.</a:t>
            </a:r>
            <a:endParaRPr sz="1800">
              <a:solidFill>
                <a:srgbClr val="666666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MySQL is free to download and use.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4" name="Google Shape;3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275" y="3817025"/>
            <a:ext cx="2232498" cy="116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