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DA880-838A-1291-FBB8-BBA423AD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C26F4F-6868-3BA5-CE3F-28DA355B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5AB11-CC62-6A69-9C2C-5382BD04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E9DDA-05E1-7E16-9FC0-9E7C568A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934BB-9539-8211-7976-8461AF51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572AD-157E-4932-F4EC-CEE5BDC0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891FB-1B70-14A4-C067-5319E947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0021D-27D4-27D9-4CFF-44538481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58D20-22BC-BDBB-93B0-4E87B06B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9FACC-F85C-98DE-9B7D-36B700C6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46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43609-1EF3-EA5E-028E-AD31514B3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8E244D-B088-C821-7A9D-7A978C7CF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ED26D-2DCB-B13F-93A1-1BE8014A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C3CC5-B506-C9B7-F7DD-6433F236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57DFB-E512-359A-5C81-866AEE2B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5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2E9B5-2F1C-18F5-0C76-361DEBC7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630D0-8264-F41B-73C7-35263055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445C6-CEA4-BC6D-7F80-21851985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01CEC-6587-1997-B66F-5FDBE0F4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063B9-F383-420F-FBDD-2B494F93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1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78C5B-0D33-1738-D607-B984F2D8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173A7-F374-F9B1-F1AA-6B584358E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B7F4E-F48C-FA46-360D-A24318AB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5A775-2A7C-B00B-049F-E8D9A804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AC3DB-1352-81B4-E79E-6F285AFA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32D0-E467-EC5E-9DF3-7EE55EA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B7F39-260B-8401-F78E-90629D95A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269EAF-D4AF-15FA-C39C-E43347332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59C80-AD54-30E6-3D3D-EC005C2D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0932A-AD10-5C3D-AA30-49ACB18C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BFAE4-AFA0-460E-FF5F-44D3E7B7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7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690D9-EC4C-BAB0-9FE5-C2FF77AA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33E10-B899-6BCE-54E6-B73A196A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8DEF8-ADB5-AA7A-C948-7D6C452EF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812BEB-C5FD-A685-F894-BF997CB53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FBFBD2-9343-C3F4-EC63-234E513CE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0E5E07-48DA-952F-5344-427CAD18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D21797-80AE-AD91-D536-21D87F94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D94BA9-6226-1BF2-7495-F00E718C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6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33EEE-E2C7-0267-D803-D7CD4933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AD852-1476-89B7-2D7A-4DEE7AFC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8F6371-C6D3-ED74-F92D-79D9BED4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8D34E7-95F6-04E1-FE51-AD19C89E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9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D557A-BB01-F4AA-AD9A-A055E03D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3E47E7-CF70-E115-1862-0A6510B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8C94D-5565-611F-2D65-263BA2D5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4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0358A-36C4-5844-6505-1B2823D9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3AFC5-B7BF-4DDF-1543-E98DD6F4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74E525-25E7-F37B-A83B-9A018A2F3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442BC-E6AE-77F1-E1DE-20A00B3D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18494-EE28-D7F0-5525-E6AE0F96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24A50-1A4A-31FE-4F28-C2CB1481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2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2C3A5-CD4E-503D-1E2B-65FD82A2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0ACF88-55C5-2A00-0262-906E38786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25B5C1-F475-8499-71D7-D31A78EDC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607B8-DED8-09B3-48DF-2AC7454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63FFD-625E-6839-9002-EA822D5E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CBAA2-74A1-B872-3BA5-D016B8FB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DC5922-E7E2-E921-1C2B-AE1EA391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B7409-9CC1-B48D-DEC5-FDDFA2B52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F6EE8-9280-52B4-CECD-8FA3D8F51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13F6-0A51-4414-984E-54D9DF039548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DC548-09E2-0452-B64A-8B719362B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3044E-E514-E1FA-7380-F5ED17594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id="{BAE1EFF6-F034-B5B0-2FDF-12B965905C37}"/>
              </a:ext>
            </a:extLst>
          </p:cNvPr>
          <p:cNvGrpSpPr/>
          <p:nvPr/>
        </p:nvGrpSpPr>
        <p:grpSpPr>
          <a:xfrm>
            <a:off x="3165987" y="1120876"/>
            <a:ext cx="5201265" cy="3914067"/>
            <a:chOff x="2330245" y="678425"/>
            <a:chExt cx="7310283" cy="550115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7F8DCDB-701B-CA72-FFE8-BE2AE575F5C3}"/>
                </a:ext>
              </a:extLst>
            </p:cNvPr>
            <p:cNvSpPr/>
            <p:nvPr/>
          </p:nvSpPr>
          <p:spPr>
            <a:xfrm>
              <a:off x="2330245" y="1590368"/>
              <a:ext cx="1061884" cy="10618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x1</a:t>
              </a:r>
              <a:endParaRPr lang="ko-KR" altLang="en-US" sz="12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80898DD-29D4-9A27-338C-2DA5F5A3C77B}"/>
                </a:ext>
              </a:extLst>
            </p:cNvPr>
            <p:cNvSpPr/>
            <p:nvPr/>
          </p:nvSpPr>
          <p:spPr>
            <a:xfrm>
              <a:off x="2330245" y="3315930"/>
              <a:ext cx="1061884" cy="10618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x2</a:t>
              </a:r>
              <a:endParaRPr lang="ko-KR" altLang="en-US" sz="120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E5C49FC-6092-BB40-E975-E0EF9C7097FE}"/>
                </a:ext>
              </a:extLst>
            </p:cNvPr>
            <p:cNvGrpSpPr/>
            <p:nvPr/>
          </p:nvGrpSpPr>
          <p:grpSpPr>
            <a:xfrm>
              <a:off x="4503175" y="678425"/>
              <a:ext cx="1061884" cy="4513008"/>
              <a:chOff x="4070556" y="641554"/>
              <a:chExt cx="1061884" cy="451300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CC2EA30-AF4A-86AA-5005-7FEA4FBB934F}"/>
                  </a:ext>
                </a:extLst>
              </p:cNvPr>
              <p:cNvSpPr/>
              <p:nvPr/>
            </p:nvSpPr>
            <p:spPr>
              <a:xfrm>
                <a:off x="4070556" y="641554"/>
                <a:ext cx="1061884" cy="10618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5B38C7C-7833-A99C-75E1-9E97BEE05777}"/>
                  </a:ext>
                </a:extLst>
              </p:cNvPr>
              <p:cNvSpPr/>
              <p:nvPr/>
            </p:nvSpPr>
            <p:spPr>
              <a:xfrm>
                <a:off x="4070556" y="2367116"/>
                <a:ext cx="1061884" cy="10618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8728C3E-C9EE-6847-E889-D8C015722A53}"/>
                  </a:ext>
                </a:extLst>
              </p:cNvPr>
              <p:cNvSpPr/>
              <p:nvPr/>
            </p:nvSpPr>
            <p:spPr>
              <a:xfrm>
                <a:off x="4070556" y="4092678"/>
                <a:ext cx="1061884" cy="10618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777C5D6-4E26-F63A-E5FD-FFAA68BE66A2}"/>
                </a:ext>
              </a:extLst>
            </p:cNvPr>
            <p:cNvSpPr/>
            <p:nvPr/>
          </p:nvSpPr>
          <p:spPr>
            <a:xfrm>
              <a:off x="6528619" y="1590368"/>
              <a:ext cx="1061884" cy="10618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335DF62-A332-D705-F719-82E31AF67B1D}"/>
                </a:ext>
              </a:extLst>
            </p:cNvPr>
            <p:cNvSpPr/>
            <p:nvPr/>
          </p:nvSpPr>
          <p:spPr>
            <a:xfrm>
              <a:off x="6528619" y="3315930"/>
              <a:ext cx="1061884" cy="10618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C320703-E682-6F28-5839-129D46243282}"/>
                </a:ext>
              </a:extLst>
            </p:cNvPr>
            <p:cNvSpPr/>
            <p:nvPr/>
          </p:nvSpPr>
          <p:spPr>
            <a:xfrm>
              <a:off x="8554063" y="1590368"/>
              <a:ext cx="1061884" cy="10618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y1</a:t>
              </a:r>
              <a:endParaRPr lang="ko-KR" altLang="en-US" sz="1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FD05DEC-FEC7-D168-C91D-D6583007B296}"/>
                </a:ext>
              </a:extLst>
            </p:cNvPr>
            <p:cNvSpPr/>
            <p:nvPr/>
          </p:nvSpPr>
          <p:spPr>
            <a:xfrm>
              <a:off x="8554063" y="3315930"/>
              <a:ext cx="1061884" cy="10618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y2</a:t>
              </a:r>
              <a:endParaRPr lang="ko-KR" altLang="en-US" sz="12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649A3A4-1536-002E-F025-F19A6AA57AA3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 flipV="1">
              <a:off x="3392129" y="1209367"/>
              <a:ext cx="1111046" cy="911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8C5B861-9F52-D8A1-2A48-148CAF67FA58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>
              <a:off x="3392129" y="2121310"/>
              <a:ext cx="1111046" cy="8136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987FBE4-C6E8-DB34-8442-9AB319C220FD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3392129" y="2121310"/>
              <a:ext cx="1111046" cy="25391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F86F84A-9769-469D-920D-C5EBDF2EDC8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3392129" y="2934929"/>
              <a:ext cx="1111046" cy="911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35F4AE9-3E57-7D0D-08DC-797F9565EEB5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3392129" y="3846872"/>
              <a:ext cx="1111046" cy="8136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3CD5E0A-7333-79E2-C493-F0416FF36498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3392129" y="1209367"/>
              <a:ext cx="1111046" cy="26375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12AE78D-7D00-2864-4166-61C62BF66BF3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5565059" y="1209367"/>
              <a:ext cx="963560" cy="911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63333D6-C8E1-237A-0EDC-DD96AE9A6371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5565059" y="1209367"/>
              <a:ext cx="963560" cy="26375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4FB9C23-C7D2-1ABA-FBD7-41D786046439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5565059" y="2121310"/>
              <a:ext cx="963560" cy="8136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5FD18BA-D27A-0F15-F460-305C7D1E3D5B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5565059" y="2121310"/>
              <a:ext cx="963560" cy="25391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616ED5-E610-3530-7A9A-E8CD0B98D8F6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5565059" y="2934929"/>
              <a:ext cx="963560" cy="911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1DABA492-5C12-0984-AD47-8F2D7049CD64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5565059" y="3846872"/>
              <a:ext cx="963560" cy="8136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BA0341E5-84C5-D8BD-8A6A-B1F361F2A948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590503" y="2121310"/>
              <a:ext cx="963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34D7F0B-6D9E-DFD0-6A0D-D750E094A92C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 flipV="1">
              <a:off x="7590503" y="2121310"/>
              <a:ext cx="963560" cy="17255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B2B49066-9213-0085-56C8-A81389AB0AE0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7590503" y="2121310"/>
              <a:ext cx="963560" cy="17255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234B3C49-72AF-0297-0C29-3A61DF80C6BE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7590503" y="3846872"/>
              <a:ext cx="963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59D9660-C7C2-0B46-AB84-C81B440B1B8A}"/>
                </a:ext>
              </a:extLst>
            </p:cNvPr>
            <p:cNvSpPr/>
            <p:nvPr/>
          </p:nvSpPr>
          <p:spPr>
            <a:xfrm>
              <a:off x="2330245" y="4758815"/>
              <a:ext cx="1111046" cy="648929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입력층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2</a:t>
              </a:r>
              <a:r>
                <a:rPr lang="ko-KR" altLang="en-US" sz="1200" dirty="0"/>
                <a:t>개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4E142BB-DF72-92DC-54B4-579CB8C5CBD6}"/>
                </a:ext>
              </a:extLst>
            </p:cNvPr>
            <p:cNvSpPr/>
            <p:nvPr/>
          </p:nvSpPr>
          <p:spPr>
            <a:xfrm>
              <a:off x="4454013" y="5530646"/>
              <a:ext cx="1111046" cy="648929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은닉층</a:t>
              </a:r>
              <a:r>
                <a:rPr lang="en-US" altLang="ko-KR" sz="1200" dirty="0"/>
                <a:t>(1)</a:t>
              </a:r>
            </a:p>
            <a:p>
              <a:pPr algn="ctr"/>
              <a:r>
                <a:rPr lang="en-US" altLang="ko-KR" sz="1200" dirty="0"/>
                <a:t>3</a:t>
              </a:r>
              <a:r>
                <a:rPr lang="ko-KR" altLang="en-US" sz="1200" dirty="0"/>
                <a:t>개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A67EEFB-403E-2E57-E0D0-E76725D0FDC5}"/>
                </a:ext>
              </a:extLst>
            </p:cNvPr>
            <p:cNvSpPr/>
            <p:nvPr/>
          </p:nvSpPr>
          <p:spPr>
            <a:xfrm>
              <a:off x="6479457" y="4758815"/>
              <a:ext cx="1111046" cy="648929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은닉층</a:t>
              </a:r>
              <a:r>
                <a:rPr lang="en-US" altLang="ko-KR" sz="1200" dirty="0"/>
                <a:t>(2)</a:t>
              </a:r>
            </a:p>
            <a:p>
              <a:pPr algn="ctr"/>
              <a:r>
                <a:rPr lang="en-US" altLang="ko-KR" sz="1200" dirty="0"/>
                <a:t>2</a:t>
              </a:r>
              <a:r>
                <a:rPr lang="ko-KR" altLang="en-US" sz="1200" dirty="0"/>
                <a:t>개</a:t>
              </a:r>
              <a:endParaRPr lang="en-US" altLang="ko-KR" sz="12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E0DD92-58B1-8683-7892-22F56089C88A}"/>
                </a:ext>
              </a:extLst>
            </p:cNvPr>
            <p:cNvSpPr/>
            <p:nvPr/>
          </p:nvSpPr>
          <p:spPr>
            <a:xfrm>
              <a:off x="8529482" y="4758815"/>
              <a:ext cx="1111046" cy="648929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출력층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2</a:t>
              </a:r>
              <a:r>
                <a:rPr lang="ko-KR" altLang="en-US" sz="1200" dirty="0"/>
                <a:t>개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86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FDC98E84-5AE4-B136-DD82-DCC8640BD458}"/>
              </a:ext>
            </a:extLst>
          </p:cNvPr>
          <p:cNvGrpSpPr/>
          <p:nvPr/>
        </p:nvGrpSpPr>
        <p:grpSpPr>
          <a:xfrm>
            <a:off x="864448" y="813684"/>
            <a:ext cx="5629460" cy="3914067"/>
            <a:chOff x="539328" y="529204"/>
            <a:chExt cx="5629460" cy="391406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7F8DCDB-701B-CA72-FFE8-BE2AE575F5C3}"/>
                </a:ext>
              </a:extLst>
            </p:cNvPr>
            <p:cNvSpPr/>
            <p:nvPr/>
          </p:nvSpPr>
          <p:spPr>
            <a:xfrm>
              <a:off x="539328" y="1178051"/>
              <a:ext cx="755530" cy="755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x1</a:t>
              </a:r>
              <a:endParaRPr lang="ko-KR" altLang="en-US" sz="12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80898DD-29D4-9A27-338C-2DA5F5A3C77B}"/>
                </a:ext>
              </a:extLst>
            </p:cNvPr>
            <p:cNvSpPr/>
            <p:nvPr/>
          </p:nvSpPr>
          <p:spPr>
            <a:xfrm>
              <a:off x="539328" y="2405788"/>
              <a:ext cx="755530" cy="755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x2</a:t>
              </a:r>
              <a:endParaRPr lang="ko-KR" altLang="en-US" sz="12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CC2EA30-AF4A-86AA-5005-7FEA4FBB934F}"/>
                </a:ext>
              </a:extLst>
            </p:cNvPr>
            <p:cNvSpPr/>
            <p:nvPr/>
          </p:nvSpPr>
          <p:spPr>
            <a:xfrm>
              <a:off x="2085367" y="529204"/>
              <a:ext cx="755530" cy="755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5B38C7C-7833-A99C-75E1-9E97BEE05777}"/>
                </a:ext>
              </a:extLst>
            </p:cNvPr>
            <p:cNvSpPr/>
            <p:nvPr/>
          </p:nvSpPr>
          <p:spPr>
            <a:xfrm>
              <a:off x="2085367" y="1756941"/>
              <a:ext cx="755530" cy="755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8728C3E-C9EE-6847-E889-D8C015722A53}"/>
                </a:ext>
              </a:extLst>
            </p:cNvPr>
            <p:cNvSpPr/>
            <p:nvPr/>
          </p:nvSpPr>
          <p:spPr>
            <a:xfrm>
              <a:off x="2085367" y="2984678"/>
              <a:ext cx="755530" cy="755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649A3A4-1536-002E-F025-F19A6AA57AA3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 flipV="1">
              <a:off x="1294858" y="906969"/>
              <a:ext cx="790509" cy="648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8C5B861-9F52-D8A1-2A48-148CAF67FA58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>
              <a:off x="1294858" y="1555816"/>
              <a:ext cx="790509" cy="57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987FBE4-C6E8-DB34-8442-9AB319C220FD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1294858" y="1555816"/>
              <a:ext cx="790509" cy="18066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F86F84A-9769-469D-920D-C5EBDF2EDC8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1294858" y="2134706"/>
              <a:ext cx="790509" cy="648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35F4AE9-3E57-7D0D-08DC-797F9565EEB5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1294858" y="2783553"/>
              <a:ext cx="790509" cy="57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3CD5E0A-7333-79E2-C493-F0416FF36498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294858" y="906969"/>
              <a:ext cx="790509" cy="18765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59D9660-C7C2-0B46-AB84-C81B440B1B8A}"/>
                </a:ext>
              </a:extLst>
            </p:cNvPr>
            <p:cNvSpPr/>
            <p:nvPr/>
          </p:nvSpPr>
          <p:spPr>
            <a:xfrm>
              <a:off x="539328" y="3432401"/>
              <a:ext cx="790509" cy="461713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입력층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2</a:t>
              </a:r>
              <a:r>
                <a:rPr lang="ko-KR" altLang="en-US" sz="1200" dirty="0"/>
                <a:t>개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4E142BB-DF72-92DC-54B4-579CB8C5CBD6}"/>
                </a:ext>
              </a:extLst>
            </p:cNvPr>
            <p:cNvSpPr/>
            <p:nvPr/>
          </p:nvSpPr>
          <p:spPr>
            <a:xfrm>
              <a:off x="2050389" y="3981558"/>
              <a:ext cx="790509" cy="461713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은닉층</a:t>
              </a:r>
              <a:r>
                <a:rPr lang="en-US" altLang="ko-KR" sz="1200" dirty="0"/>
                <a:t>(1)</a:t>
              </a:r>
            </a:p>
            <a:p>
              <a:pPr algn="ctr"/>
              <a:r>
                <a:rPr lang="en-US" altLang="ko-KR" sz="1200" dirty="0"/>
                <a:t>3</a:t>
              </a:r>
              <a:r>
                <a:rPr lang="ko-KR" altLang="en-US" sz="1200" dirty="0"/>
                <a:t>개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6A7619-3A0C-783C-F79B-D0C05EF764EA}"/>
                </a:ext>
              </a:extLst>
            </p:cNvPr>
            <p:cNvSpPr txBox="1"/>
            <p:nvPr/>
          </p:nvSpPr>
          <p:spPr>
            <a:xfrm>
              <a:off x="2416469" y="737692"/>
              <a:ext cx="25840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</a:rPr>
                <a:t>(1)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3A8510-67CE-A2EA-9E57-BC8C7B260CB4}"/>
                </a:ext>
              </a:extLst>
            </p:cNvPr>
            <p:cNvSpPr txBox="1"/>
            <p:nvPr/>
          </p:nvSpPr>
          <p:spPr>
            <a:xfrm>
              <a:off x="2435705" y="889157"/>
              <a:ext cx="21993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</a:rPr>
                <a:t>1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478D365-A27A-2CF6-B855-3B3EBA8C4204}"/>
                </a:ext>
              </a:extLst>
            </p:cNvPr>
            <p:cNvGrpSpPr/>
            <p:nvPr/>
          </p:nvGrpSpPr>
          <p:grpSpPr>
            <a:xfrm>
              <a:off x="1374143" y="956672"/>
              <a:ext cx="386871" cy="307776"/>
              <a:chOff x="1374143" y="956672"/>
              <a:chExt cx="386871" cy="30777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AEE604-A861-07F8-9E22-CBC7A049FDF5}"/>
                  </a:ext>
                </a:extLst>
              </p:cNvPr>
              <p:cNvSpPr txBox="1"/>
              <p:nvPr/>
            </p:nvSpPr>
            <p:spPr>
              <a:xfrm>
                <a:off x="1374143" y="956672"/>
                <a:ext cx="298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w</a:t>
                </a:r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9C33A8-2210-CC7C-8D15-B61149340D27}"/>
                  </a:ext>
                </a:extLst>
              </p:cNvPr>
              <p:cNvSpPr txBox="1"/>
              <p:nvPr/>
            </p:nvSpPr>
            <p:spPr>
              <a:xfrm>
                <a:off x="1496198" y="1095171"/>
                <a:ext cx="25519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/>
                  <a:t>12</a:t>
                </a:r>
                <a:endParaRPr lang="ko-KR" altLang="en-US" sz="5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F802CA-4FA9-E31D-6D49-C925FBDAD142}"/>
                  </a:ext>
                </a:extLst>
              </p:cNvPr>
              <p:cNvSpPr txBox="1"/>
              <p:nvPr/>
            </p:nvSpPr>
            <p:spPr>
              <a:xfrm>
                <a:off x="1502610" y="973795"/>
                <a:ext cx="258404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/>
                  <a:t>(1)</a:t>
                </a:r>
                <a:endParaRPr lang="ko-KR" altLang="en-US" sz="5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C29BB98-C83A-3109-D1A0-873A51F84A02}"/>
                </a:ext>
              </a:extLst>
            </p:cNvPr>
            <p:cNvGrpSpPr/>
            <p:nvPr/>
          </p:nvGrpSpPr>
          <p:grpSpPr>
            <a:xfrm>
              <a:off x="3631406" y="1143072"/>
              <a:ext cx="1713837" cy="2013809"/>
              <a:chOff x="3213890" y="1186723"/>
              <a:chExt cx="1713837" cy="201380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CEB88-C80A-2618-E8D3-666946A69863}"/>
                  </a:ext>
                </a:extLst>
              </p:cNvPr>
              <p:cNvSpPr txBox="1"/>
              <p:nvPr/>
            </p:nvSpPr>
            <p:spPr>
              <a:xfrm>
                <a:off x="3213890" y="1364194"/>
                <a:ext cx="109196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600" dirty="0"/>
                  <a:t>w</a:t>
                </a:r>
                <a:endParaRPr lang="ko-KR" altLang="en-US" sz="96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22A2AD-9E8C-D956-D84A-3FFDE55A52A4}"/>
                  </a:ext>
                </a:extLst>
              </p:cNvPr>
              <p:cNvSpPr txBox="1"/>
              <p:nvPr/>
            </p:nvSpPr>
            <p:spPr>
              <a:xfrm>
                <a:off x="4089036" y="2431091"/>
                <a:ext cx="8066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/>
                  <a:t>12</a:t>
                </a:r>
                <a:endParaRPr lang="ko-KR" altLang="en-US" sz="44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4C122F-2A32-F6E1-7D0C-2DC6411155B8}"/>
                  </a:ext>
                </a:extLst>
              </p:cNvPr>
              <p:cNvSpPr txBox="1"/>
              <p:nvPr/>
            </p:nvSpPr>
            <p:spPr>
              <a:xfrm>
                <a:off x="4089036" y="1186723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/>
                  <a:t>(1)</a:t>
                </a:r>
                <a:endParaRPr lang="ko-KR" altLang="en-US" sz="4400" dirty="0"/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447F6A4-A28C-5C2A-AC4E-4B62D749F0F0}"/>
                </a:ext>
              </a:extLst>
            </p:cNvPr>
            <p:cNvSpPr/>
            <p:nvPr/>
          </p:nvSpPr>
          <p:spPr>
            <a:xfrm>
              <a:off x="5076822" y="1011844"/>
              <a:ext cx="1091966" cy="2667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층의 가중치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31A748-9D95-0451-8EB2-D5515E9B67BC}"/>
                </a:ext>
              </a:extLst>
            </p:cNvPr>
            <p:cNvSpPr/>
            <p:nvPr/>
          </p:nvSpPr>
          <p:spPr>
            <a:xfrm>
              <a:off x="4412917" y="3127642"/>
              <a:ext cx="1025960" cy="2348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To,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From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48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A1F0B9-A9E6-4764-9F35-4AF723539127}"/>
              </a:ext>
            </a:extLst>
          </p:cNvPr>
          <p:cNvGrpSpPr/>
          <p:nvPr/>
        </p:nvGrpSpPr>
        <p:grpSpPr>
          <a:xfrm>
            <a:off x="602171" y="1219202"/>
            <a:ext cx="10744588" cy="4054191"/>
            <a:chOff x="602171" y="1219202"/>
            <a:chExt cx="10744588" cy="4054191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E3064F9-D5F1-7A84-D3B3-BD46E4995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71" y="2097797"/>
              <a:ext cx="474345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81673E0-7EE0-E6BA-ED2B-F850F5D88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6056" y="1219202"/>
              <a:ext cx="5570703" cy="405419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B6FA7C1-AC03-4175-FC8A-23B95DD5B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171" y="3429000"/>
              <a:ext cx="4743450" cy="113223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CADDC92-5AB8-4268-B165-F6FB0BEFF72B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2973896" y="2840747"/>
              <a:ext cx="0" cy="588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18947E-6597-FF0E-2CA9-593A8AA39A96}"/>
                </a:ext>
              </a:extLst>
            </p:cNvPr>
            <p:cNvSpPr/>
            <p:nvPr/>
          </p:nvSpPr>
          <p:spPr>
            <a:xfrm>
              <a:off x="602171" y="4372242"/>
              <a:ext cx="622109" cy="2348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 x 3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D6B4432-D958-13E4-DDBE-63864F70F7A0}"/>
                </a:ext>
              </a:extLst>
            </p:cNvPr>
            <p:cNvSpPr/>
            <p:nvPr/>
          </p:nvSpPr>
          <p:spPr>
            <a:xfrm>
              <a:off x="2034731" y="4372242"/>
              <a:ext cx="622109" cy="2348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 x 2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86F5D8-77E2-4BB6-53DF-52D4B577A90D}"/>
                </a:ext>
              </a:extLst>
            </p:cNvPr>
            <p:cNvSpPr/>
            <p:nvPr/>
          </p:nvSpPr>
          <p:spPr>
            <a:xfrm>
              <a:off x="2776220" y="4372242"/>
              <a:ext cx="622109" cy="2348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2 x 3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97984C3-D70F-7666-4129-838EB19082A3}"/>
                </a:ext>
              </a:extLst>
            </p:cNvPr>
            <p:cNvSpPr/>
            <p:nvPr/>
          </p:nvSpPr>
          <p:spPr>
            <a:xfrm>
              <a:off x="4132580" y="4372242"/>
              <a:ext cx="622109" cy="2348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  x 3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29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38CFADB-6429-4189-A843-23AC66875E34}"/>
              </a:ext>
            </a:extLst>
          </p:cNvPr>
          <p:cNvGrpSpPr/>
          <p:nvPr/>
        </p:nvGrpSpPr>
        <p:grpSpPr>
          <a:xfrm>
            <a:off x="2297430" y="1260475"/>
            <a:ext cx="6846570" cy="4133850"/>
            <a:chOff x="2297430" y="1260475"/>
            <a:chExt cx="6846570" cy="413385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1CCC051-6D95-327B-0A29-E3A6C98D0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430" y="1260475"/>
              <a:ext cx="3086100" cy="413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2CE8498A-9B08-3656-98BC-3A9ECA595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609850"/>
              <a:ext cx="304800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7BC652-B04D-DA10-12C5-5912126643E4}"/>
                </a:ext>
              </a:extLst>
            </p:cNvPr>
            <p:cNvSpPr/>
            <p:nvPr/>
          </p:nvSpPr>
          <p:spPr>
            <a:xfrm>
              <a:off x="6510068" y="4248150"/>
              <a:ext cx="2219863" cy="382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소프트맥스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 표현식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03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1985B10-5D8E-768D-3FF3-E76A1504257B}"/>
              </a:ext>
            </a:extLst>
          </p:cNvPr>
          <p:cNvGrpSpPr/>
          <p:nvPr/>
        </p:nvGrpSpPr>
        <p:grpSpPr>
          <a:xfrm>
            <a:off x="488445" y="304581"/>
            <a:ext cx="8272097" cy="4345398"/>
            <a:chOff x="488445" y="304581"/>
            <a:chExt cx="8272097" cy="43453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9494440-A534-CCD9-D369-84784AEFB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45" y="304581"/>
              <a:ext cx="7872142" cy="221761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BE465F5-F6E5-8848-963A-CA47E3D19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445" y="2742129"/>
              <a:ext cx="8272097" cy="190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432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68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 해찬</dc:creator>
  <cp:lastModifiedBy>은 해찬</cp:lastModifiedBy>
  <cp:revision>2</cp:revision>
  <dcterms:created xsi:type="dcterms:W3CDTF">2022-12-22T11:54:41Z</dcterms:created>
  <dcterms:modified xsi:type="dcterms:W3CDTF">2022-12-26T01:28:10Z</dcterms:modified>
</cp:coreProperties>
</file>