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Outlier detection using a robust estimator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plausibility checks under time pressure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6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Content Placeholder 5" descr="stateofthe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5" b="-8155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191832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Future:</a:t>
            </a:r>
            <a:br>
              <a:rPr lang="en-US" dirty="0" smtClean="0"/>
            </a:br>
            <a:r>
              <a:rPr lang="en-US" dirty="0" smtClean="0"/>
              <a:t>Integrated Monitoring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157</TotalTime>
  <Words>19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Genesis</vt:lpstr>
      <vt:lpstr>Outlier detection using a robust estimator </vt:lpstr>
      <vt:lpstr>State of the art</vt:lpstr>
      <vt:lpstr>The Future: Integrated Monitoring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a robust estimator </dc:title>
  <dc:creator>Daniel</dc:creator>
  <cp:lastModifiedBy>Daniel</cp:lastModifiedBy>
  <cp:revision>5</cp:revision>
  <dcterms:created xsi:type="dcterms:W3CDTF">2015-03-21T05:27:55Z</dcterms:created>
  <dcterms:modified xsi:type="dcterms:W3CDTF">2015-03-21T08:05:54Z</dcterms:modified>
</cp:coreProperties>
</file>