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3/21/2015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Monitoring of Price Feeds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plausibility checks under time pressure </a:t>
            </a:r>
          </a:p>
        </p:txBody>
      </p:sp>
    </p:spTree>
    <p:extLst>
      <p:ext uri="{BB962C8B-B14F-4D97-AF65-F5344CB8AC3E}">
        <p14:creationId xmlns:p14="http://schemas.microsoft.com/office/powerpoint/2010/main" val="3302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pic>
        <p:nvPicPr>
          <p:cNvPr id="6" name="Content Placeholder 5" descr="stateoftheart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155" b="-8155"/>
          <a:stretch>
            <a:fillRect/>
          </a:stretch>
        </p:blipFill>
        <p:spPr>
          <a:xfrm>
            <a:off x="739775" y="2770188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19183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</a:t>
            </a:r>
            <a:r>
              <a:rPr lang="de-CH" dirty="0" err="1" smtClean="0"/>
              <a:t>we</a:t>
            </a:r>
            <a:r>
              <a:rPr lang="de-CH" dirty="0" smtClean="0"/>
              <a:t> </a:t>
            </a:r>
            <a:r>
              <a:rPr lang="de-CH" dirty="0" err="1" smtClean="0"/>
              <a:t>did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Big-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not </a:t>
            </a:r>
            <a:r>
              <a:rPr lang="de-CH" dirty="0" err="1" smtClean="0">
                <a:sym typeface="Wingdings" panose="05000000000000000000" pitchFamily="2" charset="2"/>
              </a:rPr>
              <a:t>enough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data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for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regression</a:t>
            </a:r>
            <a:endParaRPr lang="de-CH" dirty="0" smtClean="0"/>
          </a:p>
          <a:p>
            <a:r>
              <a:rPr lang="de-CH" dirty="0" smtClean="0"/>
              <a:t>Switch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workshop</a:t>
            </a:r>
            <a:r>
              <a:rPr lang="de-CH" dirty="0" smtClean="0"/>
              <a:t> 3: Realtime </a:t>
            </a:r>
            <a:r>
              <a:rPr lang="de-CH" dirty="0" err="1" smtClean="0"/>
              <a:t>data</a:t>
            </a:r>
            <a:r>
              <a:rPr lang="de-CH" dirty="0" smtClean="0"/>
              <a:t> </a:t>
            </a:r>
            <a:r>
              <a:rPr lang="de-CH" dirty="0" err="1" smtClean="0"/>
              <a:t>checks</a:t>
            </a:r>
            <a:r>
              <a:rPr lang="de-CH" dirty="0" smtClean="0"/>
              <a:t> </a:t>
            </a:r>
            <a:r>
              <a:rPr lang="de-CH" dirty="0" smtClean="0">
                <a:sym typeface="Wingdings" panose="05000000000000000000" pitchFamily="2" charset="2"/>
              </a:rPr>
              <a:t> </a:t>
            </a:r>
            <a:r>
              <a:rPr lang="de-CH" dirty="0" err="1" smtClean="0">
                <a:sym typeface="Wingdings" panose="05000000000000000000" pitchFamily="2" charset="2"/>
              </a:rPr>
              <a:t>success</a:t>
            </a:r>
            <a:endParaRPr lang="de-CH" dirty="0">
              <a:sym typeface="Wingdings" panose="05000000000000000000" pitchFamily="2" charset="2"/>
            </a:endParaRPr>
          </a:p>
          <a:p>
            <a:pPr lvl="1"/>
            <a:r>
              <a:rPr lang="de-CH" dirty="0" err="1" smtClean="0">
                <a:sym typeface="Wingdings" panose="05000000000000000000" pitchFamily="2" charset="2"/>
              </a:rPr>
              <a:t>Sliding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window</a:t>
            </a:r>
            <a:r>
              <a:rPr lang="de-CH" dirty="0" smtClean="0">
                <a:sym typeface="Wingdings" panose="05000000000000000000" pitchFamily="2" charset="2"/>
              </a:rPr>
              <a:t> robust </a:t>
            </a:r>
            <a:r>
              <a:rPr lang="de-CH" dirty="0" err="1" smtClean="0">
                <a:sym typeface="Wingdings" panose="05000000000000000000" pitchFamily="2" charset="2"/>
              </a:rPr>
              <a:t>estimator</a:t>
            </a:r>
            <a:endParaRPr lang="de-CH" dirty="0" smtClean="0">
              <a:sym typeface="Wingdings" panose="05000000000000000000" pitchFamily="2" charset="2"/>
            </a:endParaRPr>
          </a:p>
          <a:p>
            <a:r>
              <a:rPr lang="de-CH" dirty="0" err="1" smtClean="0">
                <a:sym typeface="Wingdings" panose="05000000000000000000" pitchFamily="2" charset="2"/>
              </a:rPr>
              <a:t>No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satisfactory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plotting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libary</a:t>
            </a:r>
            <a:r>
              <a:rPr lang="de-CH" dirty="0" smtClean="0">
                <a:sym typeface="Wingdings" panose="05000000000000000000" pitchFamily="2" charset="2"/>
              </a:rPr>
              <a:t>  </a:t>
            </a:r>
            <a:r>
              <a:rPr lang="de-CH" dirty="0" err="1" smtClean="0">
                <a:sym typeface="Wingdings" panose="05000000000000000000" pitchFamily="2" charset="2"/>
              </a:rPr>
              <a:t>own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solution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 smtClean="0">
                <a:sym typeface="Wingdings" panose="05000000000000000000" pitchFamily="2" charset="2"/>
              </a:rPr>
              <a:t>Website </a:t>
            </a:r>
            <a:r>
              <a:rPr lang="de-CH" dirty="0" err="1" smtClean="0">
                <a:sym typeface="Wingdings" panose="05000000000000000000" pitchFamily="2" charset="2"/>
              </a:rPr>
              <a:t>using</a:t>
            </a:r>
            <a:r>
              <a:rPr lang="de-CH" dirty="0" smtClean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bootstrap</a:t>
            </a:r>
            <a:r>
              <a:rPr lang="de-CH" dirty="0">
                <a:sym typeface="Wingdings" panose="05000000000000000000" pitchFamily="2" charset="2"/>
              </a:rPr>
              <a:t> </a:t>
            </a:r>
            <a:r>
              <a:rPr lang="de-CH" dirty="0" err="1" smtClean="0">
                <a:sym typeface="Wingdings" panose="05000000000000000000" pitchFamily="2" charset="2"/>
              </a:rPr>
              <a:t>and</a:t>
            </a:r>
            <a:r>
              <a:rPr lang="de-CH" dirty="0" smtClean="0">
                <a:sym typeface="Wingdings" panose="05000000000000000000" pitchFamily="2" charset="2"/>
              </a:rPr>
              <a:t> HTML 5  mobile </a:t>
            </a:r>
            <a:r>
              <a:rPr lang="de-CH" dirty="0" err="1" smtClean="0">
                <a:sym typeface="Wingdings" panose="05000000000000000000" pitchFamily="2" charset="2"/>
              </a:rPr>
              <a:t>compatible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169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Heterogeneous raw data</a:t>
            </a:r>
          </a:p>
          <a:p>
            <a:r>
              <a:rPr lang="en-US" dirty="0" smtClean="0"/>
              <a:t>Multiple monitoring systems</a:t>
            </a:r>
          </a:p>
          <a:p>
            <a:r>
              <a:rPr lang="en-US" dirty="0" smtClean="0"/>
              <a:t>Unreliable error detection (static bounds, manual </a:t>
            </a:r>
            <a:r>
              <a:rPr lang="en-US" dirty="0" err="1" smtClean="0"/>
              <a:t>config</a:t>
            </a:r>
            <a:r>
              <a:rPr lang="en-US" dirty="0" smtClean="0"/>
              <a:t>)</a:t>
            </a:r>
          </a:p>
          <a:p>
            <a:r>
              <a:rPr lang="en-US" dirty="0" smtClean="0"/>
              <a:t>Slow error </a:t>
            </a:r>
            <a:r>
              <a:rPr lang="en-US" dirty="0"/>
              <a:t>p</a:t>
            </a:r>
            <a:r>
              <a:rPr lang="en-US" dirty="0" smtClean="0"/>
              <a:t>rocessing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9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offer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619592"/>
            <a:ext cx="7662864" cy="3417671"/>
          </a:xfrm>
        </p:spPr>
        <p:txBody>
          <a:bodyPr>
            <a:normAutofit/>
          </a:bodyPr>
          <a:lstStyle/>
          <a:p>
            <a:r>
              <a:rPr lang="en-US" dirty="0" smtClean="0"/>
              <a:t>Built-in raw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</a:t>
            </a:r>
            <a:r>
              <a:rPr lang="en-US" dirty="0" smtClean="0"/>
              <a:t>ggregation</a:t>
            </a:r>
          </a:p>
          <a:p>
            <a:r>
              <a:rPr lang="en-US" dirty="0" smtClean="0"/>
              <a:t>Integrated data </a:t>
            </a:r>
            <a:r>
              <a:rPr lang="en-US" dirty="0"/>
              <a:t>m</a:t>
            </a:r>
            <a:r>
              <a:rPr lang="en-US" dirty="0" smtClean="0"/>
              <a:t>onitoring</a:t>
            </a:r>
          </a:p>
          <a:p>
            <a:r>
              <a:rPr lang="en-US" dirty="0" smtClean="0"/>
              <a:t>Dynamic, robust </a:t>
            </a:r>
            <a:r>
              <a:rPr lang="en-US" dirty="0"/>
              <a:t>v</a:t>
            </a:r>
            <a:r>
              <a:rPr lang="en-US" dirty="0" smtClean="0"/>
              <a:t>olatility </a:t>
            </a:r>
            <a:r>
              <a:rPr lang="en-US" dirty="0"/>
              <a:t>m</a:t>
            </a:r>
            <a:r>
              <a:rPr lang="en-US" dirty="0" smtClean="0"/>
              <a:t>easurement (fully automated)</a:t>
            </a:r>
          </a:p>
          <a:p>
            <a:r>
              <a:rPr lang="en-US" dirty="0" smtClean="0"/>
              <a:t>Statistical outlier </a:t>
            </a:r>
            <a:r>
              <a:rPr lang="en-US" dirty="0"/>
              <a:t>d</a:t>
            </a:r>
            <a:r>
              <a:rPr lang="en-US" dirty="0" smtClean="0"/>
              <a:t>etection for identifying corrupted streams</a:t>
            </a:r>
          </a:p>
          <a:p>
            <a:r>
              <a:rPr lang="en-US" dirty="0" smtClean="0"/>
              <a:t>Fast error handling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</a:t>
            </a:r>
            <a:endParaRPr lang="en-US" dirty="0"/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1507"/>
            <a:ext cx="8231188" cy="4108462"/>
          </a:xfrm>
        </p:spPr>
      </p:pic>
    </p:spTree>
    <p:extLst>
      <p:ext uri="{BB962C8B-B14F-4D97-AF65-F5344CB8AC3E}">
        <p14:creationId xmlns:p14="http://schemas.microsoft.com/office/powerpoint/2010/main" val="20300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Outlier</a:t>
            </a:r>
            <a:r>
              <a:rPr lang="de-CH" dirty="0" smtClean="0"/>
              <a:t> </a:t>
            </a:r>
            <a:r>
              <a:rPr lang="de-CH" dirty="0" err="1" smtClean="0"/>
              <a:t>detected</a:t>
            </a:r>
            <a:endParaRPr lang="de-CH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3053"/>
            <a:ext cx="8229600" cy="4129110"/>
          </a:xfrm>
        </p:spPr>
      </p:pic>
    </p:spTree>
    <p:extLst>
      <p:ext uri="{BB962C8B-B14F-4D97-AF65-F5344CB8AC3E}">
        <p14:creationId xmlns:p14="http://schemas.microsoft.com/office/powerpoint/2010/main" val="70165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112</Words>
  <Application>Microsoft Office PowerPoint</Application>
  <PresentationFormat>Bildschirmpräsentation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Calisto MT</vt:lpstr>
      <vt:lpstr>Wingdings</vt:lpstr>
      <vt:lpstr>Genesis</vt:lpstr>
      <vt:lpstr>Automated Monitoring of Price Feeds </vt:lpstr>
      <vt:lpstr>State of the art</vt:lpstr>
      <vt:lpstr>What we did</vt:lpstr>
      <vt:lpstr>What’s the Problem?</vt:lpstr>
      <vt:lpstr>What we offer</vt:lpstr>
      <vt:lpstr>Look and Feel</vt:lpstr>
      <vt:lpstr>Outlier detected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 using a robust estimator </dc:title>
  <dc:creator>Daniel</dc:creator>
  <cp:lastModifiedBy>Igor susmelj</cp:lastModifiedBy>
  <cp:revision>31</cp:revision>
  <dcterms:created xsi:type="dcterms:W3CDTF">2015-03-21T05:27:55Z</dcterms:created>
  <dcterms:modified xsi:type="dcterms:W3CDTF">2015-03-21T15:55:18Z</dcterms:modified>
</cp:coreProperties>
</file>