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13" y="6551612"/>
            <a:ext cx="1608667" cy="241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Monitoring of Price Feeds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plausibility checks under time pressure </a:t>
            </a:r>
          </a:p>
        </p:txBody>
      </p:sp>
    </p:spTree>
    <p:extLst>
      <p:ext uri="{BB962C8B-B14F-4D97-AF65-F5344CB8AC3E}">
        <p14:creationId xmlns:p14="http://schemas.microsoft.com/office/powerpoint/2010/main" val="3302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Content Placeholder 5" descr="stateoftheart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5" b="-8155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19183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raw data</a:t>
            </a:r>
          </a:p>
          <a:p>
            <a:r>
              <a:rPr lang="en-US" dirty="0" smtClean="0"/>
              <a:t>Multiple monitoring systems</a:t>
            </a:r>
          </a:p>
          <a:p>
            <a:r>
              <a:rPr lang="en-US" dirty="0" smtClean="0"/>
              <a:t>Unreliable error detection (static bounds, manual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Slow error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19592"/>
            <a:ext cx="7662864" cy="34176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raw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ggregation</a:t>
            </a:r>
          </a:p>
          <a:p>
            <a:r>
              <a:rPr lang="en-US" dirty="0" smtClean="0"/>
              <a:t>Integrated data </a:t>
            </a:r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 smtClean="0"/>
              <a:t>Dynamic, robust </a:t>
            </a:r>
            <a:r>
              <a:rPr lang="en-US" dirty="0"/>
              <a:t>v</a:t>
            </a:r>
            <a:r>
              <a:rPr lang="en-US" dirty="0" smtClean="0"/>
              <a:t>olatility </a:t>
            </a:r>
            <a:r>
              <a:rPr lang="en-US" dirty="0"/>
              <a:t>m</a:t>
            </a:r>
            <a:r>
              <a:rPr lang="en-US" dirty="0" smtClean="0"/>
              <a:t>easurement (fully automated)</a:t>
            </a:r>
          </a:p>
          <a:p>
            <a:r>
              <a:rPr lang="en-US" dirty="0" smtClean="0"/>
              <a:t>Statistical outlier </a:t>
            </a:r>
            <a:r>
              <a:rPr lang="en-US" dirty="0"/>
              <a:t>d</a:t>
            </a:r>
            <a:r>
              <a:rPr lang="en-US" dirty="0" smtClean="0"/>
              <a:t>etection for identifying corrupted streams</a:t>
            </a:r>
          </a:p>
          <a:p>
            <a:r>
              <a:rPr lang="en-US" dirty="0" smtClean="0"/>
              <a:t>Fast error handling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Big-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not </a:t>
            </a:r>
            <a:r>
              <a:rPr lang="de-CH" dirty="0" err="1" smtClean="0">
                <a:sym typeface="Wingdings" panose="05000000000000000000" pitchFamily="2" charset="2"/>
              </a:rPr>
              <a:t>enough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data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regression</a:t>
            </a:r>
            <a:endParaRPr lang="de-CH" dirty="0" smtClean="0"/>
          </a:p>
          <a:p>
            <a:r>
              <a:rPr lang="de-CH" dirty="0" smtClean="0"/>
              <a:t>Switch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workshop</a:t>
            </a:r>
            <a:r>
              <a:rPr lang="de-CH" dirty="0" smtClean="0"/>
              <a:t> 3: Realtime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checks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success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Sliding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window</a:t>
            </a:r>
            <a:r>
              <a:rPr lang="de-CH" dirty="0" smtClean="0">
                <a:sym typeface="Wingdings" panose="05000000000000000000" pitchFamily="2" charset="2"/>
              </a:rPr>
              <a:t> robust </a:t>
            </a:r>
            <a:r>
              <a:rPr lang="de-CH" dirty="0" err="1" smtClean="0">
                <a:sym typeface="Wingdings" panose="05000000000000000000" pitchFamily="2" charset="2"/>
              </a:rPr>
              <a:t>estimator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err="1" smtClean="0">
                <a:sym typeface="Wingdings" panose="05000000000000000000" pitchFamily="2" charset="2"/>
              </a:rPr>
              <a:t>No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satisfactory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plotting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libary</a:t>
            </a:r>
            <a:r>
              <a:rPr lang="de-CH" dirty="0" smtClean="0">
                <a:sym typeface="Wingdings" panose="05000000000000000000" pitchFamily="2" charset="2"/>
              </a:rPr>
              <a:t>  </a:t>
            </a:r>
            <a:r>
              <a:rPr lang="de-CH" dirty="0" err="1" smtClean="0">
                <a:sym typeface="Wingdings" panose="05000000000000000000" pitchFamily="2" charset="2"/>
              </a:rPr>
              <a:t>own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Website </a:t>
            </a:r>
            <a:r>
              <a:rPr lang="de-CH" dirty="0" err="1" smtClean="0">
                <a:sym typeface="Wingdings" panose="05000000000000000000" pitchFamily="2" charset="2"/>
              </a:rPr>
              <a:t>using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bootstrap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HTML 5  mobile </a:t>
            </a:r>
            <a:r>
              <a:rPr lang="de-CH" dirty="0" err="1" smtClean="0">
                <a:sym typeface="Wingdings" panose="05000000000000000000" pitchFamily="2" charset="2"/>
              </a:rPr>
              <a:t>compatible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1507"/>
            <a:ext cx="8231188" cy="4108462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82" y="6564573"/>
            <a:ext cx="1592240" cy="2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3053"/>
            <a:ext cx="8229600" cy="412911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Outlier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82" y="6564573"/>
            <a:ext cx="1592240" cy="2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112</Words>
  <Application>Microsoft Office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Calisto MT</vt:lpstr>
      <vt:lpstr>Wingdings</vt:lpstr>
      <vt:lpstr>Genesis</vt:lpstr>
      <vt:lpstr>Automated Monitoring of Price Feeds </vt:lpstr>
      <vt:lpstr>State of the art</vt:lpstr>
      <vt:lpstr>What’s the Problem?</vt:lpstr>
      <vt:lpstr>What we offer</vt:lpstr>
      <vt:lpstr>What we did</vt:lpstr>
      <vt:lpstr>Look and Feel</vt:lpstr>
      <vt:lpstr>Outlier detected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a robust estimator </dc:title>
  <dc:creator>Daniel</dc:creator>
  <cp:lastModifiedBy>Igor susmelj</cp:lastModifiedBy>
  <cp:revision>33</cp:revision>
  <dcterms:created xsi:type="dcterms:W3CDTF">2015-03-21T05:27:55Z</dcterms:created>
  <dcterms:modified xsi:type="dcterms:W3CDTF">2015-03-21T16:08:58Z</dcterms:modified>
</cp:coreProperties>
</file>