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Monitoring of Price Feeds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plausibility checks under time pressure </a:t>
            </a:r>
          </a:p>
        </p:txBody>
      </p:sp>
    </p:spTree>
    <p:extLst>
      <p:ext uri="{BB962C8B-B14F-4D97-AF65-F5344CB8AC3E}">
        <p14:creationId xmlns:p14="http://schemas.microsoft.com/office/powerpoint/2010/main" val="33021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Content Placeholder 5" descr="stateofthe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5" b="-8155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19183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raw data</a:t>
            </a:r>
          </a:p>
          <a:p>
            <a:r>
              <a:rPr lang="en-US" dirty="0" smtClean="0"/>
              <a:t>Multiple monitoring systems</a:t>
            </a:r>
          </a:p>
          <a:p>
            <a:r>
              <a:rPr lang="en-US" dirty="0" smtClean="0"/>
              <a:t>Unreliable error detection (static bounds, manual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Slow error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19592"/>
            <a:ext cx="7662864" cy="34176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raw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ggregation</a:t>
            </a:r>
          </a:p>
          <a:p>
            <a:r>
              <a:rPr lang="en-US" dirty="0" smtClean="0"/>
              <a:t>Integrated data </a:t>
            </a:r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 smtClean="0"/>
              <a:t>Dynamic, robust </a:t>
            </a:r>
            <a:r>
              <a:rPr lang="en-US" dirty="0"/>
              <a:t>v</a:t>
            </a:r>
            <a:r>
              <a:rPr lang="en-US" dirty="0" smtClean="0"/>
              <a:t>olatility </a:t>
            </a:r>
            <a:r>
              <a:rPr lang="en-US" dirty="0"/>
              <a:t>m</a:t>
            </a:r>
            <a:r>
              <a:rPr lang="en-US" dirty="0" smtClean="0"/>
              <a:t>easurement (fully automated)</a:t>
            </a:r>
          </a:p>
          <a:p>
            <a:r>
              <a:rPr lang="en-US" dirty="0" smtClean="0"/>
              <a:t>Statistical outlier </a:t>
            </a:r>
            <a:r>
              <a:rPr lang="en-US" dirty="0"/>
              <a:t>d</a:t>
            </a:r>
            <a:r>
              <a:rPr lang="en-US" dirty="0" smtClean="0"/>
              <a:t>etection for identifying corrupted streams</a:t>
            </a:r>
          </a:p>
          <a:p>
            <a:r>
              <a:rPr lang="en-US" dirty="0" smtClean="0"/>
              <a:t>Fast error handling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238</TotalTime>
  <Words>72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Automated Monitoring of Price Feeds </vt:lpstr>
      <vt:lpstr>State of the art</vt:lpstr>
      <vt:lpstr>What’s the Problem?</vt:lpstr>
      <vt:lpstr>What we offer</vt:lpstr>
      <vt:lpstr>Look and Feel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a robust estimator </dc:title>
  <dc:creator>Daniel</dc:creator>
  <cp:lastModifiedBy>Daniel</cp:lastModifiedBy>
  <cp:revision>11</cp:revision>
  <dcterms:created xsi:type="dcterms:W3CDTF">2015-03-21T05:27:55Z</dcterms:created>
  <dcterms:modified xsi:type="dcterms:W3CDTF">2015-03-21T15:39:59Z</dcterms:modified>
</cp:coreProperties>
</file>