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FCFA1F-9D62-4201-B5A2-CC8213628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A98588-43CB-4017-B01C-8D9F14470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C5D16-47FD-4D4F-B91E-EEAB1CC3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8464-607D-4F68-9AB1-8D76D727337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92F7B8-F49A-46B0-B40E-ED04B687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60DF6-B419-4A08-B94E-44211C05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BC62-A9E8-471C-A145-E6AB68D9B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39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72AD3-94B7-4F01-A419-603F39C7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FC58DC-5398-47AA-B906-E294FB39F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A3252-CCCE-46AA-B993-0EAEB1A8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8464-607D-4F68-9AB1-8D76D727337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9D9E4-7ED3-4C2D-9739-6DA21CF1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FDB3EE-E728-478E-85F4-5C11227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BC62-A9E8-471C-A145-E6AB68D9B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63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7D648ED-FDF4-4EF6-AF70-216124A4C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61C3F1-5440-4B4F-B403-E6487E8E3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5BB296-7A90-4891-A4F2-43176F8E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8464-607D-4F68-9AB1-8D76D727337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F8794E-2B9D-42D6-9BBF-21B67C4E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B89CBC-F10B-4F2E-9AB4-7CB4EF65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BC62-A9E8-471C-A145-E6AB68D9B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34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CED4F7-EEB8-4EB4-A3D7-249D6BFC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F84CA-9BD7-4694-A278-49211C65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44D4E0-854D-4EAD-B763-BC0717A8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8464-607D-4F68-9AB1-8D76D727337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FC179E-3C26-4E68-9342-922A5A56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C1AA34-87AE-4200-9B74-E84D745D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BC62-A9E8-471C-A145-E6AB68D9B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86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10B24-02E3-4C24-A3CC-68B6CCAE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E92556-4A34-4D4B-9094-3058AB44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1DBC02-97C6-45F5-8877-8266EB8B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8464-607D-4F68-9AB1-8D76D727337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53EE6A-4C13-4B04-9A8B-3465F11B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7CF86D-4271-45BF-A4C1-74C8A316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BC62-A9E8-471C-A145-E6AB68D9B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59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2FF9D-AF2D-43CD-A1A6-75C20395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92785-EF4D-4F6C-A323-D74C2EF00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D963B4-2C78-45B6-BED5-3AA08172D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274A85-E55A-4B94-8941-36C50742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8464-607D-4F68-9AB1-8D76D727337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24EA8D-5A10-4C3C-9454-8371731B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9C7F11-B6CD-448C-98D1-9FB6E5F9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BC62-A9E8-471C-A145-E6AB68D9B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74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AB011-C737-4D45-96AE-48B42B28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F80172-0B73-4A8C-B89B-119B2C4B6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AB4CEA-D86D-4550-AA08-8684DBC6C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A0E8C07-9D4D-44BE-B62D-A2C98BCBC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79122C-5C5C-417E-B63C-F75B19850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E93EF7B-3ABA-4E62-BA4E-50239273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8464-607D-4F68-9AB1-8D76D727337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22D4882-F28C-44CA-BBA1-1EE82211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D3CD188-5BC8-4345-A963-41659A39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BC62-A9E8-471C-A145-E6AB68D9B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4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FAD4C-1EEF-448F-9C5E-1F047BC4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775C5EB-8DDE-4592-A0A0-316D001C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8464-607D-4F68-9AB1-8D76D727337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D87205-E55C-4A39-866D-49449711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0D75AC-1847-4227-A737-5F0C659E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BC62-A9E8-471C-A145-E6AB68D9B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65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37A54E6-8A66-4F2B-BD53-011D0DD5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8464-607D-4F68-9AB1-8D76D727337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F3C4C1-C2F6-4D0B-AE95-5F56B415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80839A-25B5-447A-88B3-A2B9DBBE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BC62-A9E8-471C-A145-E6AB68D9B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84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A60C6-B69A-44C3-AC93-382B4E8A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DB099-10EE-4851-9E61-5F0E129D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C0D1CD-D308-4C64-A211-9F84B6F0D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23C621-CC2A-431E-804A-33B55359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8464-607D-4F68-9AB1-8D76D727337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E2E0E-FC7D-4B95-BCE6-D28DA0DF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3593CE-3649-4D9E-97BE-1F7D0119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BC62-A9E8-471C-A145-E6AB68D9B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43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27C93D-2F89-4257-A276-B24A989E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294616E-E168-4EEC-A23E-3EE1DC68F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4FF113-B702-49F5-9BA0-6EB54F80D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69ED46-AEC0-490C-90B9-777D6267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8464-607D-4F68-9AB1-8D76D727337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5199CC-8559-4C9B-91F5-25837F81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229087-CF06-4519-A2D7-03E6D85C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BC62-A9E8-471C-A145-E6AB68D9B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03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3123C5B-C506-49EF-90DE-3DFD4B1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4B2AE8-A6B1-4128-AF06-5120FCBEC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26F9A1-C7CD-4110-A4A3-560161320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C8464-607D-4F68-9AB1-8D76D7273373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EC8467-C2F0-4C9A-9281-908390504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6982CA-C1F2-4897-AD74-7D1DC9040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BC62-A9E8-471C-A145-E6AB68D9B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64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A4CA7AA-59F8-4BC9-994A-08A5210DFD93}"/>
              </a:ext>
            </a:extLst>
          </p:cNvPr>
          <p:cNvSpPr txBox="1"/>
          <p:nvPr/>
        </p:nvSpPr>
        <p:spPr>
          <a:xfrm>
            <a:off x="538717" y="425303"/>
            <a:ext cx="13949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測資：</a:t>
            </a:r>
            <a:r>
              <a:rPr lang="en-US" altLang="zh-TW" dirty="0"/>
              <a:t>	8</a:t>
            </a:r>
          </a:p>
          <a:p>
            <a:pPr lvl="2"/>
            <a:r>
              <a:rPr lang="en-US" altLang="zh-TW" dirty="0"/>
              <a:t>0 1</a:t>
            </a:r>
          </a:p>
          <a:p>
            <a:pPr lvl="2"/>
            <a:r>
              <a:rPr lang="en-US" altLang="zh-TW" dirty="0"/>
              <a:t>0 2</a:t>
            </a:r>
          </a:p>
          <a:p>
            <a:pPr lvl="2"/>
            <a:r>
              <a:rPr lang="en-US" altLang="zh-TW" dirty="0"/>
              <a:t>0 3</a:t>
            </a:r>
          </a:p>
          <a:p>
            <a:pPr lvl="2"/>
            <a:r>
              <a:rPr lang="en-US" altLang="zh-TW" dirty="0"/>
              <a:t>7 0</a:t>
            </a:r>
          </a:p>
          <a:p>
            <a:pPr lvl="2"/>
            <a:r>
              <a:rPr lang="en-US" altLang="zh-TW" dirty="0"/>
              <a:t>1 4</a:t>
            </a:r>
          </a:p>
          <a:p>
            <a:pPr lvl="2"/>
            <a:r>
              <a:rPr lang="en-US" altLang="zh-TW" dirty="0"/>
              <a:t>1 5</a:t>
            </a:r>
          </a:p>
          <a:p>
            <a:pPr lvl="2"/>
            <a:r>
              <a:rPr lang="en-US" altLang="zh-TW" dirty="0"/>
              <a:t>3 6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B28D97-E690-4E25-BFF3-BBBADDB71851}"/>
              </a:ext>
            </a:extLst>
          </p:cNvPr>
          <p:cNvCxnSpPr/>
          <p:nvPr/>
        </p:nvCxnSpPr>
        <p:spPr>
          <a:xfrm>
            <a:off x="1933651" y="602512"/>
            <a:ext cx="4409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495F338-5950-4403-8197-F33D1A17B83F}"/>
              </a:ext>
            </a:extLst>
          </p:cNvPr>
          <p:cNvSpPr txBox="1"/>
          <p:nvPr/>
        </p:nvSpPr>
        <p:spPr>
          <a:xfrm>
            <a:off x="2451422" y="4253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總人數</a:t>
            </a:r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21AAD45B-8C64-4D64-BC06-D67A483C28BA}"/>
              </a:ext>
            </a:extLst>
          </p:cNvPr>
          <p:cNvSpPr/>
          <p:nvPr/>
        </p:nvSpPr>
        <p:spPr>
          <a:xfrm>
            <a:off x="2027692" y="835210"/>
            <a:ext cx="252872" cy="1665719"/>
          </a:xfrm>
          <a:prstGeom prst="rightBrace">
            <a:avLst>
              <a:gd name="adj1" fmla="val 40483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504211D-2E8F-4949-9C26-916993FABEB8}"/>
              </a:ext>
            </a:extLst>
          </p:cNvPr>
          <p:cNvSpPr txBox="1"/>
          <p:nvPr/>
        </p:nvSpPr>
        <p:spPr>
          <a:xfrm>
            <a:off x="2516372" y="14834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各別的</a:t>
            </a:r>
            <a:r>
              <a:rPr lang="zh-TW" altLang="en-US" b="1" dirty="0"/>
              <a:t>連結關係</a:t>
            </a:r>
          </a:p>
        </p:txBody>
      </p: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40BA0F82-8C13-4B24-9E41-A6B6629BEA58}"/>
              </a:ext>
            </a:extLst>
          </p:cNvPr>
          <p:cNvGrpSpPr/>
          <p:nvPr/>
        </p:nvGrpSpPr>
        <p:grpSpPr>
          <a:xfrm>
            <a:off x="4425934" y="835210"/>
            <a:ext cx="5862085" cy="4528759"/>
            <a:chOff x="538717" y="1899428"/>
            <a:chExt cx="5862085" cy="4528759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CB14BC88-5788-4CCC-8DBC-729290C08177}"/>
                </a:ext>
              </a:extLst>
            </p:cNvPr>
            <p:cNvGrpSpPr/>
            <p:nvPr/>
          </p:nvGrpSpPr>
          <p:grpSpPr>
            <a:xfrm>
              <a:off x="538717" y="5712261"/>
              <a:ext cx="715926" cy="715926"/>
              <a:chOff x="5011479" y="2552873"/>
              <a:chExt cx="715926" cy="715926"/>
            </a:xfrm>
          </p:grpSpPr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7C8A0258-9141-4AD3-867D-C5ACF2B0C5F4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ABAADC7-037A-4631-B430-9E62CF2C500E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4</a:t>
                </a:r>
                <a:endParaRPr lang="zh-TW" altLang="en-US" sz="2400" dirty="0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A89DC10E-8B2A-42D1-8E4E-4E4199C2BA70}"/>
                </a:ext>
              </a:extLst>
            </p:cNvPr>
            <p:cNvGrpSpPr/>
            <p:nvPr/>
          </p:nvGrpSpPr>
          <p:grpSpPr>
            <a:xfrm>
              <a:off x="3346390" y="1899428"/>
              <a:ext cx="715926" cy="715926"/>
              <a:chOff x="5011479" y="2552873"/>
              <a:chExt cx="715926" cy="71592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53B08B20-C301-4241-A732-63FA1E4301D8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376C854-3AB4-4C73-841C-48CEDBEF13A3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7</a:t>
                </a:r>
                <a:endParaRPr lang="zh-TW" altLang="en-US" sz="24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A601DC65-5AB1-4C0F-8D5D-A74B8AF1F06E}"/>
                </a:ext>
              </a:extLst>
            </p:cNvPr>
            <p:cNvGrpSpPr/>
            <p:nvPr/>
          </p:nvGrpSpPr>
          <p:grpSpPr>
            <a:xfrm>
              <a:off x="5034059" y="3964101"/>
              <a:ext cx="715926" cy="715926"/>
              <a:chOff x="5011479" y="2552873"/>
              <a:chExt cx="715926" cy="715926"/>
            </a:xfrm>
          </p:grpSpPr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5B8DA756-3BD1-4141-BA75-99553CC16B2F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29664F0-D546-45B4-974F-B0A53D268826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3</a:t>
                </a:r>
                <a:endParaRPr lang="zh-TW" altLang="en-US" sz="2400" dirty="0"/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10E523B-4916-42C8-8187-25CB2DA00879}"/>
                </a:ext>
              </a:extLst>
            </p:cNvPr>
            <p:cNvGrpSpPr/>
            <p:nvPr/>
          </p:nvGrpSpPr>
          <p:grpSpPr>
            <a:xfrm>
              <a:off x="3516469" y="4680027"/>
              <a:ext cx="715926" cy="715926"/>
              <a:chOff x="5011479" y="2552873"/>
              <a:chExt cx="715926" cy="715926"/>
            </a:xfrm>
          </p:grpSpPr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B0D4CF29-AADA-49B2-931B-C0B7712C2E6E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F10369F-D79D-47FF-B881-34080A3361AF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2</a:t>
                </a:r>
                <a:endParaRPr lang="zh-TW" altLang="en-US" sz="2400" dirty="0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85C1ED11-9059-42C8-88B0-2496223BC646}"/>
                </a:ext>
              </a:extLst>
            </p:cNvPr>
            <p:cNvGrpSpPr/>
            <p:nvPr/>
          </p:nvGrpSpPr>
          <p:grpSpPr>
            <a:xfrm>
              <a:off x="2174077" y="5712261"/>
              <a:ext cx="715926" cy="715926"/>
              <a:chOff x="5011479" y="2552873"/>
              <a:chExt cx="715926" cy="715926"/>
            </a:xfrm>
          </p:grpSpPr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16EE7337-D7D0-44B8-829A-1A38B54B6C52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7F2D694-5E82-4948-9A8A-C0703A360F4B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5</a:t>
                </a:r>
                <a:endParaRPr lang="zh-TW" altLang="en-US" sz="2400" dirty="0"/>
              </a:p>
            </p:txBody>
          </p: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1C08368E-515F-4A73-93ED-7A866F28AF97}"/>
                </a:ext>
              </a:extLst>
            </p:cNvPr>
            <p:cNvGrpSpPr/>
            <p:nvPr/>
          </p:nvGrpSpPr>
          <p:grpSpPr>
            <a:xfrm>
              <a:off x="5684876" y="5481428"/>
              <a:ext cx="715926" cy="715926"/>
              <a:chOff x="5011479" y="2552873"/>
              <a:chExt cx="715926" cy="715926"/>
            </a:xfrm>
          </p:grpSpPr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15B352AE-F00B-4B67-AFB1-2E3088668A34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E44F2C4A-05C0-4C83-98BC-F9D5AD534655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6</a:t>
                </a:r>
                <a:endParaRPr lang="zh-TW" altLang="en-US" sz="2400" dirty="0"/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C4953423-7AEC-4214-A6F0-D6F52A804A95}"/>
                </a:ext>
              </a:extLst>
            </p:cNvPr>
            <p:cNvGrpSpPr/>
            <p:nvPr/>
          </p:nvGrpSpPr>
          <p:grpSpPr>
            <a:xfrm>
              <a:off x="1800446" y="4105687"/>
              <a:ext cx="715926" cy="715926"/>
              <a:chOff x="5011479" y="2552873"/>
              <a:chExt cx="715926" cy="715926"/>
            </a:xfrm>
          </p:grpSpPr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9593A1C8-B192-4E4C-9828-B8DFB36FEBF6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B29770DC-5E9D-4CA6-833F-2B44CCE2F988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156649D-A8E9-4351-811E-1CC559FB4C3C}"/>
                </a:ext>
              </a:extLst>
            </p:cNvPr>
            <p:cNvGrpSpPr/>
            <p:nvPr/>
          </p:nvGrpSpPr>
          <p:grpSpPr>
            <a:xfrm>
              <a:off x="3339812" y="3201482"/>
              <a:ext cx="715926" cy="715926"/>
              <a:chOff x="5011479" y="2552873"/>
              <a:chExt cx="715926" cy="715926"/>
            </a:xfrm>
          </p:grpSpPr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D388ED98-D0CA-41D8-A824-EF38C965B040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F537420-95DA-470C-B104-7B3A68D25142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</p:grp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BDDF1012-A61A-4C4B-A979-8FBE5A27F354}"/>
                </a:ext>
              </a:extLst>
            </p:cNvPr>
            <p:cNvCxnSpPr/>
            <p:nvPr/>
          </p:nvCxnSpPr>
          <p:spPr>
            <a:xfrm>
              <a:off x="3719845" y="2615354"/>
              <a:ext cx="0" cy="58612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5A4A850A-7A04-4F36-8EC2-313F21E7463B}"/>
                </a:ext>
              </a:extLst>
            </p:cNvPr>
            <p:cNvCxnSpPr>
              <a:cxnSpLocks/>
              <a:stCxn id="33" idx="3"/>
              <a:endCxn id="30" idx="7"/>
            </p:cNvCxnSpPr>
            <p:nvPr/>
          </p:nvCxnSpPr>
          <p:spPr>
            <a:xfrm flipH="1">
              <a:off x="2411527" y="3812563"/>
              <a:ext cx="1033130" cy="3979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83B3F08D-FFD3-412F-A606-EC2A31B89A0C}"/>
                </a:ext>
              </a:extLst>
            </p:cNvPr>
            <p:cNvCxnSpPr>
              <a:cxnSpLocks/>
              <a:stCxn id="33" idx="4"/>
              <a:endCxn id="21" idx="0"/>
            </p:cNvCxnSpPr>
            <p:nvPr/>
          </p:nvCxnSpPr>
          <p:spPr>
            <a:xfrm>
              <a:off x="3697775" y="3917408"/>
              <a:ext cx="176657" cy="76261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E0AF889-2456-409B-8317-44F50A590049}"/>
                </a:ext>
              </a:extLst>
            </p:cNvPr>
            <p:cNvCxnSpPr>
              <a:cxnSpLocks/>
              <a:stCxn id="18" idx="1"/>
              <a:endCxn id="33" idx="5"/>
            </p:cNvCxnSpPr>
            <p:nvPr/>
          </p:nvCxnSpPr>
          <p:spPr>
            <a:xfrm flipH="1" flipV="1">
              <a:off x="3950893" y="3812563"/>
              <a:ext cx="1188011" cy="2563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F4CE00A3-B7D2-4EBE-9DBA-55FC6637BC0A}"/>
                </a:ext>
              </a:extLst>
            </p:cNvPr>
            <p:cNvCxnSpPr>
              <a:cxnSpLocks/>
              <a:stCxn id="27" idx="0"/>
              <a:endCxn id="18" idx="5"/>
            </p:cNvCxnSpPr>
            <p:nvPr/>
          </p:nvCxnSpPr>
          <p:spPr>
            <a:xfrm flipH="1" flipV="1">
              <a:off x="5645140" y="4575182"/>
              <a:ext cx="397699" cy="9062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3EC6F920-7490-4AA8-A525-FD70115CD11D}"/>
                </a:ext>
              </a:extLst>
            </p:cNvPr>
            <p:cNvCxnSpPr>
              <a:cxnSpLocks/>
              <a:stCxn id="30" idx="4"/>
              <a:endCxn id="24" idx="0"/>
            </p:cNvCxnSpPr>
            <p:nvPr/>
          </p:nvCxnSpPr>
          <p:spPr>
            <a:xfrm>
              <a:off x="2158409" y="4821613"/>
              <a:ext cx="373631" cy="8906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842F2546-7FE6-4210-84A0-E68E32055C6E}"/>
                </a:ext>
              </a:extLst>
            </p:cNvPr>
            <p:cNvCxnSpPr>
              <a:cxnSpLocks/>
              <a:stCxn id="30" idx="3"/>
              <a:endCxn id="11" idx="7"/>
            </p:cNvCxnSpPr>
            <p:nvPr/>
          </p:nvCxnSpPr>
          <p:spPr>
            <a:xfrm flipH="1">
              <a:off x="1149798" y="4716768"/>
              <a:ext cx="755493" cy="11003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3790C34B-838E-4E31-BCF9-DEF6BFD805FF}"/>
              </a:ext>
            </a:extLst>
          </p:cNvPr>
          <p:cNvSpPr txBox="1"/>
          <p:nvPr/>
        </p:nvSpPr>
        <p:spPr>
          <a:xfrm>
            <a:off x="1933651" y="336352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建構</a:t>
            </a:r>
            <a:r>
              <a:rPr lang="zh-TW" altLang="en-US" sz="2800" b="1" dirty="0"/>
              <a:t>樹狀圖</a:t>
            </a: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EF5DF961-B9C8-434C-9907-024AFAC1F0CB}"/>
              </a:ext>
            </a:extLst>
          </p:cNvPr>
          <p:cNvCxnSpPr/>
          <p:nvPr/>
        </p:nvCxnSpPr>
        <p:spPr>
          <a:xfrm>
            <a:off x="2792818" y="2010598"/>
            <a:ext cx="0" cy="11580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9F923E2B-13C2-4691-A93C-80CBAD68E534}"/>
              </a:ext>
            </a:extLst>
          </p:cNvPr>
          <p:cNvCxnSpPr>
            <a:cxnSpLocks/>
          </p:cNvCxnSpPr>
          <p:nvPr/>
        </p:nvCxnSpPr>
        <p:spPr>
          <a:xfrm>
            <a:off x="4160874" y="3610940"/>
            <a:ext cx="7137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9C9109D5-8C9C-483B-8525-9F6B630AEBA4}"/>
              </a:ext>
            </a:extLst>
          </p:cNvPr>
          <p:cNvCxnSpPr/>
          <p:nvPr/>
        </p:nvCxnSpPr>
        <p:spPr>
          <a:xfrm>
            <a:off x="2792818" y="4118344"/>
            <a:ext cx="0" cy="1245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C6853CD-79FF-486C-8703-92992E67BDA5}"/>
              </a:ext>
            </a:extLst>
          </p:cNvPr>
          <p:cNvSpPr txBox="1"/>
          <p:nvPr/>
        </p:nvSpPr>
        <p:spPr>
          <a:xfrm>
            <a:off x="858860" y="5613896"/>
            <a:ext cx="485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執行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</a:t>
            </a:r>
            <a:r>
              <a:rPr lang="zh-TW" altLang="en-US" sz="2800" dirty="0"/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331999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3D4E3BB-A20E-4B89-8C1F-B01EDF2A2641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661ED70-7475-4C77-A6A3-6363ABA9527C}"/>
              </a:ext>
            </a:extLst>
          </p:cNvPr>
          <p:cNvSpPr txBox="1"/>
          <p:nvPr/>
        </p:nvSpPr>
        <p:spPr>
          <a:xfrm>
            <a:off x="1203827" y="1240465"/>
            <a:ext cx="5503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for(int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0;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&lt; int_N-1;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int int_Num1, int_Num2;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std::</a:t>
            </a:r>
            <a:r>
              <a:rPr lang="en-US" altLang="zh-TW" dirty="0" err="1">
                <a:latin typeface="Consolas" panose="020B0609020204030204" pitchFamily="49" charset="0"/>
              </a:rPr>
              <a:t>cin</a:t>
            </a:r>
            <a:r>
              <a:rPr lang="en-US" altLang="zh-TW" dirty="0">
                <a:latin typeface="Consolas" panose="020B0609020204030204" pitchFamily="49" charset="0"/>
              </a:rPr>
              <a:t>&gt;&gt;int_Num1&gt;&gt;int_Num2;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vc_Tree</a:t>
            </a:r>
            <a:r>
              <a:rPr lang="en-US" altLang="zh-TW" dirty="0">
                <a:latin typeface="Consolas" panose="020B0609020204030204" pitchFamily="49" charset="0"/>
              </a:rPr>
              <a:t>[int_Num1].</a:t>
            </a:r>
            <a:r>
              <a:rPr lang="en-US" altLang="zh-TW" dirty="0" err="1">
                <a:latin typeface="Consolas" panose="020B0609020204030204" pitchFamily="49" charset="0"/>
              </a:rPr>
              <a:t>push_back</a:t>
            </a:r>
            <a:r>
              <a:rPr lang="en-US" altLang="zh-TW" dirty="0">
                <a:latin typeface="Consolas" panose="020B0609020204030204" pitchFamily="49" charset="0"/>
              </a:rPr>
              <a:t>(int_Num2);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vc_Tree</a:t>
            </a:r>
            <a:r>
              <a:rPr lang="en-US" altLang="zh-TW" dirty="0">
                <a:latin typeface="Consolas" panose="020B0609020204030204" pitchFamily="49" charset="0"/>
              </a:rPr>
              <a:t>[int_Num2].</a:t>
            </a:r>
            <a:r>
              <a:rPr lang="en-US" altLang="zh-TW" dirty="0" err="1">
                <a:latin typeface="Consolas" panose="020B0609020204030204" pitchFamily="49" charset="0"/>
              </a:rPr>
              <a:t>push_back</a:t>
            </a:r>
            <a:r>
              <a:rPr lang="en-US" altLang="zh-TW" dirty="0">
                <a:latin typeface="Consolas" panose="020B0609020204030204" pitchFamily="49" charset="0"/>
              </a:rPr>
              <a:t>(int_Num1);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E558AFE-6CAA-4B63-879D-E7C25B3A315D}"/>
              </a:ext>
            </a:extLst>
          </p:cNvPr>
          <p:cNvCxnSpPr>
            <a:cxnSpLocks/>
          </p:cNvCxnSpPr>
          <p:nvPr/>
        </p:nvCxnSpPr>
        <p:spPr>
          <a:xfrm>
            <a:off x="5702595" y="2261191"/>
            <a:ext cx="7868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E37180E-3C68-45EA-83B1-19F362589193}"/>
              </a:ext>
            </a:extLst>
          </p:cNvPr>
          <p:cNvSpPr txBox="1"/>
          <p:nvPr/>
        </p:nvSpPr>
        <p:spPr>
          <a:xfrm>
            <a:off x="6707257" y="203035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各別填入關係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0A3612-7D2D-4B62-A86D-09B887377251}"/>
              </a:ext>
            </a:extLst>
          </p:cNvPr>
          <p:cNvSpPr/>
          <p:nvPr/>
        </p:nvSpPr>
        <p:spPr>
          <a:xfrm>
            <a:off x="4764677" y="3711233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E10D5F-895C-4188-89DB-DC8F25DBF9CC}"/>
              </a:ext>
            </a:extLst>
          </p:cNvPr>
          <p:cNvSpPr/>
          <p:nvPr/>
        </p:nvSpPr>
        <p:spPr>
          <a:xfrm>
            <a:off x="5494780" y="3711232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AE3BE3-9014-4577-8A62-F35F9C9EAC26}"/>
              </a:ext>
            </a:extLst>
          </p:cNvPr>
          <p:cNvSpPr/>
          <p:nvPr/>
        </p:nvSpPr>
        <p:spPr>
          <a:xfrm>
            <a:off x="6224883" y="3713003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968C75-E619-4EA6-9740-ABD490A50C56}"/>
              </a:ext>
            </a:extLst>
          </p:cNvPr>
          <p:cNvSpPr/>
          <p:nvPr/>
        </p:nvSpPr>
        <p:spPr>
          <a:xfrm>
            <a:off x="6954986" y="3711232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3A7B45-1B44-454D-917B-E1F1A1FEA33C}"/>
              </a:ext>
            </a:extLst>
          </p:cNvPr>
          <p:cNvSpPr/>
          <p:nvPr/>
        </p:nvSpPr>
        <p:spPr>
          <a:xfrm>
            <a:off x="7685089" y="3711232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128E56-A343-417F-9D76-F81D2943A3EE}"/>
              </a:ext>
            </a:extLst>
          </p:cNvPr>
          <p:cNvSpPr/>
          <p:nvPr/>
        </p:nvSpPr>
        <p:spPr>
          <a:xfrm>
            <a:off x="8415192" y="3711231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1F0D0E-BCD4-458C-AAE2-38C3FE17DCBD}"/>
              </a:ext>
            </a:extLst>
          </p:cNvPr>
          <p:cNvSpPr/>
          <p:nvPr/>
        </p:nvSpPr>
        <p:spPr>
          <a:xfrm>
            <a:off x="9145295" y="3711231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1A4B73-5464-4C04-BDFA-9E8FA0D1E88A}"/>
              </a:ext>
            </a:extLst>
          </p:cNvPr>
          <p:cNvSpPr/>
          <p:nvPr/>
        </p:nvSpPr>
        <p:spPr>
          <a:xfrm>
            <a:off x="9875398" y="3711230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EB54508-7353-47C0-B502-31D45A276A0A}"/>
              </a:ext>
            </a:extLst>
          </p:cNvPr>
          <p:cNvSpPr txBox="1"/>
          <p:nvPr/>
        </p:nvSpPr>
        <p:spPr>
          <a:xfrm>
            <a:off x="3268495" y="380290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vc_Tree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DAE45BE-C9C5-418B-AC58-6141A7D89CEB}"/>
              </a:ext>
            </a:extLst>
          </p:cNvPr>
          <p:cNvGrpSpPr/>
          <p:nvPr/>
        </p:nvGrpSpPr>
        <p:grpSpPr>
          <a:xfrm>
            <a:off x="4978885" y="3257578"/>
            <a:ext cx="5419925" cy="369332"/>
            <a:chOff x="2914217" y="3237615"/>
            <a:chExt cx="5419925" cy="369332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AEB6CCB-CE09-4A2E-93E5-FD5BAD5FBFBC}"/>
                </a:ext>
              </a:extLst>
            </p:cNvPr>
            <p:cNvSpPr txBox="1"/>
            <p:nvPr/>
          </p:nvSpPr>
          <p:spPr>
            <a:xfrm>
              <a:off x="2914217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CBCD1AA-0551-4392-B62A-73A67550DC70}"/>
                </a:ext>
              </a:extLst>
            </p:cNvPr>
            <p:cNvSpPr txBox="1"/>
            <p:nvPr/>
          </p:nvSpPr>
          <p:spPr>
            <a:xfrm>
              <a:off x="3644320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6CE149E-3BB1-4560-AC0A-7A48DF767293}"/>
                </a:ext>
              </a:extLst>
            </p:cNvPr>
            <p:cNvSpPr txBox="1"/>
            <p:nvPr/>
          </p:nvSpPr>
          <p:spPr>
            <a:xfrm>
              <a:off x="4374423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04E9AED-7CD0-4175-96D4-A10B0AF80C72}"/>
                </a:ext>
              </a:extLst>
            </p:cNvPr>
            <p:cNvSpPr txBox="1"/>
            <p:nvPr/>
          </p:nvSpPr>
          <p:spPr>
            <a:xfrm>
              <a:off x="5112044" y="3237615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FBA7A1C-A6DE-46F8-B775-402192BFF2F1}"/>
                </a:ext>
              </a:extLst>
            </p:cNvPr>
            <p:cNvSpPr txBox="1"/>
            <p:nvPr/>
          </p:nvSpPr>
          <p:spPr>
            <a:xfrm>
              <a:off x="5834629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7A25CA9-1AF3-49E2-A6B4-88D0B2564AEF}"/>
                </a:ext>
              </a:extLst>
            </p:cNvPr>
            <p:cNvSpPr txBox="1"/>
            <p:nvPr/>
          </p:nvSpPr>
          <p:spPr>
            <a:xfrm>
              <a:off x="6572250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1167D267-C73D-441D-90FD-B6ED771B0E50}"/>
                </a:ext>
              </a:extLst>
            </p:cNvPr>
            <p:cNvSpPr txBox="1"/>
            <p:nvPr/>
          </p:nvSpPr>
          <p:spPr>
            <a:xfrm>
              <a:off x="7294835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75F282B7-3BEF-4E65-893A-DD451248C30B}"/>
                </a:ext>
              </a:extLst>
            </p:cNvPr>
            <p:cNvSpPr txBox="1"/>
            <p:nvPr/>
          </p:nvSpPr>
          <p:spPr>
            <a:xfrm>
              <a:off x="8032456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EF07AB6-5FBE-484C-98C4-9D71E006CA6F}"/>
              </a:ext>
            </a:extLst>
          </p:cNvPr>
          <p:cNvSpPr txBox="1"/>
          <p:nvPr/>
        </p:nvSpPr>
        <p:spPr>
          <a:xfrm>
            <a:off x="1462486" y="3772129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7. (3, 6)</a:t>
            </a:r>
            <a:endParaRPr lang="zh-TW" altLang="en-US" sz="28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386E883-F3B4-4BBC-BBA3-CEAE06DA37BA}"/>
              </a:ext>
            </a:extLst>
          </p:cNvPr>
          <p:cNvSpPr txBox="1"/>
          <p:nvPr/>
        </p:nvSpPr>
        <p:spPr>
          <a:xfrm>
            <a:off x="4978885" y="3891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B647203-2F4F-4812-AE84-F81DC01765A6}"/>
              </a:ext>
            </a:extLst>
          </p:cNvPr>
          <p:cNvSpPr txBox="1"/>
          <p:nvPr/>
        </p:nvSpPr>
        <p:spPr>
          <a:xfrm>
            <a:off x="5708988" y="3887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D60F45-F7EF-421A-94FC-2A732CFD6853}"/>
              </a:ext>
            </a:extLst>
          </p:cNvPr>
          <p:cNvSpPr/>
          <p:nvPr/>
        </p:nvSpPr>
        <p:spPr>
          <a:xfrm>
            <a:off x="4764676" y="4441329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1E91393-2E11-4A17-B5CC-1ADDB8631BD8}"/>
              </a:ext>
            </a:extLst>
          </p:cNvPr>
          <p:cNvSpPr txBox="1"/>
          <p:nvPr/>
        </p:nvSpPr>
        <p:spPr>
          <a:xfrm>
            <a:off x="4978885" y="4621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F3BC256-BB47-4782-A068-9F8545E4190E}"/>
              </a:ext>
            </a:extLst>
          </p:cNvPr>
          <p:cNvSpPr txBox="1"/>
          <p:nvPr/>
        </p:nvSpPr>
        <p:spPr>
          <a:xfrm>
            <a:off x="6439091" y="3895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8C5E0DC-598E-4761-8339-86B118A1F5DB}"/>
              </a:ext>
            </a:extLst>
          </p:cNvPr>
          <p:cNvSpPr/>
          <p:nvPr/>
        </p:nvSpPr>
        <p:spPr>
          <a:xfrm>
            <a:off x="4764676" y="5169091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4AE958D-4B7C-4E4A-8424-279DBC11D69B}"/>
              </a:ext>
            </a:extLst>
          </p:cNvPr>
          <p:cNvSpPr txBox="1"/>
          <p:nvPr/>
        </p:nvSpPr>
        <p:spPr>
          <a:xfrm>
            <a:off x="4978885" y="5349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386872A-B33A-45CC-BA9B-DA5851657C71}"/>
              </a:ext>
            </a:extLst>
          </p:cNvPr>
          <p:cNvSpPr txBox="1"/>
          <p:nvPr/>
        </p:nvSpPr>
        <p:spPr>
          <a:xfrm>
            <a:off x="7169194" y="3887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6E4146D-D5E2-4877-93B1-1D3039FC5E5F}"/>
              </a:ext>
            </a:extLst>
          </p:cNvPr>
          <p:cNvSpPr txBox="1"/>
          <p:nvPr/>
        </p:nvSpPr>
        <p:spPr>
          <a:xfrm>
            <a:off x="10097124" y="3887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88AFF68-20D5-4D68-A0C6-56E6603B7961}"/>
              </a:ext>
            </a:extLst>
          </p:cNvPr>
          <p:cNvSpPr/>
          <p:nvPr/>
        </p:nvSpPr>
        <p:spPr>
          <a:xfrm>
            <a:off x="4764676" y="5896846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09CBFD0-D83C-4B71-8658-48AD9D85DF2A}"/>
              </a:ext>
            </a:extLst>
          </p:cNvPr>
          <p:cNvSpPr txBox="1"/>
          <p:nvPr/>
        </p:nvSpPr>
        <p:spPr>
          <a:xfrm>
            <a:off x="4978885" y="6077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AF2C34B-DB6E-420C-A51E-05BA0421FF80}"/>
              </a:ext>
            </a:extLst>
          </p:cNvPr>
          <p:cNvSpPr/>
          <p:nvPr/>
        </p:nvSpPr>
        <p:spPr>
          <a:xfrm>
            <a:off x="5494778" y="4443099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013DCA3-FC39-4ABD-B797-2147AB056E93}"/>
              </a:ext>
            </a:extLst>
          </p:cNvPr>
          <p:cNvSpPr txBox="1"/>
          <p:nvPr/>
        </p:nvSpPr>
        <p:spPr>
          <a:xfrm>
            <a:off x="5708987" y="462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7D9965F-9E8F-4A41-8BD1-F409144504D0}"/>
              </a:ext>
            </a:extLst>
          </p:cNvPr>
          <p:cNvSpPr txBox="1"/>
          <p:nvPr/>
        </p:nvSpPr>
        <p:spPr>
          <a:xfrm>
            <a:off x="7899297" y="3887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602B17E-471F-4196-9664-77DA16063881}"/>
              </a:ext>
            </a:extLst>
          </p:cNvPr>
          <p:cNvSpPr/>
          <p:nvPr/>
        </p:nvSpPr>
        <p:spPr>
          <a:xfrm>
            <a:off x="5494778" y="5172143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7F338BC-DF1B-4BE2-B693-D71E7C95485A}"/>
              </a:ext>
            </a:extLst>
          </p:cNvPr>
          <p:cNvSpPr txBox="1"/>
          <p:nvPr/>
        </p:nvSpPr>
        <p:spPr>
          <a:xfrm>
            <a:off x="5708987" y="5352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70A05B8-FA48-4073-B873-51AC56972BDE}"/>
              </a:ext>
            </a:extLst>
          </p:cNvPr>
          <p:cNvSpPr txBox="1"/>
          <p:nvPr/>
        </p:nvSpPr>
        <p:spPr>
          <a:xfrm>
            <a:off x="8639476" y="3887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D09E0F4-7600-47BC-AAE5-C2CB46FAD8C4}"/>
              </a:ext>
            </a:extLst>
          </p:cNvPr>
          <p:cNvSpPr/>
          <p:nvPr/>
        </p:nvSpPr>
        <p:spPr>
          <a:xfrm>
            <a:off x="6954983" y="4440802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5818B6D-BED8-4031-8612-948FA5DD27EB}"/>
              </a:ext>
            </a:extLst>
          </p:cNvPr>
          <p:cNvSpPr txBox="1"/>
          <p:nvPr/>
        </p:nvSpPr>
        <p:spPr>
          <a:xfrm>
            <a:off x="7169192" y="4621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689A11F-3390-457F-82BF-EC5324E9BAAB}"/>
              </a:ext>
            </a:extLst>
          </p:cNvPr>
          <p:cNvSpPr txBox="1"/>
          <p:nvPr/>
        </p:nvSpPr>
        <p:spPr>
          <a:xfrm>
            <a:off x="9370775" y="3887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53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1D04E23-A2ED-452B-A5DF-737DB09AE11D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7872B64F-9749-4441-992B-5C23A52559C8}"/>
              </a:ext>
            </a:extLst>
          </p:cNvPr>
          <p:cNvGrpSpPr/>
          <p:nvPr/>
        </p:nvGrpSpPr>
        <p:grpSpPr>
          <a:xfrm>
            <a:off x="1203827" y="2364443"/>
            <a:ext cx="7337006" cy="3369371"/>
            <a:chOff x="1203827" y="2364443"/>
            <a:chExt cx="7337006" cy="336937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2FA3BD4-EBF4-453C-8615-DFCB52D5408D}"/>
                </a:ext>
              </a:extLst>
            </p:cNvPr>
            <p:cNvSpPr/>
            <p:nvPr/>
          </p:nvSpPr>
          <p:spPr>
            <a:xfrm>
              <a:off x="2700009" y="281809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2DEE12D-40A6-4522-BA71-EC282AB2A54D}"/>
                </a:ext>
              </a:extLst>
            </p:cNvPr>
            <p:cNvSpPr/>
            <p:nvPr/>
          </p:nvSpPr>
          <p:spPr>
            <a:xfrm>
              <a:off x="3430112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D317226-B281-4BD0-91B1-A412246DEA4E}"/>
                </a:ext>
              </a:extLst>
            </p:cNvPr>
            <p:cNvSpPr/>
            <p:nvPr/>
          </p:nvSpPr>
          <p:spPr>
            <a:xfrm>
              <a:off x="4160215" y="281986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ADC0862-687C-4185-968E-A6ED1391BE15}"/>
                </a:ext>
              </a:extLst>
            </p:cNvPr>
            <p:cNvSpPr/>
            <p:nvPr/>
          </p:nvSpPr>
          <p:spPr>
            <a:xfrm>
              <a:off x="4890318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39E83F0-59D0-44B0-8AB8-B13291EF58F4}"/>
                </a:ext>
              </a:extLst>
            </p:cNvPr>
            <p:cNvSpPr/>
            <p:nvPr/>
          </p:nvSpPr>
          <p:spPr>
            <a:xfrm>
              <a:off x="5620421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F9913B9-E98B-408C-90D3-EA62EB0FA4FA}"/>
                </a:ext>
              </a:extLst>
            </p:cNvPr>
            <p:cNvSpPr/>
            <p:nvPr/>
          </p:nvSpPr>
          <p:spPr>
            <a:xfrm>
              <a:off x="6350524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BED7D1F-E113-4C24-87B6-53F5EC78B638}"/>
                </a:ext>
              </a:extLst>
            </p:cNvPr>
            <p:cNvSpPr/>
            <p:nvPr/>
          </p:nvSpPr>
          <p:spPr>
            <a:xfrm>
              <a:off x="7080627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7EC9810-DEE2-4991-B11E-09CAC73D37FF}"/>
                </a:ext>
              </a:extLst>
            </p:cNvPr>
            <p:cNvSpPr/>
            <p:nvPr/>
          </p:nvSpPr>
          <p:spPr>
            <a:xfrm>
              <a:off x="7810730" y="2818095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30D6009-8C85-41DA-AD8C-7CDD2A059ED4}"/>
                </a:ext>
              </a:extLst>
            </p:cNvPr>
            <p:cNvSpPr txBox="1"/>
            <p:nvPr/>
          </p:nvSpPr>
          <p:spPr>
            <a:xfrm>
              <a:off x="1203827" y="2909772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vc_Tree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7D5AE9FA-6743-4382-B994-019B9E8F6BBE}"/>
                </a:ext>
              </a:extLst>
            </p:cNvPr>
            <p:cNvGrpSpPr/>
            <p:nvPr/>
          </p:nvGrpSpPr>
          <p:grpSpPr>
            <a:xfrm>
              <a:off x="2914217" y="2364443"/>
              <a:ext cx="5419925" cy="369332"/>
              <a:chOff x="2914217" y="3237615"/>
              <a:chExt cx="5419925" cy="369332"/>
            </a:xfrm>
          </p:grpSpPr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60DFCA5-ADAE-46FB-8FC1-394BF4ADEAA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3D281962-58D8-43AC-B833-1947308792E0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51C4311-4431-4C9B-B303-BB7F4F1F5D49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05A49AC-F2CC-4454-A5F6-B4C9E1ED395C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DFCFDF6-AA9F-4D66-8E38-64CA57C9AD47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AEE9E86-59A9-4E4A-A704-3094EDAA7E16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8B4D05D-DEF4-482A-8597-233C692AE860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30FB055-8465-45E1-9F54-386BEF633E9F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82F4CFC-C799-4ED5-81CC-61D9ED5744BE}"/>
                </a:ext>
              </a:extLst>
            </p:cNvPr>
            <p:cNvSpPr txBox="1"/>
            <p:nvPr/>
          </p:nvSpPr>
          <p:spPr>
            <a:xfrm>
              <a:off x="2914217" y="29984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A06B447-D7F5-4D1C-A25A-B5037F84DF28}"/>
                </a:ext>
              </a:extLst>
            </p:cNvPr>
            <p:cNvSpPr txBox="1"/>
            <p:nvPr/>
          </p:nvSpPr>
          <p:spPr>
            <a:xfrm>
              <a:off x="3644320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F0744A7-2A54-4A8A-9D46-05D6E996B129}"/>
                </a:ext>
              </a:extLst>
            </p:cNvPr>
            <p:cNvSpPr/>
            <p:nvPr/>
          </p:nvSpPr>
          <p:spPr>
            <a:xfrm>
              <a:off x="2700008" y="354819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C1CDF50-F318-4111-B826-A0C56845F740}"/>
                </a:ext>
              </a:extLst>
            </p:cNvPr>
            <p:cNvSpPr txBox="1"/>
            <p:nvPr/>
          </p:nvSpPr>
          <p:spPr>
            <a:xfrm>
              <a:off x="2914217" y="3728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AF7803A-E72A-494B-BCAC-20FD53B627F9}"/>
                </a:ext>
              </a:extLst>
            </p:cNvPr>
            <p:cNvSpPr txBox="1"/>
            <p:nvPr/>
          </p:nvSpPr>
          <p:spPr>
            <a:xfrm>
              <a:off x="4374423" y="3002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E44DE92-BAF2-4812-80BF-9C548FB6B21B}"/>
                </a:ext>
              </a:extLst>
            </p:cNvPr>
            <p:cNvSpPr/>
            <p:nvPr/>
          </p:nvSpPr>
          <p:spPr>
            <a:xfrm>
              <a:off x="2700008" y="427595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4563B5A-94C4-4485-89DC-433C38631412}"/>
                </a:ext>
              </a:extLst>
            </p:cNvPr>
            <p:cNvSpPr txBox="1"/>
            <p:nvPr/>
          </p:nvSpPr>
          <p:spPr>
            <a:xfrm>
              <a:off x="2914217" y="44563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5A1910B-BB9C-4693-9705-3333911E10F5}"/>
                </a:ext>
              </a:extLst>
            </p:cNvPr>
            <p:cNvSpPr txBox="1"/>
            <p:nvPr/>
          </p:nvSpPr>
          <p:spPr>
            <a:xfrm>
              <a:off x="5104526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A74876F8-CCF4-4372-89D0-2A51C77101D6}"/>
                </a:ext>
              </a:extLst>
            </p:cNvPr>
            <p:cNvSpPr txBox="1"/>
            <p:nvPr/>
          </p:nvSpPr>
          <p:spPr>
            <a:xfrm>
              <a:off x="8032456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62007E6-EE51-4B30-A64C-15F8CF8568A9}"/>
                </a:ext>
              </a:extLst>
            </p:cNvPr>
            <p:cNvSpPr/>
            <p:nvPr/>
          </p:nvSpPr>
          <p:spPr>
            <a:xfrm>
              <a:off x="2700008" y="5003711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C37ED4B-75B7-4C98-969C-59D59C38EB2C}"/>
                </a:ext>
              </a:extLst>
            </p:cNvPr>
            <p:cNvSpPr txBox="1"/>
            <p:nvPr/>
          </p:nvSpPr>
          <p:spPr>
            <a:xfrm>
              <a:off x="2914217" y="5184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1206BA2-315F-474B-A313-6BC00F1FB436}"/>
                </a:ext>
              </a:extLst>
            </p:cNvPr>
            <p:cNvSpPr/>
            <p:nvPr/>
          </p:nvSpPr>
          <p:spPr>
            <a:xfrm>
              <a:off x="3430110" y="354996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E1E777E-9163-49BB-9973-6E8DD08E67A3}"/>
                </a:ext>
              </a:extLst>
            </p:cNvPr>
            <p:cNvSpPr txBox="1"/>
            <p:nvPr/>
          </p:nvSpPr>
          <p:spPr>
            <a:xfrm>
              <a:off x="3644319" y="3730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147F2ACA-9C55-401A-8232-BE6921DA4712}"/>
                </a:ext>
              </a:extLst>
            </p:cNvPr>
            <p:cNvSpPr txBox="1"/>
            <p:nvPr/>
          </p:nvSpPr>
          <p:spPr>
            <a:xfrm>
              <a:off x="5834629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9D8083A-1CE2-4222-B8E2-28896F3879AC}"/>
                </a:ext>
              </a:extLst>
            </p:cNvPr>
            <p:cNvSpPr/>
            <p:nvPr/>
          </p:nvSpPr>
          <p:spPr>
            <a:xfrm>
              <a:off x="3430110" y="427900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498065C9-524E-466A-BFE4-308FBE783F90}"/>
                </a:ext>
              </a:extLst>
            </p:cNvPr>
            <p:cNvSpPr txBox="1"/>
            <p:nvPr/>
          </p:nvSpPr>
          <p:spPr>
            <a:xfrm>
              <a:off x="3644319" y="4459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B448CA-7E3A-4204-B195-1950A555D5E7}"/>
                </a:ext>
              </a:extLst>
            </p:cNvPr>
            <p:cNvSpPr txBox="1"/>
            <p:nvPr/>
          </p:nvSpPr>
          <p:spPr>
            <a:xfrm>
              <a:off x="6574808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5AAEB12-303D-41AF-A4F5-E929621534F4}"/>
                </a:ext>
              </a:extLst>
            </p:cNvPr>
            <p:cNvSpPr/>
            <p:nvPr/>
          </p:nvSpPr>
          <p:spPr>
            <a:xfrm>
              <a:off x="4890315" y="354766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AD643A87-CD4F-4047-A16F-CFE0800976A2}"/>
                </a:ext>
              </a:extLst>
            </p:cNvPr>
            <p:cNvSpPr txBox="1"/>
            <p:nvPr/>
          </p:nvSpPr>
          <p:spPr>
            <a:xfrm>
              <a:off x="5104524" y="37280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D7584466-52F7-43DF-B950-E8EFA2DB8612}"/>
                </a:ext>
              </a:extLst>
            </p:cNvPr>
            <p:cNvSpPr txBox="1"/>
            <p:nvPr/>
          </p:nvSpPr>
          <p:spPr>
            <a:xfrm>
              <a:off x="7306107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7E91D39-ED65-4EE9-A5E8-744851C51602}"/>
              </a:ext>
            </a:extLst>
          </p:cNvPr>
          <p:cNvSpPr txBox="1"/>
          <p:nvPr/>
        </p:nvSpPr>
        <p:spPr>
          <a:xfrm>
            <a:off x="1203827" y="1581755"/>
            <a:ext cx="2012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關係儲存結果</a:t>
            </a:r>
          </a:p>
        </p:txBody>
      </p:sp>
    </p:spTree>
    <p:extLst>
      <p:ext uri="{BB962C8B-B14F-4D97-AF65-F5344CB8AC3E}">
        <p14:creationId xmlns:p14="http://schemas.microsoft.com/office/powerpoint/2010/main" val="795165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2117B74-18A2-457F-BE79-07224A512B6B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59CA39-3188-4F2C-A1ED-5BD44B4E2850}"/>
              </a:ext>
            </a:extLst>
          </p:cNvPr>
          <p:cNvSpPr txBox="1"/>
          <p:nvPr/>
        </p:nvSpPr>
        <p:spPr>
          <a:xfrm>
            <a:off x="1203827" y="1332246"/>
            <a:ext cx="2962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fn_DFS(0, -1);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C2B8A9-054E-486B-801C-0D48F40D423B}"/>
              </a:ext>
            </a:extLst>
          </p:cNvPr>
          <p:cNvSpPr txBox="1"/>
          <p:nvPr/>
        </p:nvSpPr>
        <p:spPr>
          <a:xfrm>
            <a:off x="1186363" y="2431693"/>
            <a:ext cx="624401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void </a:t>
            </a:r>
            <a:r>
              <a:rPr lang="zh-TW" altLang="en-US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(int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, int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for(auto i:vc_Tree[int_Now])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if(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 !=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] =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]+1;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return;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6A3523-256F-4C14-9C5F-8FF6FF3EC36D}"/>
              </a:ext>
            </a:extLst>
          </p:cNvPr>
          <p:cNvCxnSpPr/>
          <p:nvPr/>
        </p:nvCxnSpPr>
        <p:spPr>
          <a:xfrm>
            <a:off x="2685296" y="1913860"/>
            <a:ext cx="440676" cy="5245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D466C9C-C4F8-40C6-B3AD-F46B16A08EDE}"/>
              </a:ext>
            </a:extLst>
          </p:cNvPr>
          <p:cNvCxnSpPr>
            <a:cxnSpLocks/>
          </p:cNvCxnSpPr>
          <p:nvPr/>
        </p:nvCxnSpPr>
        <p:spPr>
          <a:xfrm>
            <a:off x="3286470" y="1853885"/>
            <a:ext cx="1434386" cy="584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7E398A2-0CBC-449E-95ED-5180FC8FA4AD}"/>
              </a:ext>
            </a:extLst>
          </p:cNvPr>
          <p:cNvGrpSpPr/>
          <p:nvPr/>
        </p:nvGrpSpPr>
        <p:grpSpPr>
          <a:xfrm>
            <a:off x="7883629" y="188650"/>
            <a:ext cx="3634976" cy="2585156"/>
            <a:chOff x="2700008" y="1579881"/>
            <a:chExt cx="5840825" cy="415393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C74A94-BD4E-453A-A8C7-217C2C034E50}"/>
                </a:ext>
              </a:extLst>
            </p:cNvPr>
            <p:cNvSpPr/>
            <p:nvPr/>
          </p:nvSpPr>
          <p:spPr>
            <a:xfrm>
              <a:off x="3430112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07923B-DEE5-4E11-A457-7F06FD57E576}"/>
                </a:ext>
              </a:extLst>
            </p:cNvPr>
            <p:cNvSpPr/>
            <p:nvPr/>
          </p:nvSpPr>
          <p:spPr>
            <a:xfrm>
              <a:off x="4160215" y="281986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D21F17-D569-4794-ACD6-9DBB4134110B}"/>
                </a:ext>
              </a:extLst>
            </p:cNvPr>
            <p:cNvSpPr/>
            <p:nvPr/>
          </p:nvSpPr>
          <p:spPr>
            <a:xfrm>
              <a:off x="4890318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E9AF3A-33F6-4C31-B2AD-C17FF8F697F3}"/>
                </a:ext>
              </a:extLst>
            </p:cNvPr>
            <p:cNvSpPr/>
            <p:nvPr/>
          </p:nvSpPr>
          <p:spPr>
            <a:xfrm>
              <a:off x="5620421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06EECA1-A2E4-4D63-8A13-CFFED6762CCE}"/>
                </a:ext>
              </a:extLst>
            </p:cNvPr>
            <p:cNvSpPr/>
            <p:nvPr/>
          </p:nvSpPr>
          <p:spPr>
            <a:xfrm>
              <a:off x="6350524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C9EDD0-0B54-489D-A2CE-689B47E862D0}"/>
                </a:ext>
              </a:extLst>
            </p:cNvPr>
            <p:cNvSpPr/>
            <p:nvPr/>
          </p:nvSpPr>
          <p:spPr>
            <a:xfrm>
              <a:off x="7080627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BDB22C-2E61-4945-97A5-674B057992EF}"/>
                </a:ext>
              </a:extLst>
            </p:cNvPr>
            <p:cNvSpPr/>
            <p:nvPr/>
          </p:nvSpPr>
          <p:spPr>
            <a:xfrm>
              <a:off x="7810730" y="2818095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617ECFA-F11D-4F87-AAC9-57DF528E745A}"/>
                </a:ext>
              </a:extLst>
            </p:cNvPr>
            <p:cNvSpPr txBox="1"/>
            <p:nvPr/>
          </p:nvSpPr>
          <p:spPr>
            <a:xfrm>
              <a:off x="4290988" y="1579881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vc_Tree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AF2CD9C-42C1-45B7-A14E-AD799460F562}"/>
                </a:ext>
              </a:extLst>
            </p:cNvPr>
            <p:cNvGrpSpPr/>
            <p:nvPr/>
          </p:nvGrpSpPr>
          <p:grpSpPr>
            <a:xfrm>
              <a:off x="2914217" y="2364443"/>
              <a:ext cx="5419925" cy="369332"/>
              <a:chOff x="2914217" y="3237615"/>
              <a:chExt cx="5419925" cy="369332"/>
            </a:xfrm>
          </p:grpSpPr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09C7AC8-A892-4884-91EC-E74ED362B33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D754334-1F30-4778-8F36-47898E4567F9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213108F6-B9F3-44B1-AED9-10711887B53C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D8DFEE4-6E39-4A9A-921F-42ECDAF15B6A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E613FAD-A696-4AF1-8C3E-9028E57F0E4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E5DF95E-581D-4CC2-B3FC-3E765ECD8B78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E056AB9-AD3A-41AD-80F5-B5D5FB3C4D1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593E1179-84AE-4037-AFE8-00274A15359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E0ED32B-0535-419E-A38F-4AFCDFC0CB2E}"/>
                </a:ext>
              </a:extLst>
            </p:cNvPr>
            <p:cNvSpPr txBox="1"/>
            <p:nvPr/>
          </p:nvSpPr>
          <p:spPr>
            <a:xfrm>
              <a:off x="2914217" y="29984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08D9191-F42A-46AA-8A30-1D61057FCB45}"/>
                </a:ext>
              </a:extLst>
            </p:cNvPr>
            <p:cNvSpPr txBox="1"/>
            <p:nvPr/>
          </p:nvSpPr>
          <p:spPr>
            <a:xfrm>
              <a:off x="3644320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1B9B3C-CE15-4844-89EF-016083ED8691}"/>
                </a:ext>
              </a:extLst>
            </p:cNvPr>
            <p:cNvSpPr/>
            <p:nvPr/>
          </p:nvSpPr>
          <p:spPr>
            <a:xfrm>
              <a:off x="2700008" y="354819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2631983-6FB5-43D7-A7F0-359E81D786F9}"/>
                </a:ext>
              </a:extLst>
            </p:cNvPr>
            <p:cNvSpPr txBox="1"/>
            <p:nvPr/>
          </p:nvSpPr>
          <p:spPr>
            <a:xfrm>
              <a:off x="2914217" y="3728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DE2C6D3-0DE1-4316-A56C-8CA4700010DE}"/>
                </a:ext>
              </a:extLst>
            </p:cNvPr>
            <p:cNvSpPr txBox="1"/>
            <p:nvPr/>
          </p:nvSpPr>
          <p:spPr>
            <a:xfrm>
              <a:off x="4374423" y="3002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2C65D35-072C-48E0-900B-7A155D3E2A24}"/>
                </a:ext>
              </a:extLst>
            </p:cNvPr>
            <p:cNvSpPr/>
            <p:nvPr/>
          </p:nvSpPr>
          <p:spPr>
            <a:xfrm>
              <a:off x="2700008" y="427595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169F821-A12A-472B-B59A-345E216AE304}"/>
                </a:ext>
              </a:extLst>
            </p:cNvPr>
            <p:cNvSpPr txBox="1"/>
            <p:nvPr/>
          </p:nvSpPr>
          <p:spPr>
            <a:xfrm>
              <a:off x="2914217" y="44563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0AFD152-B19B-4561-8B14-4332CB3B15C9}"/>
                </a:ext>
              </a:extLst>
            </p:cNvPr>
            <p:cNvSpPr txBox="1"/>
            <p:nvPr/>
          </p:nvSpPr>
          <p:spPr>
            <a:xfrm>
              <a:off x="5104526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46977F0-AB84-4B13-A1F5-F9D8BDFAA387}"/>
                </a:ext>
              </a:extLst>
            </p:cNvPr>
            <p:cNvSpPr txBox="1"/>
            <p:nvPr/>
          </p:nvSpPr>
          <p:spPr>
            <a:xfrm>
              <a:off x="8032456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1EA8F24-92DA-4220-8347-2640ECA36973}"/>
                </a:ext>
              </a:extLst>
            </p:cNvPr>
            <p:cNvSpPr/>
            <p:nvPr/>
          </p:nvSpPr>
          <p:spPr>
            <a:xfrm>
              <a:off x="2700008" y="5003711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F31C120-95B5-42FE-8C61-8FA4FFB44BE3}"/>
                </a:ext>
              </a:extLst>
            </p:cNvPr>
            <p:cNvSpPr txBox="1"/>
            <p:nvPr/>
          </p:nvSpPr>
          <p:spPr>
            <a:xfrm>
              <a:off x="2914217" y="5184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8C522AC-B974-475B-9EB1-CB0D4C07A6F5}"/>
                </a:ext>
              </a:extLst>
            </p:cNvPr>
            <p:cNvSpPr/>
            <p:nvPr/>
          </p:nvSpPr>
          <p:spPr>
            <a:xfrm>
              <a:off x="3430110" y="354996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A3AB5B6-FA9F-4347-94C9-F8863BB0ED59}"/>
                </a:ext>
              </a:extLst>
            </p:cNvPr>
            <p:cNvSpPr txBox="1"/>
            <p:nvPr/>
          </p:nvSpPr>
          <p:spPr>
            <a:xfrm>
              <a:off x="3644319" y="3730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F2B56B5-710F-4E7F-8BE4-9F2E64B3D441}"/>
                </a:ext>
              </a:extLst>
            </p:cNvPr>
            <p:cNvSpPr txBox="1"/>
            <p:nvPr/>
          </p:nvSpPr>
          <p:spPr>
            <a:xfrm>
              <a:off x="5834629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6650FC7-03ED-4A33-BCEB-BFCB0B5CCE61}"/>
                </a:ext>
              </a:extLst>
            </p:cNvPr>
            <p:cNvSpPr/>
            <p:nvPr/>
          </p:nvSpPr>
          <p:spPr>
            <a:xfrm>
              <a:off x="3430110" y="427900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2BB29F8-59EA-4045-B887-5F73E2931841}"/>
                </a:ext>
              </a:extLst>
            </p:cNvPr>
            <p:cNvSpPr txBox="1"/>
            <p:nvPr/>
          </p:nvSpPr>
          <p:spPr>
            <a:xfrm>
              <a:off x="3644319" y="4459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C022688-3739-41DC-A413-CDB75FCCF9E6}"/>
                </a:ext>
              </a:extLst>
            </p:cNvPr>
            <p:cNvSpPr txBox="1"/>
            <p:nvPr/>
          </p:nvSpPr>
          <p:spPr>
            <a:xfrm>
              <a:off x="6574808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01108D0-FE9E-4F87-B1A6-69C6888452A3}"/>
                </a:ext>
              </a:extLst>
            </p:cNvPr>
            <p:cNvSpPr/>
            <p:nvPr/>
          </p:nvSpPr>
          <p:spPr>
            <a:xfrm>
              <a:off x="4890315" y="354766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132147BB-7D68-4AB5-B619-4A2D04D3560E}"/>
                </a:ext>
              </a:extLst>
            </p:cNvPr>
            <p:cNvSpPr txBox="1"/>
            <p:nvPr/>
          </p:nvSpPr>
          <p:spPr>
            <a:xfrm>
              <a:off x="5104524" y="37280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F0FFFCB-B543-4F7D-A89E-A764C545A8E6}"/>
                </a:ext>
              </a:extLst>
            </p:cNvPr>
            <p:cNvSpPr txBox="1"/>
            <p:nvPr/>
          </p:nvSpPr>
          <p:spPr>
            <a:xfrm>
              <a:off x="7306107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28B734-522A-451C-AE36-A7F3D64D1A86}"/>
                </a:ext>
              </a:extLst>
            </p:cNvPr>
            <p:cNvSpPr/>
            <p:nvPr/>
          </p:nvSpPr>
          <p:spPr>
            <a:xfrm>
              <a:off x="2700009" y="281809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53AF375-C494-4C0C-923C-BACC7DADCFFB}"/>
              </a:ext>
            </a:extLst>
          </p:cNvPr>
          <p:cNvGrpSpPr/>
          <p:nvPr/>
        </p:nvGrpSpPr>
        <p:grpSpPr>
          <a:xfrm>
            <a:off x="9426903" y="2773806"/>
            <a:ext cx="2091701" cy="3848987"/>
            <a:chOff x="9280077" y="3211033"/>
            <a:chExt cx="1563984" cy="3161414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1A6DF30-2279-4E6F-974F-66D289F4C016}"/>
                </a:ext>
              </a:extLst>
            </p:cNvPr>
            <p:cNvCxnSpPr/>
            <p:nvPr/>
          </p:nvCxnSpPr>
          <p:spPr>
            <a:xfrm>
              <a:off x="9301335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525EF54-5A4C-4A5A-BE4B-96CA41DD5929}"/>
                </a:ext>
              </a:extLst>
            </p:cNvPr>
            <p:cNvCxnSpPr/>
            <p:nvPr/>
          </p:nvCxnSpPr>
          <p:spPr>
            <a:xfrm>
              <a:off x="10837046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7B79E57-4FDC-4CD2-96BF-65A61DAFA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0077" y="6347638"/>
              <a:ext cx="156398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1AD18EC-CFD3-4968-B6DF-FAAE0A923ECE}"/>
              </a:ext>
            </a:extLst>
          </p:cNvPr>
          <p:cNvSpPr txBox="1"/>
          <p:nvPr/>
        </p:nvSpPr>
        <p:spPr>
          <a:xfrm>
            <a:off x="9567805" y="6138546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fn_DFS(0, -1)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D4A87EA-EE07-41E1-A185-59585EAEE5E8}"/>
              </a:ext>
            </a:extLst>
          </p:cNvPr>
          <p:cNvCxnSpPr>
            <a:cxnSpLocks/>
          </p:cNvCxnSpPr>
          <p:nvPr/>
        </p:nvCxnSpPr>
        <p:spPr>
          <a:xfrm>
            <a:off x="8110815" y="279897"/>
            <a:ext cx="0" cy="4184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8BD58CD7-84C4-48DE-AA6A-37A3CD26ED33}"/>
              </a:ext>
            </a:extLst>
          </p:cNvPr>
          <p:cNvGrpSpPr/>
          <p:nvPr/>
        </p:nvGrpSpPr>
        <p:grpSpPr>
          <a:xfrm>
            <a:off x="6970670" y="961278"/>
            <a:ext cx="778687" cy="461665"/>
            <a:chOff x="6970670" y="961278"/>
            <a:chExt cx="778687" cy="461665"/>
          </a:xfrm>
        </p:grpSpPr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28DD2032-A571-4A37-86CA-71C3BDEC55A4}"/>
                </a:ext>
              </a:extLst>
            </p:cNvPr>
            <p:cNvCxnSpPr>
              <a:cxnSpLocks/>
            </p:cNvCxnSpPr>
            <p:nvPr/>
          </p:nvCxnSpPr>
          <p:spPr>
            <a:xfrm>
              <a:off x="7322289" y="1192111"/>
              <a:ext cx="42706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395B068A-5808-4306-B1B1-86D4EF3E8299}"/>
                </a:ext>
              </a:extLst>
            </p:cNvPr>
            <p:cNvSpPr txBox="1"/>
            <p:nvPr/>
          </p:nvSpPr>
          <p:spPr>
            <a:xfrm>
              <a:off x="6970670" y="961278"/>
              <a:ext cx="32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i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9776AA2-2522-4DDF-A7BB-A5A438BA1A6D}"/>
              </a:ext>
            </a:extLst>
          </p:cNvPr>
          <p:cNvSpPr txBox="1"/>
          <p:nvPr/>
        </p:nvSpPr>
        <p:spPr>
          <a:xfrm>
            <a:off x="4166766" y="342900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 !=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72A5FCD-1025-46E7-A988-732FBBE4FFEF}"/>
              </a:ext>
            </a:extLst>
          </p:cNvPr>
          <p:cNvGrpSpPr/>
          <p:nvPr/>
        </p:nvGrpSpPr>
        <p:grpSpPr>
          <a:xfrm>
            <a:off x="2897082" y="5525754"/>
            <a:ext cx="5895290" cy="843887"/>
            <a:chOff x="662364" y="4870153"/>
            <a:chExt cx="8254152" cy="1181549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F02A8C50-30F3-4101-BC7E-46FE1230A724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D1B79C0-8DAF-447A-8338-43808B10A85B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E954ADA-49F0-4EEE-99FE-71F65D5D055B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FD6FAA82-0D38-407C-99E7-4A5776018BD6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1D40FD7-256E-436A-A800-FD83112A0539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970D780-7C4F-4214-9162-11BBD540A753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C3F3F79-CFF5-415C-B221-3B5E9D1A3D69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BB35F52-AE80-411A-AB49-59BF1B3E6D46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DA0A2D4-7F3E-4D2D-899D-C1BAEA847649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E6A10CD-B2B5-423F-9D8D-143DFC1300F6}"/>
                </a:ext>
              </a:extLst>
            </p:cNvPr>
            <p:cNvSpPr txBox="1"/>
            <p:nvPr/>
          </p:nvSpPr>
          <p:spPr>
            <a:xfrm>
              <a:off x="662364" y="5500212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39F0E481-9726-4926-9218-4B55292D016C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36501B5A-D4D6-4ED1-B8EC-4C39084AEF6D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783E837B-0CA0-4E85-9CC1-7C9B337DBC8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4DF49BE-2FA1-49B9-9DAA-93ECEC1CBB0F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9D337585-E8C6-4B99-A82C-45FD901B5C34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2834430A-081A-4BFE-8DAA-09EF6614670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F2693950-8427-40D7-A924-B6DBCD126BE4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8B603E87-8DC8-49E9-8EC7-35F0AA7D218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1B757ED1-10B3-467D-8043-2D9B39FBE317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D7875A22-EB71-48A9-BC2A-987102D1671B}"/>
                </a:ext>
              </a:extLst>
            </p:cNvPr>
            <p:cNvGrpSpPr/>
            <p:nvPr/>
          </p:nvGrpSpPr>
          <p:grpSpPr>
            <a:xfrm>
              <a:off x="3289900" y="5500211"/>
              <a:ext cx="5419925" cy="517111"/>
              <a:chOff x="2914217" y="3237615"/>
              <a:chExt cx="5419925" cy="517111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EE0DA02-8D62-452C-9B34-0A48E1CCA0C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13A70EA-8DB4-4EE1-905A-C7BD01ED2A3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1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4B87BE52-4C8A-4E96-8131-3BB776CBB05A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D0EF6CB8-5B56-446E-BB02-3CE35ADACC6B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664564A-3D1D-444B-B70F-4E33A2CBAD50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0B40175-3F07-4289-8459-19B7C71E3C67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AE832710-1EAC-43A8-A759-18AE802D7F84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927EFF3E-2189-412E-9767-E2B39B9B49D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</p:grpSp>
      </p:grp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7D8C6478-9048-4920-ADDD-69B208F9E882}"/>
              </a:ext>
            </a:extLst>
          </p:cNvPr>
          <p:cNvCxnSpPr>
            <a:cxnSpLocks/>
          </p:cNvCxnSpPr>
          <p:nvPr/>
        </p:nvCxnSpPr>
        <p:spPr>
          <a:xfrm flipH="1">
            <a:off x="5510650" y="4395000"/>
            <a:ext cx="490035" cy="1095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C0C0C354-9541-45D5-87CE-69756F7AD499}"/>
              </a:ext>
            </a:extLst>
          </p:cNvPr>
          <p:cNvSpPr txBox="1"/>
          <p:nvPr/>
        </p:nvSpPr>
        <p:spPr>
          <a:xfrm>
            <a:off x="9565004" y="5838827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fn_DFS(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9689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2117B74-18A2-457F-BE79-07224A512B6B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59CA39-3188-4F2C-A1ED-5BD44B4E2850}"/>
              </a:ext>
            </a:extLst>
          </p:cNvPr>
          <p:cNvSpPr txBox="1"/>
          <p:nvPr/>
        </p:nvSpPr>
        <p:spPr>
          <a:xfrm>
            <a:off x="1203827" y="1332246"/>
            <a:ext cx="2962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fn_DFS(</a:t>
            </a:r>
            <a:r>
              <a:rPr lang="en-US" altLang="zh-TW" sz="2400" dirty="0">
                <a:latin typeface="Consolas" panose="020B0609020204030204" pitchFamily="49" charset="0"/>
              </a:rPr>
              <a:t>1</a:t>
            </a:r>
            <a:r>
              <a:rPr lang="zh-TW" altLang="en-US" sz="2400" dirty="0"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latin typeface="Consolas" panose="020B0609020204030204" pitchFamily="49" charset="0"/>
              </a:rPr>
              <a:t>0</a:t>
            </a:r>
            <a:r>
              <a:rPr lang="zh-TW" alt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C2B8A9-054E-486B-801C-0D48F40D423B}"/>
              </a:ext>
            </a:extLst>
          </p:cNvPr>
          <p:cNvSpPr txBox="1"/>
          <p:nvPr/>
        </p:nvSpPr>
        <p:spPr>
          <a:xfrm>
            <a:off x="1186363" y="2431693"/>
            <a:ext cx="624401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void </a:t>
            </a:r>
            <a:r>
              <a:rPr lang="zh-TW" altLang="en-US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(int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, int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for(auto i:vc_Tree[int_Now])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if(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 !=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] =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]+1;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return;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6A3523-256F-4C14-9C5F-8FF6FF3EC36D}"/>
              </a:ext>
            </a:extLst>
          </p:cNvPr>
          <p:cNvCxnSpPr/>
          <p:nvPr/>
        </p:nvCxnSpPr>
        <p:spPr>
          <a:xfrm>
            <a:off x="2685296" y="1913860"/>
            <a:ext cx="440676" cy="5245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D466C9C-C4F8-40C6-B3AD-F46B16A08EDE}"/>
              </a:ext>
            </a:extLst>
          </p:cNvPr>
          <p:cNvCxnSpPr>
            <a:cxnSpLocks/>
          </p:cNvCxnSpPr>
          <p:nvPr/>
        </p:nvCxnSpPr>
        <p:spPr>
          <a:xfrm>
            <a:off x="3286470" y="1853885"/>
            <a:ext cx="1434386" cy="584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7E398A2-0CBC-449E-95ED-5180FC8FA4AD}"/>
              </a:ext>
            </a:extLst>
          </p:cNvPr>
          <p:cNvGrpSpPr/>
          <p:nvPr/>
        </p:nvGrpSpPr>
        <p:grpSpPr>
          <a:xfrm>
            <a:off x="7883629" y="188650"/>
            <a:ext cx="3634976" cy="2585156"/>
            <a:chOff x="2700008" y="1579881"/>
            <a:chExt cx="5840825" cy="415393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C74A94-BD4E-453A-A8C7-217C2C034E50}"/>
                </a:ext>
              </a:extLst>
            </p:cNvPr>
            <p:cNvSpPr/>
            <p:nvPr/>
          </p:nvSpPr>
          <p:spPr>
            <a:xfrm>
              <a:off x="3430112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07923B-DEE5-4E11-A457-7F06FD57E576}"/>
                </a:ext>
              </a:extLst>
            </p:cNvPr>
            <p:cNvSpPr/>
            <p:nvPr/>
          </p:nvSpPr>
          <p:spPr>
            <a:xfrm>
              <a:off x="4160215" y="281986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D21F17-D569-4794-ACD6-9DBB4134110B}"/>
                </a:ext>
              </a:extLst>
            </p:cNvPr>
            <p:cNvSpPr/>
            <p:nvPr/>
          </p:nvSpPr>
          <p:spPr>
            <a:xfrm>
              <a:off x="4890318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E9AF3A-33F6-4C31-B2AD-C17FF8F697F3}"/>
                </a:ext>
              </a:extLst>
            </p:cNvPr>
            <p:cNvSpPr/>
            <p:nvPr/>
          </p:nvSpPr>
          <p:spPr>
            <a:xfrm>
              <a:off x="5620421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06EECA1-A2E4-4D63-8A13-CFFED6762CCE}"/>
                </a:ext>
              </a:extLst>
            </p:cNvPr>
            <p:cNvSpPr/>
            <p:nvPr/>
          </p:nvSpPr>
          <p:spPr>
            <a:xfrm>
              <a:off x="6350524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C9EDD0-0B54-489D-A2CE-689B47E862D0}"/>
                </a:ext>
              </a:extLst>
            </p:cNvPr>
            <p:cNvSpPr/>
            <p:nvPr/>
          </p:nvSpPr>
          <p:spPr>
            <a:xfrm>
              <a:off x="7080627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BDB22C-2E61-4945-97A5-674B057992EF}"/>
                </a:ext>
              </a:extLst>
            </p:cNvPr>
            <p:cNvSpPr/>
            <p:nvPr/>
          </p:nvSpPr>
          <p:spPr>
            <a:xfrm>
              <a:off x="7810730" y="2818095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617ECFA-F11D-4F87-AAC9-57DF528E745A}"/>
                </a:ext>
              </a:extLst>
            </p:cNvPr>
            <p:cNvSpPr txBox="1"/>
            <p:nvPr/>
          </p:nvSpPr>
          <p:spPr>
            <a:xfrm>
              <a:off x="4290988" y="1579881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vc_Tree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AF2CD9C-42C1-45B7-A14E-AD799460F562}"/>
                </a:ext>
              </a:extLst>
            </p:cNvPr>
            <p:cNvGrpSpPr/>
            <p:nvPr/>
          </p:nvGrpSpPr>
          <p:grpSpPr>
            <a:xfrm>
              <a:off x="2914217" y="2364443"/>
              <a:ext cx="5419925" cy="369332"/>
              <a:chOff x="2914217" y="3237615"/>
              <a:chExt cx="5419925" cy="369332"/>
            </a:xfrm>
          </p:grpSpPr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09C7AC8-A892-4884-91EC-E74ED362B33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D754334-1F30-4778-8F36-47898E4567F9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213108F6-B9F3-44B1-AED9-10711887B53C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D8DFEE4-6E39-4A9A-921F-42ECDAF15B6A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E613FAD-A696-4AF1-8C3E-9028E57F0E4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E5DF95E-581D-4CC2-B3FC-3E765ECD8B78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E056AB9-AD3A-41AD-80F5-B5D5FB3C4D1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593E1179-84AE-4037-AFE8-00274A15359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E0ED32B-0535-419E-A38F-4AFCDFC0CB2E}"/>
                </a:ext>
              </a:extLst>
            </p:cNvPr>
            <p:cNvSpPr txBox="1"/>
            <p:nvPr/>
          </p:nvSpPr>
          <p:spPr>
            <a:xfrm>
              <a:off x="2914217" y="29984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08D9191-F42A-46AA-8A30-1D61057FCB45}"/>
                </a:ext>
              </a:extLst>
            </p:cNvPr>
            <p:cNvSpPr txBox="1"/>
            <p:nvPr/>
          </p:nvSpPr>
          <p:spPr>
            <a:xfrm>
              <a:off x="3644320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1B9B3C-CE15-4844-89EF-016083ED8691}"/>
                </a:ext>
              </a:extLst>
            </p:cNvPr>
            <p:cNvSpPr/>
            <p:nvPr/>
          </p:nvSpPr>
          <p:spPr>
            <a:xfrm>
              <a:off x="2700008" y="354819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2631983-6FB5-43D7-A7F0-359E81D786F9}"/>
                </a:ext>
              </a:extLst>
            </p:cNvPr>
            <p:cNvSpPr txBox="1"/>
            <p:nvPr/>
          </p:nvSpPr>
          <p:spPr>
            <a:xfrm>
              <a:off x="2914217" y="3728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DE2C6D3-0DE1-4316-A56C-8CA4700010DE}"/>
                </a:ext>
              </a:extLst>
            </p:cNvPr>
            <p:cNvSpPr txBox="1"/>
            <p:nvPr/>
          </p:nvSpPr>
          <p:spPr>
            <a:xfrm>
              <a:off x="4374423" y="3002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2C65D35-072C-48E0-900B-7A155D3E2A24}"/>
                </a:ext>
              </a:extLst>
            </p:cNvPr>
            <p:cNvSpPr/>
            <p:nvPr/>
          </p:nvSpPr>
          <p:spPr>
            <a:xfrm>
              <a:off x="2700008" y="427595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169F821-A12A-472B-B59A-345E216AE304}"/>
                </a:ext>
              </a:extLst>
            </p:cNvPr>
            <p:cNvSpPr txBox="1"/>
            <p:nvPr/>
          </p:nvSpPr>
          <p:spPr>
            <a:xfrm>
              <a:off x="2914217" y="44563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0AFD152-B19B-4561-8B14-4332CB3B15C9}"/>
                </a:ext>
              </a:extLst>
            </p:cNvPr>
            <p:cNvSpPr txBox="1"/>
            <p:nvPr/>
          </p:nvSpPr>
          <p:spPr>
            <a:xfrm>
              <a:off x="5104526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46977F0-AB84-4B13-A1F5-F9D8BDFAA387}"/>
                </a:ext>
              </a:extLst>
            </p:cNvPr>
            <p:cNvSpPr txBox="1"/>
            <p:nvPr/>
          </p:nvSpPr>
          <p:spPr>
            <a:xfrm>
              <a:off x="8032456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1EA8F24-92DA-4220-8347-2640ECA36973}"/>
                </a:ext>
              </a:extLst>
            </p:cNvPr>
            <p:cNvSpPr/>
            <p:nvPr/>
          </p:nvSpPr>
          <p:spPr>
            <a:xfrm>
              <a:off x="2700008" y="5003711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F31C120-95B5-42FE-8C61-8FA4FFB44BE3}"/>
                </a:ext>
              </a:extLst>
            </p:cNvPr>
            <p:cNvSpPr txBox="1"/>
            <p:nvPr/>
          </p:nvSpPr>
          <p:spPr>
            <a:xfrm>
              <a:off x="2914217" y="5184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8C522AC-B974-475B-9EB1-CB0D4C07A6F5}"/>
                </a:ext>
              </a:extLst>
            </p:cNvPr>
            <p:cNvSpPr/>
            <p:nvPr/>
          </p:nvSpPr>
          <p:spPr>
            <a:xfrm>
              <a:off x="3430110" y="354996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A3AB5B6-FA9F-4347-94C9-F8863BB0ED59}"/>
                </a:ext>
              </a:extLst>
            </p:cNvPr>
            <p:cNvSpPr txBox="1"/>
            <p:nvPr/>
          </p:nvSpPr>
          <p:spPr>
            <a:xfrm>
              <a:off x="3644319" y="3730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F2B56B5-710F-4E7F-8BE4-9F2E64B3D441}"/>
                </a:ext>
              </a:extLst>
            </p:cNvPr>
            <p:cNvSpPr txBox="1"/>
            <p:nvPr/>
          </p:nvSpPr>
          <p:spPr>
            <a:xfrm>
              <a:off x="5834629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6650FC7-03ED-4A33-BCEB-BFCB0B5CCE61}"/>
                </a:ext>
              </a:extLst>
            </p:cNvPr>
            <p:cNvSpPr/>
            <p:nvPr/>
          </p:nvSpPr>
          <p:spPr>
            <a:xfrm>
              <a:off x="3430110" y="427900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2BB29F8-59EA-4045-B887-5F73E2931841}"/>
                </a:ext>
              </a:extLst>
            </p:cNvPr>
            <p:cNvSpPr txBox="1"/>
            <p:nvPr/>
          </p:nvSpPr>
          <p:spPr>
            <a:xfrm>
              <a:off x="3644319" y="4459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C022688-3739-41DC-A413-CDB75FCCF9E6}"/>
                </a:ext>
              </a:extLst>
            </p:cNvPr>
            <p:cNvSpPr txBox="1"/>
            <p:nvPr/>
          </p:nvSpPr>
          <p:spPr>
            <a:xfrm>
              <a:off x="6574808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01108D0-FE9E-4F87-B1A6-69C6888452A3}"/>
                </a:ext>
              </a:extLst>
            </p:cNvPr>
            <p:cNvSpPr/>
            <p:nvPr/>
          </p:nvSpPr>
          <p:spPr>
            <a:xfrm>
              <a:off x="4890315" y="354766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132147BB-7D68-4AB5-B619-4A2D04D3560E}"/>
                </a:ext>
              </a:extLst>
            </p:cNvPr>
            <p:cNvSpPr txBox="1"/>
            <p:nvPr/>
          </p:nvSpPr>
          <p:spPr>
            <a:xfrm>
              <a:off x="5104524" y="37280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F0FFFCB-B543-4F7D-A89E-A764C545A8E6}"/>
                </a:ext>
              </a:extLst>
            </p:cNvPr>
            <p:cNvSpPr txBox="1"/>
            <p:nvPr/>
          </p:nvSpPr>
          <p:spPr>
            <a:xfrm>
              <a:off x="7306107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28B734-522A-451C-AE36-A7F3D64D1A86}"/>
                </a:ext>
              </a:extLst>
            </p:cNvPr>
            <p:cNvSpPr/>
            <p:nvPr/>
          </p:nvSpPr>
          <p:spPr>
            <a:xfrm>
              <a:off x="2700009" y="281809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53AF375-C494-4C0C-923C-BACC7DADCFFB}"/>
              </a:ext>
            </a:extLst>
          </p:cNvPr>
          <p:cNvGrpSpPr/>
          <p:nvPr/>
        </p:nvGrpSpPr>
        <p:grpSpPr>
          <a:xfrm>
            <a:off x="9426903" y="2773806"/>
            <a:ext cx="2091701" cy="3848987"/>
            <a:chOff x="9280077" y="3211033"/>
            <a:chExt cx="1563984" cy="3161414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1A6DF30-2279-4E6F-974F-66D289F4C016}"/>
                </a:ext>
              </a:extLst>
            </p:cNvPr>
            <p:cNvCxnSpPr/>
            <p:nvPr/>
          </p:nvCxnSpPr>
          <p:spPr>
            <a:xfrm>
              <a:off x="9301335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525EF54-5A4C-4A5A-BE4B-96CA41DD5929}"/>
                </a:ext>
              </a:extLst>
            </p:cNvPr>
            <p:cNvCxnSpPr/>
            <p:nvPr/>
          </p:nvCxnSpPr>
          <p:spPr>
            <a:xfrm>
              <a:off x="10837046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7B79E57-4FDC-4CD2-96BF-65A61DAFA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0077" y="6347638"/>
              <a:ext cx="156398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1AD18EC-CFD3-4968-B6DF-FAAE0A923ECE}"/>
              </a:ext>
            </a:extLst>
          </p:cNvPr>
          <p:cNvSpPr txBox="1"/>
          <p:nvPr/>
        </p:nvSpPr>
        <p:spPr>
          <a:xfrm>
            <a:off x="9567805" y="6138546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fn_DFS(0, -1)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D4A87EA-EE07-41E1-A185-59585EAEE5E8}"/>
              </a:ext>
            </a:extLst>
          </p:cNvPr>
          <p:cNvCxnSpPr>
            <a:cxnSpLocks/>
          </p:cNvCxnSpPr>
          <p:nvPr/>
        </p:nvCxnSpPr>
        <p:spPr>
          <a:xfrm>
            <a:off x="8589762" y="258512"/>
            <a:ext cx="0" cy="4184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8BD58CD7-84C4-48DE-AA6A-37A3CD26ED33}"/>
              </a:ext>
            </a:extLst>
          </p:cNvPr>
          <p:cNvGrpSpPr/>
          <p:nvPr/>
        </p:nvGrpSpPr>
        <p:grpSpPr>
          <a:xfrm>
            <a:off x="6970670" y="961278"/>
            <a:ext cx="778687" cy="461665"/>
            <a:chOff x="6970670" y="961278"/>
            <a:chExt cx="778687" cy="461665"/>
          </a:xfrm>
        </p:grpSpPr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28DD2032-A571-4A37-86CA-71C3BDEC55A4}"/>
                </a:ext>
              </a:extLst>
            </p:cNvPr>
            <p:cNvCxnSpPr>
              <a:cxnSpLocks/>
            </p:cNvCxnSpPr>
            <p:nvPr/>
          </p:nvCxnSpPr>
          <p:spPr>
            <a:xfrm>
              <a:off x="7322289" y="1192111"/>
              <a:ext cx="42706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395B068A-5808-4306-B1B1-86D4EF3E8299}"/>
                </a:ext>
              </a:extLst>
            </p:cNvPr>
            <p:cNvSpPr txBox="1"/>
            <p:nvPr/>
          </p:nvSpPr>
          <p:spPr>
            <a:xfrm>
              <a:off x="6970670" y="961278"/>
              <a:ext cx="32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i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9776AA2-2522-4DDF-A7BB-A5A438BA1A6D}"/>
              </a:ext>
            </a:extLst>
          </p:cNvPr>
          <p:cNvSpPr txBox="1"/>
          <p:nvPr/>
        </p:nvSpPr>
        <p:spPr>
          <a:xfrm>
            <a:off x="4166766" y="34290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0 == 0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72A5FCD-1025-46E7-A988-732FBBE4FFEF}"/>
              </a:ext>
            </a:extLst>
          </p:cNvPr>
          <p:cNvGrpSpPr/>
          <p:nvPr/>
        </p:nvGrpSpPr>
        <p:grpSpPr>
          <a:xfrm>
            <a:off x="2897082" y="5525754"/>
            <a:ext cx="5895290" cy="843887"/>
            <a:chOff x="662364" y="4870153"/>
            <a:chExt cx="8254152" cy="1181549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F02A8C50-30F3-4101-BC7E-46FE1230A724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D1B79C0-8DAF-447A-8338-43808B10A85B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E954ADA-49F0-4EEE-99FE-71F65D5D055B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FD6FAA82-0D38-407C-99E7-4A5776018BD6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1D40FD7-256E-436A-A800-FD83112A0539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970D780-7C4F-4214-9162-11BBD540A753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C3F3F79-CFF5-415C-B221-3B5E9D1A3D69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BB35F52-AE80-411A-AB49-59BF1B3E6D46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DA0A2D4-7F3E-4D2D-899D-C1BAEA847649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E6A10CD-B2B5-423F-9D8D-143DFC1300F6}"/>
                </a:ext>
              </a:extLst>
            </p:cNvPr>
            <p:cNvSpPr txBox="1"/>
            <p:nvPr/>
          </p:nvSpPr>
          <p:spPr>
            <a:xfrm>
              <a:off x="662364" y="5500212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39F0E481-9726-4926-9218-4B55292D016C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36501B5A-D4D6-4ED1-B8EC-4C39084AEF6D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783E837B-0CA0-4E85-9CC1-7C9B337DBC8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4DF49BE-2FA1-49B9-9DAA-93ECEC1CBB0F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9D337585-E8C6-4B99-A82C-45FD901B5C34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2834430A-081A-4BFE-8DAA-09EF6614670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F2693950-8427-40D7-A924-B6DBCD126BE4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8B603E87-8DC8-49E9-8EC7-35F0AA7D218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1B757ED1-10B3-467D-8043-2D9B39FBE317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D7875A22-EB71-48A9-BC2A-987102D1671B}"/>
                </a:ext>
              </a:extLst>
            </p:cNvPr>
            <p:cNvGrpSpPr/>
            <p:nvPr/>
          </p:nvGrpSpPr>
          <p:grpSpPr>
            <a:xfrm>
              <a:off x="3289900" y="5500211"/>
              <a:ext cx="5419925" cy="517111"/>
              <a:chOff x="2914217" y="3237615"/>
              <a:chExt cx="5419925" cy="517111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EE0DA02-8D62-452C-9B34-0A48E1CCA0C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13A70EA-8DB4-4EE1-905A-C7BD01ED2A3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4B87BE52-4C8A-4E96-8131-3BB776CBB05A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D0EF6CB8-5B56-446E-BB02-3CE35ADACC6B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664564A-3D1D-444B-B70F-4E33A2CBAD50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0B40175-3F07-4289-8459-19B7C71E3C67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AE832710-1EAC-43A8-A759-18AE802D7F84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927EFF3E-2189-412E-9767-E2B39B9B49D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</p:grp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E66FAFE0-DBF6-4D6D-B670-7D96499CAB54}"/>
              </a:ext>
            </a:extLst>
          </p:cNvPr>
          <p:cNvSpPr txBox="1"/>
          <p:nvPr/>
        </p:nvSpPr>
        <p:spPr>
          <a:xfrm>
            <a:off x="9565004" y="5838827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</a:t>
            </a: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, </a:t>
            </a:r>
            <a:r>
              <a:rPr lang="en-US" altLang="zh-TW" dirty="0">
                <a:latin typeface="Consolas" panose="020B0609020204030204" pitchFamily="49" charset="0"/>
              </a:rPr>
              <a:t>0</a:t>
            </a:r>
            <a:r>
              <a:rPr lang="zh-TW" altLang="en-US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3C187F99-DB9E-4FE3-A0CA-9D67B4175C4A}"/>
              </a:ext>
            </a:extLst>
          </p:cNvPr>
          <p:cNvCxnSpPr>
            <a:cxnSpLocks/>
          </p:cNvCxnSpPr>
          <p:nvPr/>
        </p:nvCxnSpPr>
        <p:spPr>
          <a:xfrm>
            <a:off x="5185904" y="3613666"/>
            <a:ext cx="65926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D435AF0-BA86-4E09-9C92-C6E5CBEF67B9}"/>
              </a:ext>
            </a:extLst>
          </p:cNvPr>
          <p:cNvSpPr txBox="1"/>
          <p:nvPr/>
        </p:nvSpPr>
        <p:spPr>
          <a:xfrm>
            <a:off x="5873601" y="342295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END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07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2117B74-18A2-457F-BE79-07224A512B6B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59CA39-3188-4F2C-A1ED-5BD44B4E2850}"/>
              </a:ext>
            </a:extLst>
          </p:cNvPr>
          <p:cNvSpPr txBox="1"/>
          <p:nvPr/>
        </p:nvSpPr>
        <p:spPr>
          <a:xfrm>
            <a:off x="1203827" y="1332246"/>
            <a:ext cx="2962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fn_DFS(</a:t>
            </a:r>
            <a:r>
              <a:rPr lang="en-US" altLang="zh-TW" sz="2400" dirty="0">
                <a:latin typeface="Consolas" panose="020B0609020204030204" pitchFamily="49" charset="0"/>
              </a:rPr>
              <a:t>1</a:t>
            </a:r>
            <a:r>
              <a:rPr lang="zh-TW" altLang="en-US" sz="2400" dirty="0"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latin typeface="Consolas" panose="020B0609020204030204" pitchFamily="49" charset="0"/>
              </a:rPr>
              <a:t>0</a:t>
            </a:r>
            <a:r>
              <a:rPr lang="zh-TW" alt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C2B8A9-054E-486B-801C-0D48F40D423B}"/>
              </a:ext>
            </a:extLst>
          </p:cNvPr>
          <p:cNvSpPr txBox="1"/>
          <p:nvPr/>
        </p:nvSpPr>
        <p:spPr>
          <a:xfrm>
            <a:off x="1186363" y="2431693"/>
            <a:ext cx="624401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void </a:t>
            </a:r>
            <a:r>
              <a:rPr lang="zh-TW" altLang="en-US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(int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, int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for(auto i:vc_Tree[int_Now])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if(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 !=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] =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]+1;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return;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6A3523-256F-4C14-9C5F-8FF6FF3EC36D}"/>
              </a:ext>
            </a:extLst>
          </p:cNvPr>
          <p:cNvCxnSpPr/>
          <p:nvPr/>
        </p:nvCxnSpPr>
        <p:spPr>
          <a:xfrm>
            <a:off x="2685296" y="1913860"/>
            <a:ext cx="440676" cy="5245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D466C9C-C4F8-40C6-B3AD-F46B16A08EDE}"/>
              </a:ext>
            </a:extLst>
          </p:cNvPr>
          <p:cNvCxnSpPr>
            <a:cxnSpLocks/>
          </p:cNvCxnSpPr>
          <p:nvPr/>
        </p:nvCxnSpPr>
        <p:spPr>
          <a:xfrm>
            <a:off x="3286470" y="1853885"/>
            <a:ext cx="1434386" cy="584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7E398A2-0CBC-449E-95ED-5180FC8FA4AD}"/>
              </a:ext>
            </a:extLst>
          </p:cNvPr>
          <p:cNvGrpSpPr/>
          <p:nvPr/>
        </p:nvGrpSpPr>
        <p:grpSpPr>
          <a:xfrm>
            <a:off x="7883629" y="188650"/>
            <a:ext cx="3634976" cy="2585156"/>
            <a:chOff x="2700008" y="1579881"/>
            <a:chExt cx="5840825" cy="415393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C74A94-BD4E-453A-A8C7-217C2C034E50}"/>
                </a:ext>
              </a:extLst>
            </p:cNvPr>
            <p:cNvSpPr/>
            <p:nvPr/>
          </p:nvSpPr>
          <p:spPr>
            <a:xfrm>
              <a:off x="3430112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07923B-DEE5-4E11-A457-7F06FD57E576}"/>
                </a:ext>
              </a:extLst>
            </p:cNvPr>
            <p:cNvSpPr/>
            <p:nvPr/>
          </p:nvSpPr>
          <p:spPr>
            <a:xfrm>
              <a:off x="4160215" y="281986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D21F17-D569-4794-ACD6-9DBB4134110B}"/>
                </a:ext>
              </a:extLst>
            </p:cNvPr>
            <p:cNvSpPr/>
            <p:nvPr/>
          </p:nvSpPr>
          <p:spPr>
            <a:xfrm>
              <a:off x="4890318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E9AF3A-33F6-4C31-B2AD-C17FF8F697F3}"/>
                </a:ext>
              </a:extLst>
            </p:cNvPr>
            <p:cNvSpPr/>
            <p:nvPr/>
          </p:nvSpPr>
          <p:spPr>
            <a:xfrm>
              <a:off x="5620421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06EECA1-A2E4-4D63-8A13-CFFED6762CCE}"/>
                </a:ext>
              </a:extLst>
            </p:cNvPr>
            <p:cNvSpPr/>
            <p:nvPr/>
          </p:nvSpPr>
          <p:spPr>
            <a:xfrm>
              <a:off x="6350524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C9EDD0-0B54-489D-A2CE-689B47E862D0}"/>
                </a:ext>
              </a:extLst>
            </p:cNvPr>
            <p:cNvSpPr/>
            <p:nvPr/>
          </p:nvSpPr>
          <p:spPr>
            <a:xfrm>
              <a:off x="7080627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BDB22C-2E61-4945-97A5-674B057992EF}"/>
                </a:ext>
              </a:extLst>
            </p:cNvPr>
            <p:cNvSpPr/>
            <p:nvPr/>
          </p:nvSpPr>
          <p:spPr>
            <a:xfrm>
              <a:off x="7810730" y="2818095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617ECFA-F11D-4F87-AAC9-57DF528E745A}"/>
                </a:ext>
              </a:extLst>
            </p:cNvPr>
            <p:cNvSpPr txBox="1"/>
            <p:nvPr/>
          </p:nvSpPr>
          <p:spPr>
            <a:xfrm>
              <a:off x="4290988" y="1579881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vc_Tree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AF2CD9C-42C1-45B7-A14E-AD799460F562}"/>
                </a:ext>
              </a:extLst>
            </p:cNvPr>
            <p:cNvGrpSpPr/>
            <p:nvPr/>
          </p:nvGrpSpPr>
          <p:grpSpPr>
            <a:xfrm>
              <a:off x="2914217" y="2364443"/>
              <a:ext cx="5419925" cy="369332"/>
              <a:chOff x="2914217" y="3237615"/>
              <a:chExt cx="5419925" cy="369332"/>
            </a:xfrm>
          </p:grpSpPr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09C7AC8-A892-4884-91EC-E74ED362B33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D754334-1F30-4778-8F36-47898E4567F9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213108F6-B9F3-44B1-AED9-10711887B53C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D8DFEE4-6E39-4A9A-921F-42ECDAF15B6A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E613FAD-A696-4AF1-8C3E-9028E57F0E4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E5DF95E-581D-4CC2-B3FC-3E765ECD8B78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E056AB9-AD3A-41AD-80F5-B5D5FB3C4D1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593E1179-84AE-4037-AFE8-00274A15359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E0ED32B-0535-419E-A38F-4AFCDFC0CB2E}"/>
                </a:ext>
              </a:extLst>
            </p:cNvPr>
            <p:cNvSpPr txBox="1"/>
            <p:nvPr/>
          </p:nvSpPr>
          <p:spPr>
            <a:xfrm>
              <a:off x="2914217" y="29984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08D9191-F42A-46AA-8A30-1D61057FCB45}"/>
                </a:ext>
              </a:extLst>
            </p:cNvPr>
            <p:cNvSpPr txBox="1"/>
            <p:nvPr/>
          </p:nvSpPr>
          <p:spPr>
            <a:xfrm>
              <a:off x="3644320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1B9B3C-CE15-4844-89EF-016083ED8691}"/>
                </a:ext>
              </a:extLst>
            </p:cNvPr>
            <p:cNvSpPr/>
            <p:nvPr/>
          </p:nvSpPr>
          <p:spPr>
            <a:xfrm>
              <a:off x="2700008" y="354819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2631983-6FB5-43D7-A7F0-359E81D786F9}"/>
                </a:ext>
              </a:extLst>
            </p:cNvPr>
            <p:cNvSpPr txBox="1"/>
            <p:nvPr/>
          </p:nvSpPr>
          <p:spPr>
            <a:xfrm>
              <a:off x="2914217" y="3728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DE2C6D3-0DE1-4316-A56C-8CA4700010DE}"/>
                </a:ext>
              </a:extLst>
            </p:cNvPr>
            <p:cNvSpPr txBox="1"/>
            <p:nvPr/>
          </p:nvSpPr>
          <p:spPr>
            <a:xfrm>
              <a:off x="4374423" y="3002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2C65D35-072C-48E0-900B-7A155D3E2A24}"/>
                </a:ext>
              </a:extLst>
            </p:cNvPr>
            <p:cNvSpPr/>
            <p:nvPr/>
          </p:nvSpPr>
          <p:spPr>
            <a:xfrm>
              <a:off x="2700008" y="427595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169F821-A12A-472B-B59A-345E216AE304}"/>
                </a:ext>
              </a:extLst>
            </p:cNvPr>
            <p:cNvSpPr txBox="1"/>
            <p:nvPr/>
          </p:nvSpPr>
          <p:spPr>
            <a:xfrm>
              <a:off x="2914217" y="44563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0AFD152-B19B-4561-8B14-4332CB3B15C9}"/>
                </a:ext>
              </a:extLst>
            </p:cNvPr>
            <p:cNvSpPr txBox="1"/>
            <p:nvPr/>
          </p:nvSpPr>
          <p:spPr>
            <a:xfrm>
              <a:off x="5104526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46977F0-AB84-4B13-A1F5-F9D8BDFAA387}"/>
                </a:ext>
              </a:extLst>
            </p:cNvPr>
            <p:cNvSpPr txBox="1"/>
            <p:nvPr/>
          </p:nvSpPr>
          <p:spPr>
            <a:xfrm>
              <a:off x="8032456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1EA8F24-92DA-4220-8347-2640ECA36973}"/>
                </a:ext>
              </a:extLst>
            </p:cNvPr>
            <p:cNvSpPr/>
            <p:nvPr/>
          </p:nvSpPr>
          <p:spPr>
            <a:xfrm>
              <a:off x="2700008" y="5003711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F31C120-95B5-42FE-8C61-8FA4FFB44BE3}"/>
                </a:ext>
              </a:extLst>
            </p:cNvPr>
            <p:cNvSpPr txBox="1"/>
            <p:nvPr/>
          </p:nvSpPr>
          <p:spPr>
            <a:xfrm>
              <a:off x="2914217" y="5184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8C522AC-B974-475B-9EB1-CB0D4C07A6F5}"/>
                </a:ext>
              </a:extLst>
            </p:cNvPr>
            <p:cNvSpPr/>
            <p:nvPr/>
          </p:nvSpPr>
          <p:spPr>
            <a:xfrm>
              <a:off x="3430110" y="354996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A3AB5B6-FA9F-4347-94C9-F8863BB0ED59}"/>
                </a:ext>
              </a:extLst>
            </p:cNvPr>
            <p:cNvSpPr txBox="1"/>
            <p:nvPr/>
          </p:nvSpPr>
          <p:spPr>
            <a:xfrm>
              <a:off x="3644319" y="3730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F2B56B5-710F-4E7F-8BE4-9F2E64B3D441}"/>
                </a:ext>
              </a:extLst>
            </p:cNvPr>
            <p:cNvSpPr txBox="1"/>
            <p:nvPr/>
          </p:nvSpPr>
          <p:spPr>
            <a:xfrm>
              <a:off x="5834629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6650FC7-03ED-4A33-BCEB-BFCB0B5CCE61}"/>
                </a:ext>
              </a:extLst>
            </p:cNvPr>
            <p:cNvSpPr/>
            <p:nvPr/>
          </p:nvSpPr>
          <p:spPr>
            <a:xfrm>
              <a:off x="3430110" y="427900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2BB29F8-59EA-4045-B887-5F73E2931841}"/>
                </a:ext>
              </a:extLst>
            </p:cNvPr>
            <p:cNvSpPr txBox="1"/>
            <p:nvPr/>
          </p:nvSpPr>
          <p:spPr>
            <a:xfrm>
              <a:off x="3644319" y="4459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C022688-3739-41DC-A413-CDB75FCCF9E6}"/>
                </a:ext>
              </a:extLst>
            </p:cNvPr>
            <p:cNvSpPr txBox="1"/>
            <p:nvPr/>
          </p:nvSpPr>
          <p:spPr>
            <a:xfrm>
              <a:off x="6574808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01108D0-FE9E-4F87-B1A6-69C6888452A3}"/>
                </a:ext>
              </a:extLst>
            </p:cNvPr>
            <p:cNvSpPr/>
            <p:nvPr/>
          </p:nvSpPr>
          <p:spPr>
            <a:xfrm>
              <a:off x="4890315" y="354766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132147BB-7D68-4AB5-B619-4A2D04D3560E}"/>
                </a:ext>
              </a:extLst>
            </p:cNvPr>
            <p:cNvSpPr txBox="1"/>
            <p:nvPr/>
          </p:nvSpPr>
          <p:spPr>
            <a:xfrm>
              <a:off x="5104524" y="37280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F0FFFCB-B543-4F7D-A89E-A764C545A8E6}"/>
                </a:ext>
              </a:extLst>
            </p:cNvPr>
            <p:cNvSpPr txBox="1"/>
            <p:nvPr/>
          </p:nvSpPr>
          <p:spPr>
            <a:xfrm>
              <a:off x="7306107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28B734-522A-451C-AE36-A7F3D64D1A86}"/>
                </a:ext>
              </a:extLst>
            </p:cNvPr>
            <p:cNvSpPr/>
            <p:nvPr/>
          </p:nvSpPr>
          <p:spPr>
            <a:xfrm>
              <a:off x="2700009" y="281809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53AF375-C494-4C0C-923C-BACC7DADCFFB}"/>
              </a:ext>
            </a:extLst>
          </p:cNvPr>
          <p:cNvGrpSpPr/>
          <p:nvPr/>
        </p:nvGrpSpPr>
        <p:grpSpPr>
          <a:xfrm>
            <a:off x="9426903" y="2773806"/>
            <a:ext cx="2091701" cy="3848987"/>
            <a:chOff x="9280077" y="3211033"/>
            <a:chExt cx="1563984" cy="3161414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1A6DF30-2279-4E6F-974F-66D289F4C016}"/>
                </a:ext>
              </a:extLst>
            </p:cNvPr>
            <p:cNvCxnSpPr/>
            <p:nvPr/>
          </p:nvCxnSpPr>
          <p:spPr>
            <a:xfrm>
              <a:off x="9301335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525EF54-5A4C-4A5A-BE4B-96CA41DD5929}"/>
                </a:ext>
              </a:extLst>
            </p:cNvPr>
            <p:cNvCxnSpPr/>
            <p:nvPr/>
          </p:nvCxnSpPr>
          <p:spPr>
            <a:xfrm>
              <a:off x="10837046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7B79E57-4FDC-4CD2-96BF-65A61DAFA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0077" y="6347638"/>
              <a:ext cx="156398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1AD18EC-CFD3-4968-B6DF-FAAE0A923ECE}"/>
              </a:ext>
            </a:extLst>
          </p:cNvPr>
          <p:cNvSpPr txBox="1"/>
          <p:nvPr/>
        </p:nvSpPr>
        <p:spPr>
          <a:xfrm>
            <a:off x="9567805" y="6138546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fn_DFS(0, -1)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D4A87EA-EE07-41E1-A185-59585EAEE5E8}"/>
              </a:ext>
            </a:extLst>
          </p:cNvPr>
          <p:cNvCxnSpPr>
            <a:cxnSpLocks/>
          </p:cNvCxnSpPr>
          <p:nvPr/>
        </p:nvCxnSpPr>
        <p:spPr>
          <a:xfrm>
            <a:off x="8589762" y="258512"/>
            <a:ext cx="0" cy="4184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8BD58CD7-84C4-48DE-AA6A-37A3CD26ED33}"/>
              </a:ext>
            </a:extLst>
          </p:cNvPr>
          <p:cNvGrpSpPr/>
          <p:nvPr/>
        </p:nvGrpSpPr>
        <p:grpSpPr>
          <a:xfrm>
            <a:off x="6967153" y="1436021"/>
            <a:ext cx="778687" cy="461665"/>
            <a:chOff x="6970670" y="961278"/>
            <a:chExt cx="778687" cy="461665"/>
          </a:xfrm>
        </p:grpSpPr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28DD2032-A571-4A37-86CA-71C3BDEC55A4}"/>
                </a:ext>
              </a:extLst>
            </p:cNvPr>
            <p:cNvCxnSpPr>
              <a:cxnSpLocks/>
            </p:cNvCxnSpPr>
            <p:nvPr/>
          </p:nvCxnSpPr>
          <p:spPr>
            <a:xfrm>
              <a:off x="7322289" y="1192111"/>
              <a:ext cx="42706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395B068A-5808-4306-B1B1-86D4EF3E8299}"/>
                </a:ext>
              </a:extLst>
            </p:cNvPr>
            <p:cNvSpPr txBox="1"/>
            <p:nvPr/>
          </p:nvSpPr>
          <p:spPr>
            <a:xfrm>
              <a:off x="6970670" y="961278"/>
              <a:ext cx="32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i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9776AA2-2522-4DDF-A7BB-A5A438BA1A6D}"/>
              </a:ext>
            </a:extLst>
          </p:cNvPr>
          <p:cNvSpPr txBox="1"/>
          <p:nvPr/>
        </p:nvSpPr>
        <p:spPr>
          <a:xfrm>
            <a:off x="4166766" y="34290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 != 0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72A5FCD-1025-46E7-A988-732FBBE4FFEF}"/>
              </a:ext>
            </a:extLst>
          </p:cNvPr>
          <p:cNvGrpSpPr/>
          <p:nvPr/>
        </p:nvGrpSpPr>
        <p:grpSpPr>
          <a:xfrm>
            <a:off x="2897082" y="5525754"/>
            <a:ext cx="5895290" cy="843887"/>
            <a:chOff x="662364" y="4870153"/>
            <a:chExt cx="8254152" cy="1181549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F02A8C50-30F3-4101-BC7E-46FE1230A724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D1B79C0-8DAF-447A-8338-43808B10A85B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E954ADA-49F0-4EEE-99FE-71F65D5D055B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FD6FAA82-0D38-407C-99E7-4A5776018BD6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1D40FD7-256E-436A-A800-FD83112A0539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970D780-7C4F-4214-9162-11BBD540A753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C3F3F79-CFF5-415C-B221-3B5E9D1A3D69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BB35F52-AE80-411A-AB49-59BF1B3E6D46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DA0A2D4-7F3E-4D2D-899D-C1BAEA847649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E6A10CD-B2B5-423F-9D8D-143DFC1300F6}"/>
                </a:ext>
              </a:extLst>
            </p:cNvPr>
            <p:cNvSpPr txBox="1"/>
            <p:nvPr/>
          </p:nvSpPr>
          <p:spPr>
            <a:xfrm>
              <a:off x="662364" y="5500212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39F0E481-9726-4926-9218-4B55292D016C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36501B5A-D4D6-4ED1-B8EC-4C39084AEF6D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783E837B-0CA0-4E85-9CC1-7C9B337DBC8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4DF49BE-2FA1-49B9-9DAA-93ECEC1CBB0F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9D337585-E8C6-4B99-A82C-45FD901B5C34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2834430A-081A-4BFE-8DAA-09EF6614670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F2693950-8427-40D7-A924-B6DBCD126BE4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8B603E87-8DC8-49E9-8EC7-35F0AA7D218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1B757ED1-10B3-467D-8043-2D9B39FBE317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D7875A22-EB71-48A9-BC2A-987102D1671B}"/>
                </a:ext>
              </a:extLst>
            </p:cNvPr>
            <p:cNvGrpSpPr/>
            <p:nvPr/>
          </p:nvGrpSpPr>
          <p:grpSpPr>
            <a:xfrm>
              <a:off x="3289900" y="5500211"/>
              <a:ext cx="5419925" cy="517112"/>
              <a:chOff x="2914217" y="3237615"/>
              <a:chExt cx="5419925" cy="517112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EE0DA02-8D62-452C-9B34-0A48E1CCA0C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13A70EA-8DB4-4EE1-905A-C7BD01ED2A3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4B87BE52-4C8A-4E96-8131-3BB776CBB05A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D0EF6CB8-5B56-446E-BB02-3CE35ADACC6B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664564A-3D1D-444B-B70F-4E33A2CBAD50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2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0B40175-3F07-4289-8459-19B7C71E3C67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AE832710-1EAC-43A8-A759-18AE802D7F84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927EFF3E-2189-412E-9767-E2B39B9B49D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</p:grp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E66FAFE0-DBF6-4D6D-B670-7D96499CAB54}"/>
              </a:ext>
            </a:extLst>
          </p:cNvPr>
          <p:cNvSpPr txBox="1"/>
          <p:nvPr/>
        </p:nvSpPr>
        <p:spPr>
          <a:xfrm>
            <a:off x="9565004" y="5838827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</a:t>
            </a: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, </a:t>
            </a:r>
            <a:r>
              <a:rPr lang="en-US" altLang="zh-TW" dirty="0">
                <a:latin typeface="Consolas" panose="020B0609020204030204" pitchFamily="49" charset="0"/>
              </a:rPr>
              <a:t>0</a:t>
            </a:r>
            <a:r>
              <a:rPr lang="zh-TW" altLang="en-US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3BAFDE2B-6A3B-4CB3-946C-60033078DC76}"/>
              </a:ext>
            </a:extLst>
          </p:cNvPr>
          <p:cNvCxnSpPr>
            <a:cxnSpLocks/>
          </p:cNvCxnSpPr>
          <p:nvPr/>
        </p:nvCxnSpPr>
        <p:spPr>
          <a:xfrm>
            <a:off x="6000686" y="4395000"/>
            <a:ext cx="858858" cy="1130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CE13DE38-77D1-47C5-9541-3225AE3D9669}"/>
              </a:ext>
            </a:extLst>
          </p:cNvPr>
          <p:cNvSpPr txBox="1"/>
          <p:nvPr/>
        </p:nvSpPr>
        <p:spPr>
          <a:xfrm>
            <a:off x="9565004" y="5477588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fn_DFS(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08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2117B74-18A2-457F-BE79-07224A512B6B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59CA39-3188-4F2C-A1ED-5BD44B4E2850}"/>
              </a:ext>
            </a:extLst>
          </p:cNvPr>
          <p:cNvSpPr txBox="1"/>
          <p:nvPr/>
        </p:nvSpPr>
        <p:spPr>
          <a:xfrm>
            <a:off x="1203827" y="1332246"/>
            <a:ext cx="2962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fn_DFS(</a:t>
            </a:r>
            <a:r>
              <a:rPr lang="en-US" altLang="zh-TW" sz="2400" dirty="0">
                <a:latin typeface="Consolas" panose="020B0609020204030204" pitchFamily="49" charset="0"/>
              </a:rPr>
              <a:t>4</a:t>
            </a:r>
            <a:r>
              <a:rPr lang="zh-TW" altLang="en-US" sz="2400" dirty="0"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latin typeface="Consolas" panose="020B0609020204030204" pitchFamily="49" charset="0"/>
              </a:rPr>
              <a:t>1</a:t>
            </a:r>
            <a:r>
              <a:rPr lang="zh-TW" alt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C2B8A9-054E-486B-801C-0D48F40D423B}"/>
              </a:ext>
            </a:extLst>
          </p:cNvPr>
          <p:cNvSpPr txBox="1"/>
          <p:nvPr/>
        </p:nvSpPr>
        <p:spPr>
          <a:xfrm>
            <a:off x="1186363" y="2431693"/>
            <a:ext cx="624401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void </a:t>
            </a:r>
            <a:r>
              <a:rPr lang="zh-TW" altLang="en-US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(int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, int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for(auto i:vc_Tree[int_Now])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if(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 !=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] =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]+1;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return;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6A3523-256F-4C14-9C5F-8FF6FF3EC36D}"/>
              </a:ext>
            </a:extLst>
          </p:cNvPr>
          <p:cNvCxnSpPr/>
          <p:nvPr/>
        </p:nvCxnSpPr>
        <p:spPr>
          <a:xfrm>
            <a:off x="2685296" y="1913860"/>
            <a:ext cx="440676" cy="5245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D466C9C-C4F8-40C6-B3AD-F46B16A08EDE}"/>
              </a:ext>
            </a:extLst>
          </p:cNvPr>
          <p:cNvCxnSpPr>
            <a:cxnSpLocks/>
          </p:cNvCxnSpPr>
          <p:nvPr/>
        </p:nvCxnSpPr>
        <p:spPr>
          <a:xfrm>
            <a:off x="3286470" y="1853885"/>
            <a:ext cx="1434386" cy="584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7E398A2-0CBC-449E-95ED-5180FC8FA4AD}"/>
              </a:ext>
            </a:extLst>
          </p:cNvPr>
          <p:cNvGrpSpPr/>
          <p:nvPr/>
        </p:nvGrpSpPr>
        <p:grpSpPr>
          <a:xfrm>
            <a:off x="7883629" y="180401"/>
            <a:ext cx="3634976" cy="2593405"/>
            <a:chOff x="2700008" y="1566627"/>
            <a:chExt cx="5840825" cy="416718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C74A94-BD4E-453A-A8C7-217C2C034E50}"/>
                </a:ext>
              </a:extLst>
            </p:cNvPr>
            <p:cNvSpPr/>
            <p:nvPr/>
          </p:nvSpPr>
          <p:spPr>
            <a:xfrm>
              <a:off x="3430112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07923B-DEE5-4E11-A457-7F06FD57E576}"/>
                </a:ext>
              </a:extLst>
            </p:cNvPr>
            <p:cNvSpPr/>
            <p:nvPr/>
          </p:nvSpPr>
          <p:spPr>
            <a:xfrm>
              <a:off x="4160215" y="281986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D21F17-D569-4794-ACD6-9DBB4134110B}"/>
                </a:ext>
              </a:extLst>
            </p:cNvPr>
            <p:cNvSpPr/>
            <p:nvPr/>
          </p:nvSpPr>
          <p:spPr>
            <a:xfrm>
              <a:off x="4890318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E9AF3A-33F6-4C31-B2AD-C17FF8F697F3}"/>
                </a:ext>
              </a:extLst>
            </p:cNvPr>
            <p:cNvSpPr/>
            <p:nvPr/>
          </p:nvSpPr>
          <p:spPr>
            <a:xfrm>
              <a:off x="5620421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06EECA1-A2E4-4D63-8A13-CFFED6762CCE}"/>
                </a:ext>
              </a:extLst>
            </p:cNvPr>
            <p:cNvSpPr/>
            <p:nvPr/>
          </p:nvSpPr>
          <p:spPr>
            <a:xfrm>
              <a:off x="6350524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C9EDD0-0B54-489D-A2CE-689B47E862D0}"/>
                </a:ext>
              </a:extLst>
            </p:cNvPr>
            <p:cNvSpPr/>
            <p:nvPr/>
          </p:nvSpPr>
          <p:spPr>
            <a:xfrm>
              <a:off x="7080627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BDB22C-2E61-4945-97A5-674B057992EF}"/>
                </a:ext>
              </a:extLst>
            </p:cNvPr>
            <p:cNvSpPr/>
            <p:nvPr/>
          </p:nvSpPr>
          <p:spPr>
            <a:xfrm>
              <a:off x="7810730" y="2818095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617ECFA-F11D-4F87-AAC9-57DF528E745A}"/>
                </a:ext>
              </a:extLst>
            </p:cNvPr>
            <p:cNvSpPr txBox="1"/>
            <p:nvPr/>
          </p:nvSpPr>
          <p:spPr>
            <a:xfrm>
              <a:off x="2914217" y="1566627"/>
              <a:ext cx="1374094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vc_Tree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AF2CD9C-42C1-45B7-A14E-AD799460F562}"/>
                </a:ext>
              </a:extLst>
            </p:cNvPr>
            <p:cNvGrpSpPr/>
            <p:nvPr/>
          </p:nvGrpSpPr>
          <p:grpSpPr>
            <a:xfrm>
              <a:off x="2914217" y="2364443"/>
              <a:ext cx="5419925" cy="369332"/>
              <a:chOff x="2914217" y="3237615"/>
              <a:chExt cx="5419925" cy="369332"/>
            </a:xfrm>
          </p:grpSpPr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09C7AC8-A892-4884-91EC-E74ED362B33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D754334-1F30-4778-8F36-47898E4567F9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213108F6-B9F3-44B1-AED9-10711887B53C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D8DFEE4-6E39-4A9A-921F-42ECDAF15B6A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E613FAD-A696-4AF1-8C3E-9028E57F0E4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E5DF95E-581D-4CC2-B3FC-3E765ECD8B78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E056AB9-AD3A-41AD-80F5-B5D5FB3C4D1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593E1179-84AE-4037-AFE8-00274A15359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E0ED32B-0535-419E-A38F-4AFCDFC0CB2E}"/>
                </a:ext>
              </a:extLst>
            </p:cNvPr>
            <p:cNvSpPr txBox="1"/>
            <p:nvPr/>
          </p:nvSpPr>
          <p:spPr>
            <a:xfrm>
              <a:off x="2914217" y="29984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08D9191-F42A-46AA-8A30-1D61057FCB45}"/>
                </a:ext>
              </a:extLst>
            </p:cNvPr>
            <p:cNvSpPr txBox="1"/>
            <p:nvPr/>
          </p:nvSpPr>
          <p:spPr>
            <a:xfrm>
              <a:off x="3644320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1B9B3C-CE15-4844-89EF-016083ED8691}"/>
                </a:ext>
              </a:extLst>
            </p:cNvPr>
            <p:cNvSpPr/>
            <p:nvPr/>
          </p:nvSpPr>
          <p:spPr>
            <a:xfrm>
              <a:off x="2700008" y="354819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2631983-6FB5-43D7-A7F0-359E81D786F9}"/>
                </a:ext>
              </a:extLst>
            </p:cNvPr>
            <p:cNvSpPr txBox="1"/>
            <p:nvPr/>
          </p:nvSpPr>
          <p:spPr>
            <a:xfrm>
              <a:off x="2914217" y="3728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DE2C6D3-0DE1-4316-A56C-8CA4700010DE}"/>
                </a:ext>
              </a:extLst>
            </p:cNvPr>
            <p:cNvSpPr txBox="1"/>
            <p:nvPr/>
          </p:nvSpPr>
          <p:spPr>
            <a:xfrm>
              <a:off x="4374423" y="3002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2C65D35-072C-48E0-900B-7A155D3E2A24}"/>
                </a:ext>
              </a:extLst>
            </p:cNvPr>
            <p:cNvSpPr/>
            <p:nvPr/>
          </p:nvSpPr>
          <p:spPr>
            <a:xfrm>
              <a:off x="2700008" y="427595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169F821-A12A-472B-B59A-345E216AE304}"/>
                </a:ext>
              </a:extLst>
            </p:cNvPr>
            <p:cNvSpPr txBox="1"/>
            <p:nvPr/>
          </p:nvSpPr>
          <p:spPr>
            <a:xfrm>
              <a:off x="2914217" y="44563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0AFD152-B19B-4561-8B14-4332CB3B15C9}"/>
                </a:ext>
              </a:extLst>
            </p:cNvPr>
            <p:cNvSpPr txBox="1"/>
            <p:nvPr/>
          </p:nvSpPr>
          <p:spPr>
            <a:xfrm>
              <a:off x="5104526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46977F0-AB84-4B13-A1F5-F9D8BDFAA387}"/>
                </a:ext>
              </a:extLst>
            </p:cNvPr>
            <p:cNvSpPr txBox="1"/>
            <p:nvPr/>
          </p:nvSpPr>
          <p:spPr>
            <a:xfrm>
              <a:off x="8032456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1EA8F24-92DA-4220-8347-2640ECA36973}"/>
                </a:ext>
              </a:extLst>
            </p:cNvPr>
            <p:cNvSpPr/>
            <p:nvPr/>
          </p:nvSpPr>
          <p:spPr>
            <a:xfrm>
              <a:off x="2700008" y="5003711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F31C120-95B5-42FE-8C61-8FA4FFB44BE3}"/>
                </a:ext>
              </a:extLst>
            </p:cNvPr>
            <p:cNvSpPr txBox="1"/>
            <p:nvPr/>
          </p:nvSpPr>
          <p:spPr>
            <a:xfrm>
              <a:off x="2914217" y="5184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8C522AC-B974-475B-9EB1-CB0D4C07A6F5}"/>
                </a:ext>
              </a:extLst>
            </p:cNvPr>
            <p:cNvSpPr/>
            <p:nvPr/>
          </p:nvSpPr>
          <p:spPr>
            <a:xfrm>
              <a:off x="3430110" y="354996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A3AB5B6-FA9F-4347-94C9-F8863BB0ED59}"/>
                </a:ext>
              </a:extLst>
            </p:cNvPr>
            <p:cNvSpPr txBox="1"/>
            <p:nvPr/>
          </p:nvSpPr>
          <p:spPr>
            <a:xfrm>
              <a:off x="3644319" y="3730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F2B56B5-710F-4E7F-8BE4-9F2E64B3D441}"/>
                </a:ext>
              </a:extLst>
            </p:cNvPr>
            <p:cNvSpPr txBox="1"/>
            <p:nvPr/>
          </p:nvSpPr>
          <p:spPr>
            <a:xfrm>
              <a:off x="5834629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6650FC7-03ED-4A33-BCEB-BFCB0B5CCE61}"/>
                </a:ext>
              </a:extLst>
            </p:cNvPr>
            <p:cNvSpPr/>
            <p:nvPr/>
          </p:nvSpPr>
          <p:spPr>
            <a:xfrm>
              <a:off x="3430110" y="427900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2BB29F8-59EA-4045-B887-5F73E2931841}"/>
                </a:ext>
              </a:extLst>
            </p:cNvPr>
            <p:cNvSpPr txBox="1"/>
            <p:nvPr/>
          </p:nvSpPr>
          <p:spPr>
            <a:xfrm>
              <a:off x="3644319" y="4459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C022688-3739-41DC-A413-CDB75FCCF9E6}"/>
                </a:ext>
              </a:extLst>
            </p:cNvPr>
            <p:cNvSpPr txBox="1"/>
            <p:nvPr/>
          </p:nvSpPr>
          <p:spPr>
            <a:xfrm>
              <a:off x="6574808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01108D0-FE9E-4F87-B1A6-69C6888452A3}"/>
                </a:ext>
              </a:extLst>
            </p:cNvPr>
            <p:cNvSpPr/>
            <p:nvPr/>
          </p:nvSpPr>
          <p:spPr>
            <a:xfrm>
              <a:off x="4890315" y="354766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132147BB-7D68-4AB5-B619-4A2D04D3560E}"/>
                </a:ext>
              </a:extLst>
            </p:cNvPr>
            <p:cNvSpPr txBox="1"/>
            <p:nvPr/>
          </p:nvSpPr>
          <p:spPr>
            <a:xfrm>
              <a:off x="5104524" y="37280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F0FFFCB-B543-4F7D-A89E-A764C545A8E6}"/>
                </a:ext>
              </a:extLst>
            </p:cNvPr>
            <p:cNvSpPr txBox="1"/>
            <p:nvPr/>
          </p:nvSpPr>
          <p:spPr>
            <a:xfrm>
              <a:off x="7306107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28B734-522A-451C-AE36-A7F3D64D1A86}"/>
                </a:ext>
              </a:extLst>
            </p:cNvPr>
            <p:cNvSpPr/>
            <p:nvPr/>
          </p:nvSpPr>
          <p:spPr>
            <a:xfrm>
              <a:off x="2700009" y="281809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53AF375-C494-4C0C-923C-BACC7DADCFFB}"/>
              </a:ext>
            </a:extLst>
          </p:cNvPr>
          <p:cNvGrpSpPr/>
          <p:nvPr/>
        </p:nvGrpSpPr>
        <p:grpSpPr>
          <a:xfrm>
            <a:off x="9426903" y="2773806"/>
            <a:ext cx="2091701" cy="3848987"/>
            <a:chOff x="9280077" y="3211033"/>
            <a:chExt cx="1563984" cy="3161414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1A6DF30-2279-4E6F-974F-66D289F4C016}"/>
                </a:ext>
              </a:extLst>
            </p:cNvPr>
            <p:cNvCxnSpPr/>
            <p:nvPr/>
          </p:nvCxnSpPr>
          <p:spPr>
            <a:xfrm>
              <a:off x="9301335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525EF54-5A4C-4A5A-BE4B-96CA41DD5929}"/>
                </a:ext>
              </a:extLst>
            </p:cNvPr>
            <p:cNvCxnSpPr/>
            <p:nvPr/>
          </p:nvCxnSpPr>
          <p:spPr>
            <a:xfrm>
              <a:off x="10837046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7B79E57-4FDC-4CD2-96BF-65A61DAFA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0077" y="6347638"/>
              <a:ext cx="156398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1AD18EC-CFD3-4968-B6DF-FAAE0A923ECE}"/>
              </a:ext>
            </a:extLst>
          </p:cNvPr>
          <p:cNvSpPr txBox="1"/>
          <p:nvPr/>
        </p:nvSpPr>
        <p:spPr>
          <a:xfrm>
            <a:off x="9567805" y="6138546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fn_DFS(0, -1)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D4A87EA-EE07-41E1-A185-59585EAEE5E8}"/>
              </a:ext>
            </a:extLst>
          </p:cNvPr>
          <p:cNvCxnSpPr>
            <a:cxnSpLocks/>
          </p:cNvCxnSpPr>
          <p:nvPr/>
        </p:nvCxnSpPr>
        <p:spPr>
          <a:xfrm>
            <a:off x="9919870" y="258512"/>
            <a:ext cx="0" cy="4184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8BD58CD7-84C4-48DE-AA6A-37A3CD26ED33}"/>
              </a:ext>
            </a:extLst>
          </p:cNvPr>
          <p:cNvGrpSpPr/>
          <p:nvPr/>
        </p:nvGrpSpPr>
        <p:grpSpPr>
          <a:xfrm>
            <a:off x="6980754" y="951615"/>
            <a:ext cx="778687" cy="461665"/>
            <a:chOff x="6970670" y="961278"/>
            <a:chExt cx="778687" cy="461665"/>
          </a:xfrm>
        </p:grpSpPr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28DD2032-A571-4A37-86CA-71C3BDEC55A4}"/>
                </a:ext>
              </a:extLst>
            </p:cNvPr>
            <p:cNvCxnSpPr>
              <a:cxnSpLocks/>
            </p:cNvCxnSpPr>
            <p:nvPr/>
          </p:nvCxnSpPr>
          <p:spPr>
            <a:xfrm>
              <a:off x="7322289" y="1192111"/>
              <a:ext cx="42706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395B068A-5808-4306-B1B1-86D4EF3E8299}"/>
                </a:ext>
              </a:extLst>
            </p:cNvPr>
            <p:cNvSpPr txBox="1"/>
            <p:nvPr/>
          </p:nvSpPr>
          <p:spPr>
            <a:xfrm>
              <a:off x="6970670" y="961278"/>
              <a:ext cx="32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i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9776AA2-2522-4DDF-A7BB-A5A438BA1A6D}"/>
              </a:ext>
            </a:extLst>
          </p:cNvPr>
          <p:cNvSpPr txBox="1"/>
          <p:nvPr/>
        </p:nvSpPr>
        <p:spPr>
          <a:xfrm>
            <a:off x="4166766" y="34290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 == 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72A5FCD-1025-46E7-A988-732FBBE4FFEF}"/>
              </a:ext>
            </a:extLst>
          </p:cNvPr>
          <p:cNvGrpSpPr/>
          <p:nvPr/>
        </p:nvGrpSpPr>
        <p:grpSpPr>
          <a:xfrm>
            <a:off x="2897082" y="5525754"/>
            <a:ext cx="5895290" cy="843887"/>
            <a:chOff x="662364" y="4870153"/>
            <a:chExt cx="8254152" cy="1181549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F02A8C50-30F3-4101-BC7E-46FE1230A724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D1B79C0-8DAF-447A-8338-43808B10A85B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E954ADA-49F0-4EEE-99FE-71F65D5D055B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FD6FAA82-0D38-407C-99E7-4A5776018BD6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1D40FD7-256E-436A-A800-FD83112A0539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970D780-7C4F-4214-9162-11BBD540A753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C3F3F79-CFF5-415C-B221-3B5E9D1A3D69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BB35F52-AE80-411A-AB49-59BF1B3E6D46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DA0A2D4-7F3E-4D2D-899D-C1BAEA847649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E6A10CD-B2B5-423F-9D8D-143DFC1300F6}"/>
                </a:ext>
              </a:extLst>
            </p:cNvPr>
            <p:cNvSpPr txBox="1"/>
            <p:nvPr/>
          </p:nvSpPr>
          <p:spPr>
            <a:xfrm>
              <a:off x="662364" y="5500212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39F0E481-9726-4926-9218-4B55292D016C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36501B5A-D4D6-4ED1-B8EC-4C39084AEF6D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783E837B-0CA0-4E85-9CC1-7C9B337DBC8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4DF49BE-2FA1-49B9-9DAA-93ECEC1CBB0F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9D337585-E8C6-4B99-A82C-45FD901B5C34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2834430A-081A-4BFE-8DAA-09EF6614670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F2693950-8427-40D7-A924-B6DBCD126BE4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8B603E87-8DC8-49E9-8EC7-35F0AA7D218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1B757ED1-10B3-467D-8043-2D9B39FBE317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D7875A22-EB71-48A9-BC2A-987102D1671B}"/>
                </a:ext>
              </a:extLst>
            </p:cNvPr>
            <p:cNvGrpSpPr/>
            <p:nvPr/>
          </p:nvGrpSpPr>
          <p:grpSpPr>
            <a:xfrm>
              <a:off x="3289900" y="5500211"/>
              <a:ext cx="5419925" cy="517112"/>
              <a:chOff x="2914217" y="3237615"/>
              <a:chExt cx="5419925" cy="517112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EE0DA02-8D62-452C-9B34-0A48E1CCA0C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13A70EA-8DB4-4EE1-905A-C7BD01ED2A3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4B87BE52-4C8A-4E96-8131-3BB776CBB05A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D0EF6CB8-5B56-446E-BB02-3CE35ADACC6B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664564A-3D1D-444B-B70F-4E33A2CBAD50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0B40175-3F07-4289-8459-19B7C71E3C67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AE832710-1EAC-43A8-A759-18AE802D7F84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927EFF3E-2189-412E-9767-E2B39B9B49D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</p:grp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E66FAFE0-DBF6-4D6D-B670-7D96499CAB54}"/>
              </a:ext>
            </a:extLst>
          </p:cNvPr>
          <p:cNvSpPr txBox="1"/>
          <p:nvPr/>
        </p:nvSpPr>
        <p:spPr>
          <a:xfrm>
            <a:off x="9565004" y="5838827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</a:t>
            </a: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, </a:t>
            </a:r>
            <a:r>
              <a:rPr lang="en-US" altLang="zh-TW" dirty="0">
                <a:latin typeface="Consolas" panose="020B0609020204030204" pitchFamily="49" charset="0"/>
              </a:rPr>
              <a:t>0</a:t>
            </a:r>
            <a:r>
              <a:rPr lang="zh-TW" alt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CE13DE38-77D1-47C5-9541-3225AE3D9669}"/>
              </a:ext>
            </a:extLst>
          </p:cNvPr>
          <p:cNvSpPr txBox="1"/>
          <p:nvPr/>
        </p:nvSpPr>
        <p:spPr>
          <a:xfrm>
            <a:off x="9565004" y="5477588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, </a:t>
            </a: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98CDD22C-E3F4-4842-AEA5-990ED71CAF9C}"/>
              </a:ext>
            </a:extLst>
          </p:cNvPr>
          <p:cNvCxnSpPr>
            <a:cxnSpLocks/>
          </p:cNvCxnSpPr>
          <p:nvPr/>
        </p:nvCxnSpPr>
        <p:spPr>
          <a:xfrm>
            <a:off x="5185904" y="3613666"/>
            <a:ext cx="65926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69099591-BB9A-43DD-858B-E1B2A416FB5D}"/>
              </a:ext>
            </a:extLst>
          </p:cNvPr>
          <p:cNvSpPr txBox="1"/>
          <p:nvPr/>
        </p:nvSpPr>
        <p:spPr>
          <a:xfrm>
            <a:off x="5873601" y="342295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END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24BBEB23-F601-43FF-B459-7490150ED887}"/>
              </a:ext>
            </a:extLst>
          </p:cNvPr>
          <p:cNvCxnSpPr>
            <a:cxnSpLocks/>
          </p:cNvCxnSpPr>
          <p:nvPr/>
        </p:nvCxnSpPr>
        <p:spPr>
          <a:xfrm>
            <a:off x="9564473" y="5691963"/>
            <a:ext cx="17556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331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2117B74-18A2-457F-BE79-07224A512B6B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59CA39-3188-4F2C-A1ED-5BD44B4E2850}"/>
              </a:ext>
            </a:extLst>
          </p:cNvPr>
          <p:cNvSpPr txBox="1"/>
          <p:nvPr/>
        </p:nvSpPr>
        <p:spPr>
          <a:xfrm>
            <a:off x="1203827" y="1332246"/>
            <a:ext cx="2962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fn_DFS(</a:t>
            </a:r>
            <a:r>
              <a:rPr lang="en-US" altLang="zh-TW" sz="2400" dirty="0">
                <a:latin typeface="Consolas" panose="020B0609020204030204" pitchFamily="49" charset="0"/>
              </a:rPr>
              <a:t>1</a:t>
            </a:r>
            <a:r>
              <a:rPr lang="zh-TW" altLang="en-US" sz="2400" dirty="0"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latin typeface="Consolas" panose="020B0609020204030204" pitchFamily="49" charset="0"/>
              </a:rPr>
              <a:t>0</a:t>
            </a:r>
            <a:r>
              <a:rPr lang="zh-TW" alt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C2B8A9-054E-486B-801C-0D48F40D423B}"/>
              </a:ext>
            </a:extLst>
          </p:cNvPr>
          <p:cNvSpPr txBox="1"/>
          <p:nvPr/>
        </p:nvSpPr>
        <p:spPr>
          <a:xfrm>
            <a:off x="1186363" y="2431693"/>
            <a:ext cx="624401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void </a:t>
            </a:r>
            <a:r>
              <a:rPr lang="zh-TW" altLang="en-US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(int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, int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for(auto i:vc_Tree[int_Now])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if(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 !=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] =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]+1;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return;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6A3523-256F-4C14-9C5F-8FF6FF3EC36D}"/>
              </a:ext>
            </a:extLst>
          </p:cNvPr>
          <p:cNvCxnSpPr/>
          <p:nvPr/>
        </p:nvCxnSpPr>
        <p:spPr>
          <a:xfrm>
            <a:off x="2685296" y="1913860"/>
            <a:ext cx="440676" cy="5245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D466C9C-C4F8-40C6-B3AD-F46B16A08EDE}"/>
              </a:ext>
            </a:extLst>
          </p:cNvPr>
          <p:cNvCxnSpPr>
            <a:cxnSpLocks/>
          </p:cNvCxnSpPr>
          <p:nvPr/>
        </p:nvCxnSpPr>
        <p:spPr>
          <a:xfrm>
            <a:off x="3286470" y="1853885"/>
            <a:ext cx="1434386" cy="584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7E398A2-0CBC-449E-95ED-5180FC8FA4AD}"/>
              </a:ext>
            </a:extLst>
          </p:cNvPr>
          <p:cNvGrpSpPr/>
          <p:nvPr/>
        </p:nvGrpSpPr>
        <p:grpSpPr>
          <a:xfrm>
            <a:off x="7883629" y="188650"/>
            <a:ext cx="3634976" cy="2585156"/>
            <a:chOff x="2700008" y="1579881"/>
            <a:chExt cx="5840825" cy="415393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C74A94-BD4E-453A-A8C7-217C2C034E50}"/>
                </a:ext>
              </a:extLst>
            </p:cNvPr>
            <p:cNvSpPr/>
            <p:nvPr/>
          </p:nvSpPr>
          <p:spPr>
            <a:xfrm>
              <a:off x="3430112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07923B-DEE5-4E11-A457-7F06FD57E576}"/>
                </a:ext>
              </a:extLst>
            </p:cNvPr>
            <p:cNvSpPr/>
            <p:nvPr/>
          </p:nvSpPr>
          <p:spPr>
            <a:xfrm>
              <a:off x="4160215" y="281986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D21F17-D569-4794-ACD6-9DBB4134110B}"/>
                </a:ext>
              </a:extLst>
            </p:cNvPr>
            <p:cNvSpPr/>
            <p:nvPr/>
          </p:nvSpPr>
          <p:spPr>
            <a:xfrm>
              <a:off x="4890318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E9AF3A-33F6-4C31-B2AD-C17FF8F697F3}"/>
                </a:ext>
              </a:extLst>
            </p:cNvPr>
            <p:cNvSpPr/>
            <p:nvPr/>
          </p:nvSpPr>
          <p:spPr>
            <a:xfrm>
              <a:off x="5620421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06EECA1-A2E4-4D63-8A13-CFFED6762CCE}"/>
                </a:ext>
              </a:extLst>
            </p:cNvPr>
            <p:cNvSpPr/>
            <p:nvPr/>
          </p:nvSpPr>
          <p:spPr>
            <a:xfrm>
              <a:off x="6350524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C9EDD0-0B54-489D-A2CE-689B47E862D0}"/>
                </a:ext>
              </a:extLst>
            </p:cNvPr>
            <p:cNvSpPr/>
            <p:nvPr/>
          </p:nvSpPr>
          <p:spPr>
            <a:xfrm>
              <a:off x="7080627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BDB22C-2E61-4945-97A5-674B057992EF}"/>
                </a:ext>
              </a:extLst>
            </p:cNvPr>
            <p:cNvSpPr/>
            <p:nvPr/>
          </p:nvSpPr>
          <p:spPr>
            <a:xfrm>
              <a:off x="7810730" y="2818095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617ECFA-F11D-4F87-AAC9-57DF528E745A}"/>
                </a:ext>
              </a:extLst>
            </p:cNvPr>
            <p:cNvSpPr txBox="1"/>
            <p:nvPr/>
          </p:nvSpPr>
          <p:spPr>
            <a:xfrm>
              <a:off x="4290988" y="1579881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vc_Tree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AF2CD9C-42C1-45B7-A14E-AD799460F562}"/>
                </a:ext>
              </a:extLst>
            </p:cNvPr>
            <p:cNvGrpSpPr/>
            <p:nvPr/>
          </p:nvGrpSpPr>
          <p:grpSpPr>
            <a:xfrm>
              <a:off x="2914217" y="2364443"/>
              <a:ext cx="5419925" cy="369332"/>
              <a:chOff x="2914217" y="3237615"/>
              <a:chExt cx="5419925" cy="369332"/>
            </a:xfrm>
          </p:grpSpPr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09C7AC8-A892-4884-91EC-E74ED362B33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D754334-1F30-4778-8F36-47898E4567F9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213108F6-B9F3-44B1-AED9-10711887B53C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D8DFEE4-6E39-4A9A-921F-42ECDAF15B6A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E613FAD-A696-4AF1-8C3E-9028E57F0E4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E5DF95E-581D-4CC2-B3FC-3E765ECD8B78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E056AB9-AD3A-41AD-80F5-B5D5FB3C4D1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593E1179-84AE-4037-AFE8-00274A15359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E0ED32B-0535-419E-A38F-4AFCDFC0CB2E}"/>
                </a:ext>
              </a:extLst>
            </p:cNvPr>
            <p:cNvSpPr txBox="1"/>
            <p:nvPr/>
          </p:nvSpPr>
          <p:spPr>
            <a:xfrm>
              <a:off x="2914217" y="29984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08D9191-F42A-46AA-8A30-1D61057FCB45}"/>
                </a:ext>
              </a:extLst>
            </p:cNvPr>
            <p:cNvSpPr txBox="1"/>
            <p:nvPr/>
          </p:nvSpPr>
          <p:spPr>
            <a:xfrm>
              <a:off x="3644320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1B9B3C-CE15-4844-89EF-016083ED8691}"/>
                </a:ext>
              </a:extLst>
            </p:cNvPr>
            <p:cNvSpPr/>
            <p:nvPr/>
          </p:nvSpPr>
          <p:spPr>
            <a:xfrm>
              <a:off x="2700008" y="354819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2631983-6FB5-43D7-A7F0-359E81D786F9}"/>
                </a:ext>
              </a:extLst>
            </p:cNvPr>
            <p:cNvSpPr txBox="1"/>
            <p:nvPr/>
          </p:nvSpPr>
          <p:spPr>
            <a:xfrm>
              <a:off x="2914217" y="3728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DE2C6D3-0DE1-4316-A56C-8CA4700010DE}"/>
                </a:ext>
              </a:extLst>
            </p:cNvPr>
            <p:cNvSpPr txBox="1"/>
            <p:nvPr/>
          </p:nvSpPr>
          <p:spPr>
            <a:xfrm>
              <a:off x="4374423" y="3002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2C65D35-072C-48E0-900B-7A155D3E2A24}"/>
                </a:ext>
              </a:extLst>
            </p:cNvPr>
            <p:cNvSpPr/>
            <p:nvPr/>
          </p:nvSpPr>
          <p:spPr>
            <a:xfrm>
              <a:off x="2700008" y="427595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169F821-A12A-472B-B59A-345E216AE304}"/>
                </a:ext>
              </a:extLst>
            </p:cNvPr>
            <p:cNvSpPr txBox="1"/>
            <p:nvPr/>
          </p:nvSpPr>
          <p:spPr>
            <a:xfrm>
              <a:off x="2914217" y="44563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0AFD152-B19B-4561-8B14-4332CB3B15C9}"/>
                </a:ext>
              </a:extLst>
            </p:cNvPr>
            <p:cNvSpPr txBox="1"/>
            <p:nvPr/>
          </p:nvSpPr>
          <p:spPr>
            <a:xfrm>
              <a:off x="5104526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46977F0-AB84-4B13-A1F5-F9D8BDFAA387}"/>
                </a:ext>
              </a:extLst>
            </p:cNvPr>
            <p:cNvSpPr txBox="1"/>
            <p:nvPr/>
          </p:nvSpPr>
          <p:spPr>
            <a:xfrm>
              <a:off x="8032456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1EA8F24-92DA-4220-8347-2640ECA36973}"/>
                </a:ext>
              </a:extLst>
            </p:cNvPr>
            <p:cNvSpPr/>
            <p:nvPr/>
          </p:nvSpPr>
          <p:spPr>
            <a:xfrm>
              <a:off x="2700008" y="5003711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F31C120-95B5-42FE-8C61-8FA4FFB44BE3}"/>
                </a:ext>
              </a:extLst>
            </p:cNvPr>
            <p:cNvSpPr txBox="1"/>
            <p:nvPr/>
          </p:nvSpPr>
          <p:spPr>
            <a:xfrm>
              <a:off x="2914217" y="5184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8C522AC-B974-475B-9EB1-CB0D4C07A6F5}"/>
                </a:ext>
              </a:extLst>
            </p:cNvPr>
            <p:cNvSpPr/>
            <p:nvPr/>
          </p:nvSpPr>
          <p:spPr>
            <a:xfrm>
              <a:off x="3430110" y="354996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A3AB5B6-FA9F-4347-94C9-F8863BB0ED59}"/>
                </a:ext>
              </a:extLst>
            </p:cNvPr>
            <p:cNvSpPr txBox="1"/>
            <p:nvPr/>
          </p:nvSpPr>
          <p:spPr>
            <a:xfrm>
              <a:off x="3644319" y="3730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F2B56B5-710F-4E7F-8BE4-9F2E64B3D441}"/>
                </a:ext>
              </a:extLst>
            </p:cNvPr>
            <p:cNvSpPr txBox="1"/>
            <p:nvPr/>
          </p:nvSpPr>
          <p:spPr>
            <a:xfrm>
              <a:off x="5834629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6650FC7-03ED-4A33-BCEB-BFCB0B5CCE61}"/>
                </a:ext>
              </a:extLst>
            </p:cNvPr>
            <p:cNvSpPr/>
            <p:nvPr/>
          </p:nvSpPr>
          <p:spPr>
            <a:xfrm>
              <a:off x="3430110" y="427900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2BB29F8-59EA-4045-B887-5F73E2931841}"/>
                </a:ext>
              </a:extLst>
            </p:cNvPr>
            <p:cNvSpPr txBox="1"/>
            <p:nvPr/>
          </p:nvSpPr>
          <p:spPr>
            <a:xfrm>
              <a:off x="3644319" y="4459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C022688-3739-41DC-A413-CDB75FCCF9E6}"/>
                </a:ext>
              </a:extLst>
            </p:cNvPr>
            <p:cNvSpPr txBox="1"/>
            <p:nvPr/>
          </p:nvSpPr>
          <p:spPr>
            <a:xfrm>
              <a:off x="6574808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01108D0-FE9E-4F87-B1A6-69C6888452A3}"/>
                </a:ext>
              </a:extLst>
            </p:cNvPr>
            <p:cNvSpPr/>
            <p:nvPr/>
          </p:nvSpPr>
          <p:spPr>
            <a:xfrm>
              <a:off x="4890315" y="354766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132147BB-7D68-4AB5-B619-4A2D04D3560E}"/>
                </a:ext>
              </a:extLst>
            </p:cNvPr>
            <p:cNvSpPr txBox="1"/>
            <p:nvPr/>
          </p:nvSpPr>
          <p:spPr>
            <a:xfrm>
              <a:off x="5104524" y="37280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F0FFFCB-B543-4F7D-A89E-A764C545A8E6}"/>
                </a:ext>
              </a:extLst>
            </p:cNvPr>
            <p:cNvSpPr txBox="1"/>
            <p:nvPr/>
          </p:nvSpPr>
          <p:spPr>
            <a:xfrm>
              <a:off x="7306107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28B734-522A-451C-AE36-A7F3D64D1A86}"/>
                </a:ext>
              </a:extLst>
            </p:cNvPr>
            <p:cNvSpPr/>
            <p:nvPr/>
          </p:nvSpPr>
          <p:spPr>
            <a:xfrm>
              <a:off x="2700009" y="281809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53AF375-C494-4C0C-923C-BACC7DADCFFB}"/>
              </a:ext>
            </a:extLst>
          </p:cNvPr>
          <p:cNvGrpSpPr/>
          <p:nvPr/>
        </p:nvGrpSpPr>
        <p:grpSpPr>
          <a:xfrm>
            <a:off x="9426903" y="2773806"/>
            <a:ext cx="2091701" cy="3848987"/>
            <a:chOff x="9280077" y="3211033"/>
            <a:chExt cx="1563984" cy="3161414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1A6DF30-2279-4E6F-974F-66D289F4C016}"/>
                </a:ext>
              </a:extLst>
            </p:cNvPr>
            <p:cNvCxnSpPr/>
            <p:nvPr/>
          </p:nvCxnSpPr>
          <p:spPr>
            <a:xfrm>
              <a:off x="9301335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525EF54-5A4C-4A5A-BE4B-96CA41DD5929}"/>
                </a:ext>
              </a:extLst>
            </p:cNvPr>
            <p:cNvCxnSpPr/>
            <p:nvPr/>
          </p:nvCxnSpPr>
          <p:spPr>
            <a:xfrm>
              <a:off x="10837046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7B79E57-4FDC-4CD2-96BF-65A61DAFA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0077" y="6347638"/>
              <a:ext cx="156398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1AD18EC-CFD3-4968-B6DF-FAAE0A923ECE}"/>
              </a:ext>
            </a:extLst>
          </p:cNvPr>
          <p:cNvSpPr txBox="1"/>
          <p:nvPr/>
        </p:nvSpPr>
        <p:spPr>
          <a:xfrm>
            <a:off x="9567805" y="6138546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fn_DFS(0, -1)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D4A87EA-EE07-41E1-A185-59585EAEE5E8}"/>
              </a:ext>
            </a:extLst>
          </p:cNvPr>
          <p:cNvCxnSpPr>
            <a:cxnSpLocks/>
          </p:cNvCxnSpPr>
          <p:nvPr/>
        </p:nvCxnSpPr>
        <p:spPr>
          <a:xfrm>
            <a:off x="8589762" y="258512"/>
            <a:ext cx="0" cy="4184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8BD58CD7-84C4-48DE-AA6A-37A3CD26ED33}"/>
              </a:ext>
            </a:extLst>
          </p:cNvPr>
          <p:cNvGrpSpPr/>
          <p:nvPr/>
        </p:nvGrpSpPr>
        <p:grpSpPr>
          <a:xfrm>
            <a:off x="6970775" y="1881970"/>
            <a:ext cx="778687" cy="461665"/>
            <a:chOff x="6970670" y="961278"/>
            <a:chExt cx="778687" cy="461665"/>
          </a:xfrm>
        </p:grpSpPr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28DD2032-A571-4A37-86CA-71C3BDEC55A4}"/>
                </a:ext>
              </a:extLst>
            </p:cNvPr>
            <p:cNvCxnSpPr>
              <a:cxnSpLocks/>
            </p:cNvCxnSpPr>
            <p:nvPr/>
          </p:nvCxnSpPr>
          <p:spPr>
            <a:xfrm>
              <a:off x="7322289" y="1192111"/>
              <a:ext cx="42706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395B068A-5808-4306-B1B1-86D4EF3E8299}"/>
                </a:ext>
              </a:extLst>
            </p:cNvPr>
            <p:cNvSpPr txBox="1"/>
            <p:nvPr/>
          </p:nvSpPr>
          <p:spPr>
            <a:xfrm>
              <a:off x="6970670" y="961278"/>
              <a:ext cx="32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i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9776AA2-2522-4DDF-A7BB-A5A438BA1A6D}"/>
              </a:ext>
            </a:extLst>
          </p:cNvPr>
          <p:cNvSpPr txBox="1"/>
          <p:nvPr/>
        </p:nvSpPr>
        <p:spPr>
          <a:xfrm>
            <a:off x="4166766" y="34290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5 != 0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72A5FCD-1025-46E7-A988-732FBBE4FFEF}"/>
              </a:ext>
            </a:extLst>
          </p:cNvPr>
          <p:cNvGrpSpPr/>
          <p:nvPr/>
        </p:nvGrpSpPr>
        <p:grpSpPr>
          <a:xfrm>
            <a:off x="2897082" y="5525754"/>
            <a:ext cx="5895290" cy="843887"/>
            <a:chOff x="662364" y="4870153"/>
            <a:chExt cx="8254152" cy="1181549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F02A8C50-30F3-4101-BC7E-46FE1230A724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D1B79C0-8DAF-447A-8338-43808B10A85B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E954ADA-49F0-4EEE-99FE-71F65D5D055B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FD6FAA82-0D38-407C-99E7-4A5776018BD6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1D40FD7-256E-436A-A800-FD83112A0539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970D780-7C4F-4214-9162-11BBD540A753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C3F3F79-CFF5-415C-B221-3B5E9D1A3D69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BB35F52-AE80-411A-AB49-59BF1B3E6D46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DA0A2D4-7F3E-4D2D-899D-C1BAEA847649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E6A10CD-B2B5-423F-9D8D-143DFC1300F6}"/>
                </a:ext>
              </a:extLst>
            </p:cNvPr>
            <p:cNvSpPr txBox="1"/>
            <p:nvPr/>
          </p:nvSpPr>
          <p:spPr>
            <a:xfrm>
              <a:off x="662364" y="5500212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39F0E481-9726-4926-9218-4B55292D016C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36501B5A-D4D6-4ED1-B8EC-4C39084AEF6D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783E837B-0CA0-4E85-9CC1-7C9B337DBC8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4DF49BE-2FA1-49B9-9DAA-93ECEC1CBB0F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9D337585-E8C6-4B99-A82C-45FD901B5C34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2834430A-081A-4BFE-8DAA-09EF6614670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F2693950-8427-40D7-A924-B6DBCD126BE4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8B603E87-8DC8-49E9-8EC7-35F0AA7D218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1B757ED1-10B3-467D-8043-2D9B39FBE317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D7875A22-EB71-48A9-BC2A-987102D1671B}"/>
                </a:ext>
              </a:extLst>
            </p:cNvPr>
            <p:cNvGrpSpPr/>
            <p:nvPr/>
          </p:nvGrpSpPr>
          <p:grpSpPr>
            <a:xfrm>
              <a:off x="3289900" y="5500211"/>
              <a:ext cx="5419925" cy="517112"/>
              <a:chOff x="2914217" y="3237615"/>
              <a:chExt cx="5419925" cy="517112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EE0DA02-8D62-452C-9B34-0A48E1CCA0C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13A70EA-8DB4-4EE1-905A-C7BD01ED2A3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4B87BE52-4C8A-4E96-8131-3BB776CBB05A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D0EF6CB8-5B56-446E-BB02-3CE35ADACC6B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664564A-3D1D-444B-B70F-4E33A2CBAD50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0B40175-3F07-4289-8459-19B7C71E3C67}"/>
                  </a:ext>
                </a:extLst>
              </p:cNvPr>
              <p:cNvSpPr txBox="1"/>
              <p:nvPr/>
            </p:nvSpPr>
            <p:spPr>
              <a:xfrm>
                <a:off x="657224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2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AE832710-1EAC-43A8-A759-18AE802D7F84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927EFF3E-2189-412E-9767-E2B39B9B49D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</p:grp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E66FAFE0-DBF6-4D6D-B670-7D96499CAB54}"/>
              </a:ext>
            </a:extLst>
          </p:cNvPr>
          <p:cNvSpPr txBox="1"/>
          <p:nvPr/>
        </p:nvSpPr>
        <p:spPr>
          <a:xfrm>
            <a:off x="9565004" y="5838827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</a:t>
            </a: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, </a:t>
            </a:r>
            <a:r>
              <a:rPr lang="en-US" altLang="zh-TW" dirty="0">
                <a:latin typeface="Consolas" panose="020B0609020204030204" pitchFamily="49" charset="0"/>
              </a:rPr>
              <a:t>0</a:t>
            </a:r>
            <a:r>
              <a:rPr lang="zh-TW" altLang="en-US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3BAFDE2B-6A3B-4CB3-946C-60033078DC76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6000686" y="4395000"/>
            <a:ext cx="1493418" cy="1130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CE13DE38-77D1-47C5-9541-3225AE3D9669}"/>
              </a:ext>
            </a:extLst>
          </p:cNvPr>
          <p:cNvSpPr txBox="1"/>
          <p:nvPr/>
        </p:nvSpPr>
        <p:spPr>
          <a:xfrm>
            <a:off x="9565004" y="5477588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fn_DFS(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4058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2117B74-18A2-457F-BE79-07224A512B6B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59CA39-3188-4F2C-A1ED-5BD44B4E2850}"/>
              </a:ext>
            </a:extLst>
          </p:cNvPr>
          <p:cNvSpPr txBox="1"/>
          <p:nvPr/>
        </p:nvSpPr>
        <p:spPr>
          <a:xfrm>
            <a:off x="1203827" y="1332246"/>
            <a:ext cx="2962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fn_DFS(</a:t>
            </a:r>
            <a:r>
              <a:rPr lang="en-US" altLang="zh-TW" sz="2400" dirty="0">
                <a:latin typeface="Consolas" panose="020B0609020204030204" pitchFamily="49" charset="0"/>
              </a:rPr>
              <a:t>5</a:t>
            </a:r>
            <a:r>
              <a:rPr lang="zh-TW" altLang="en-US" sz="2400" dirty="0"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latin typeface="Consolas" panose="020B0609020204030204" pitchFamily="49" charset="0"/>
              </a:rPr>
              <a:t>1</a:t>
            </a:r>
            <a:r>
              <a:rPr lang="zh-TW" alt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C2B8A9-054E-486B-801C-0D48F40D423B}"/>
              </a:ext>
            </a:extLst>
          </p:cNvPr>
          <p:cNvSpPr txBox="1"/>
          <p:nvPr/>
        </p:nvSpPr>
        <p:spPr>
          <a:xfrm>
            <a:off x="1186363" y="2431693"/>
            <a:ext cx="624401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void </a:t>
            </a:r>
            <a:r>
              <a:rPr lang="zh-TW" altLang="en-US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(int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, int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for(auto i:vc_Tree[int_Now])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if(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 !=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] =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]+1;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return;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6A3523-256F-4C14-9C5F-8FF6FF3EC36D}"/>
              </a:ext>
            </a:extLst>
          </p:cNvPr>
          <p:cNvCxnSpPr/>
          <p:nvPr/>
        </p:nvCxnSpPr>
        <p:spPr>
          <a:xfrm>
            <a:off x="2685296" y="1913860"/>
            <a:ext cx="440676" cy="5245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D466C9C-C4F8-40C6-B3AD-F46B16A08EDE}"/>
              </a:ext>
            </a:extLst>
          </p:cNvPr>
          <p:cNvCxnSpPr>
            <a:cxnSpLocks/>
          </p:cNvCxnSpPr>
          <p:nvPr/>
        </p:nvCxnSpPr>
        <p:spPr>
          <a:xfrm>
            <a:off x="3286470" y="1853885"/>
            <a:ext cx="1434386" cy="584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7E398A2-0CBC-449E-95ED-5180FC8FA4AD}"/>
              </a:ext>
            </a:extLst>
          </p:cNvPr>
          <p:cNvGrpSpPr/>
          <p:nvPr/>
        </p:nvGrpSpPr>
        <p:grpSpPr>
          <a:xfrm>
            <a:off x="7883629" y="180401"/>
            <a:ext cx="3634976" cy="2593405"/>
            <a:chOff x="2700008" y="1566627"/>
            <a:chExt cx="5840825" cy="416718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C74A94-BD4E-453A-A8C7-217C2C034E50}"/>
                </a:ext>
              </a:extLst>
            </p:cNvPr>
            <p:cNvSpPr/>
            <p:nvPr/>
          </p:nvSpPr>
          <p:spPr>
            <a:xfrm>
              <a:off x="3430112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07923B-DEE5-4E11-A457-7F06FD57E576}"/>
                </a:ext>
              </a:extLst>
            </p:cNvPr>
            <p:cNvSpPr/>
            <p:nvPr/>
          </p:nvSpPr>
          <p:spPr>
            <a:xfrm>
              <a:off x="4160215" y="281986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D21F17-D569-4794-ACD6-9DBB4134110B}"/>
                </a:ext>
              </a:extLst>
            </p:cNvPr>
            <p:cNvSpPr/>
            <p:nvPr/>
          </p:nvSpPr>
          <p:spPr>
            <a:xfrm>
              <a:off x="4890318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E9AF3A-33F6-4C31-B2AD-C17FF8F697F3}"/>
                </a:ext>
              </a:extLst>
            </p:cNvPr>
            <p:cNvSpPr/>
            <p:nvPr/>
          </p:nvSpPr>
          <p:spPr>
            <a:xfrm>
              <a:off x="5620421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06EECA1-A2E4-4D63-8A13-CFFED6762CCE}"/>
                </a:ext>
              </a:extLst>
            </p:cNvPr>
            <p:cNvSpPr/>
            <p:nvPr/>
          </p:nvSpPr>
          <p:spPr>
            <a:xfrm>
              <a:off x="6350524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C9EDD0-0B54-489D-A2CE-689B47E862D0}"/>
                </a:ext>
              </a:extLst>
            </p:cNvPr>
            <p:cNvSpPr/>
            <p:nvPr/>
          </p:nvSpPr>
          <p:spPr>
            <a:xfrm>
              <a:off x="7080627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BDB22C-2E61-4945-97A5-674B057992EF}"/>
                </a:ext>
              </a:extLst>
            </p:cNvPr>
            <p:cNvSpPr/>
            <p:nvPr/>
          </p:nvSpPr>
          <p:spPr>
            <a:xfrm>
              <a:off x="7810730" y="2818095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617ECFA-F11D-4F87-AAC9-57DF528E745A}"/>
                </a:ext>
              </a:extLst>
            </p:cNvPr>
            <p:cNvSpPr txBox="1"/>
            <p:nvPr/>
          </p:nvSpPr>
          <p:spPr>
            <a:xfrm>
              <a:off x="2914217" y="1566627"/>
              <a:ext cx="1374094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vc_Tree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AF2CD9C-42C1-45B7-A14E-AD799460F562}"/>
                </a:ext>
              </a:extLst>
            </p:cNvPr>
            <p:cNvGrpSpPr/>
            <p:nvPr/>
          </p:nvGrpSpPr>
          <p:grpSpPr>
            <a:xfrm>
              <a:off x="2914217" y="2364443"/>
              <a:ext cx="5419925" cy="369332"/>
              <a:chOff x="2914217" y="3237615"/>
              <a:chExt cx="5419925" cy="369332"/>
            </a:xfrm>
          </p:grpSpPr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09C7AC8-A892-4884-91EC-E74ED362B33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D754334-1F30-4778-8F36-47898E4567F9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213108F6-B9F3-44B1-AED9-10711887B53C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D8DFEE4-6E39-4A9A-921F-42ECDAF15B6A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E613FAD-A696-4AF1-8C3E-9028E57F0E4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E5DF95E-581D-4CC2-B3FC-3E765ECD8B78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E056AB9-AD3A-41AD-80F5-B5D5FB3C4D1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593E1179-84AE-4037-AFE8-00274A15359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E0ED32B-0535-419E-A38F-4AFCDFC0CB2E}"/>
                </a:ext>
              </a:extLst>
            </p:cNvPr>
            <p:cNvSpPr txBox="1"/>
            <p:nvPr/>
          </p:nvSpPr>
          <p:spPr>
            <a:xfrm>
              <a:off x="2914217" y="29984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08D9191-F42A-46AA-8A30-1D61057FCB45}"/>
                </a:ext>
              </a:extLst>
            </p:cNvPr>
            <p:cNvSpPr txBox="1"/>
            <p:nvPr/>
          </p:nvSpPr>
          <p:spPr>
            <a:xfrm>
              <a:off x="3644320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1B9B3C-CE15-4844-89EF-016083ED8691}"/>
                </a:ext>
              </a:extLst>
            </p:cNvPr>
            <p:cNvSpPr/>
            <p:nvPr/>
          </p:nvSpPr>
          <p:spPr>
            <a:xfrm>
              <a:off x="2700008" y="354819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2631983-6FB5-43D7-A7F0-359E81D786F9}"/>
                </a:ext>
              </a:extLst>
            </p:cNvPr>
            <p:cNvSpPr txBox="1"/>
            <p:nvPr/>
          </p:nvSpPr>
          <p:spPr>
            <a:xfrm>
              <a:off x="2914217" y="3728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DE2C6D3-0DE1-4316-A56C-8CA4700010DE}"/>
                </a:ext>
              </a:extLst>
            </p:cNvPr>
            <p:cNvSpPr txBox="1"/>
            <p:nvPr/>
          </p:nvSpPr>
          <p:spPr>
            <a:xfrm>
              <a:off x="4374423" y="3002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2C65D35-072C-48E0-900B-7A155D3E2A24}"/>
                </a:ext>
              </a:extLst>
            </p:cNvPr>
            <p:cNvSpPr/>
            <p:nvPr/>
          </p:nvSpPr>
          <p:spPr>
            <a:xfrm>
              <a:off x="2700008" y="427595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169F821-A12A-472B-B59A-345E216AE304}"/>
                </a:ext>
              </a:extLst>
            </p:cNvPr>
            <p:cNvSpPr txBox="1"/>
            <p:nvPr/>
          </p:nvSpPr>
          <p:spPr>
            <a:xfrm>
              <a:off x="2914217" y="44563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0AFD152-B19B-4561-8B14-4332CB3B15C9}"/>
                </a:ext>
              </a:extLst>
            </p:cNvPr>
            <p:cNvSpPr txBox="1"/>
            <p:nvPr/>
          </p:nvSpPr>
          <p:spPr>
            <a:xfrm>
              <a:off x="5104526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46977F0-AB84-4B13-A1F5-F9D8BDFAA387}"/>
                </a:ext>
              </a:extLst>
            </p:cNvPr>
            <p:cNvSpPr txBox="1"/>
            <p:nvPr/>
          </p:nvSpPr>
          <p:spPr>
            <a:xfrm>
              <a:off x="8032456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1EA8F24-92DA-4220-8347-2640ECA36973}"/>
                </a:ext>
              </a:extLst>
            </p:cNvPr>
            <p:cNvSpPr/>
            <p:nvPr/>
          </p:nvSpPr>
          <p:spPr>
            <a:xfrm>
              <a:off x="2700008" y="5003711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F31C120-95B5-42FE-8C61-8FA4FFB44BE3}"/>
                </a:ext>
              </a:extLst>
            </p:cNvPr>
            <p:cNvSpPr txBox="1"/>
            <p:nvPr/>
          </p:nvSpPr>
          <p:spPr>
            <a:xfrm>
              <a:off x="2914217" y="5184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8C522AC-B974-475B-9EB1-CB0D4C07A6F5}"/>
                </a:ext>
              </a:extLst>
            </p:cNvPr>
            <p:cNvSpPr/>
            <p:nvPr/>
          </p:nvSpPr>
          <p:spPr>
            <a:xfrm>
              <a:off x="3430110" y="354996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A3AB5B6-FA9F-4347-94C9-F8863BB0ED59}"/>
                </a:ext>
              </a:extLst>
            </p:cNvPr>
            <p:cNvSpPr txBox="1"/>
            <p:nvPr/>
          </p:nvSpPr>
          <p:spPr>
            <a:xfrm>
              <a:off x="3644319" y="3730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F2B56B5-710F-4E7F-8BE4-9F2E64B3D441}"/>
                </a:ext>
              </a:extLst>
            </p:cNvPr>
            <p:cNvSpPr txBox="1"/>
            <p:nvPr/>
          </p:nvSpPr>
          <p:spPr>
            <a:xfrm>
              <a:off x="5834629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6650FC7-03ED-4A33-BCEB-BFCB0B5CCE61}"/>
                </a:ext>
              </a:extLst>
            </p:cNvPr>
            <p:cNvSpPr/>
            <p:nvPr/>
          </p:nvSpPr>
          <p:spPr>
            <a:xfrm>
              <a:off x="3430110" y="427900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2BB29F8-59EA-4045-B887-5F73E2931841}"/>
                </a:ext>
              </a:extLst>
            </p:cNvPr>
            <p:cNvSpPr txBox="1"/>
            <p:nvPr/>
          </p:nvSpPr>
          <p:spPr>
            <a:xfrm>
              <a:off x="3644319" y="4459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C022688-3739-41DC-A413-CDB75FCCF9E6}"/>
                </a:ext>
              </a:extLst>
            </p:cNvPr>
            <p:cNvSpPr txBox="1"/>
            <p:nvPr/>
          </p:nvSpPr>
          <p:spPr>
            <a:xfrm>
              <a:off x="6574808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01108D0-FE9E-4F87-B1A6-69C6888452A3}"/>
                </a:ext>
              </a:extLst>
            </p:cNvPr>
            <p:cNvSpPr/>
            <p:nvPr/>
          </p:nvSpPr>
          <p:spPr>
            <a:xfrm>
              <a:off x="4890315" y="354766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132147BB-7D68-4AB5-B619-4A2D04D3560E}"/>
                </a:ext>
              </a:extLst>
            </p:cNvPr>
            <p:cNvSpPr txBox="1"/>
            <p:nvPr/>
          </p:nvSpPr>
          <p:spPr>
            <a:xfrm>
              <a:off x="5104524" y="37280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F0FFFCB-B543-4F7D-A89E-A764C545A8E6}"/>
                </a:ext>
              </a:extLst>
            </p:cNvPr>
            <p:cNvSpPr txBox="1"/>
            <p:nvPr/>
          </p:nvSpPr>
          <p:spPr>
            <a:xfrm>
              <a:off x="7306107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28B734-522A-451C-AE36-A7F3D64D1A86}"/>
                </a:ext>
              </a:extLst>
            </p:cNvPr>
            <p:cNvSpPr/>
            <p:nvPr/>
          </p:nvSpPr>
          <p:spPr>
            <a:xfrm>
              <a:off x="2700009" y="281809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53AF375-C494-4C0C-923C-BACC7DADCFFB}"/>
              </a:ext>
            </a:extLst>
          </p:cNvPr>
          <p:cNvGrpSpPr/>
          <p:nvPr/>
        </p:nvGrpSpPr>
        <p:grpSpPr>
          <a:xfrm>
            <a:off x="9426903" y="2773806"/>
            <a:ext cx="2091701" cy="3848987"/>
            <a:chOff x="9280077" y="3211033"/>
            <a:chExt cx="1563984" cy="3161414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1A6DF30-2279-4E6F-974F-66D289F4C016}"/>
                </a:ext>
              </a:extLst>
            </p:cNvPr>
            <p:cNvCxnSpPr/>
            <p:nvPr/>
          </p:nvCxnSpPr>
          <p:spPr>
            <a:xfrm>
              <a:off x="9301335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525EF54-5A4C-4A5A-BE4B-96CA41DD5929}"/>
                </a:ext>
              </a:extLst>
            </p:cNvPr>
            <p:cNvCxnSpPr/>
            <p:nvPr/>
          </p:nvCxnSpPr>
          <p:spPr>
            <a:xfrm>
              <a:off x="10837046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7B79E57-4FDC-4CD2-96BF-65A61DAFA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0077" y="6347638"/>
              <a:ext cx="156398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1AD18EC-CFD3-4968-B6DF-FAAE0A923ECE}"/>
              </a:ext>
            </a:extLst>
          </p:cNvPr>
          <p:cNvSpPr txBox="1"/>
          <p:nvPr/>
        </p:nvSpPr>
        <p:spPr>
          <a:xfrm>
            <a:off x="9567805" y="6138546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fn_DFS(0, -1)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D4A87EA-EE07-41E1-A185-59585EAEE5E8}"/>
              </a:ext>
            </a:extLst>
          </p:cNvPr>
          <p:cNvCxnSpPr>
            <a:cxnSpLocks/>
          </p:cNvCxnSpPr>
          <p:nvPr/>
        </p:nvCxnSpPr>
        <p:spPr>
          <a:xfrm>
            <a:off x="10394791" y="258511"/>
            <a:ext cx="0" cy="4184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8BD58CD7-84C4-48DE-AA6A-37A3CD26ED33}"/>
              </a:ext>
            </a:extLst>
          </p:cNvPr>
          <p:cNvGrpSpPr/>
          <p:nvPr/>
        </p:nvGrpSpPr>
        <p:grpSpPr>
          <a:xfrm>
            <a:off x="6980754" y="951615"/>
            <a:ext cx="778687" cy="461665"/>
            <a:chOff x="6970670" y="961278"/>
            <a:chExt cx="778687" cy="461665"/>
          </a:xfrm>
        </p:grpSpPr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28DD2032-A571-4A37-86CA-71C3BDEC55A4}"/>
                </a:ext>
              </a:extLst>
            </p:cNvPr>
            <p:cNvCxnSpPr>
              <a:cxnSpLocks/>
            </p:cNvCxnSpPr>
            <p:nvPr/>
          </p:nvCxnSpPr>
          <p:spPr>
            <a:xfrm>
              <a:off x="7322289" y="1192111"/>
              <a:ext cx="42706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395B068A-5808-4306-B1B1-86D4EF3E8299}"/>
                </a:ext>
              </a:extLst>
            </p:cNvPr>
            <p:cNvSpPr txBox="1"/>
            <p:nvPr/>
          </p:nvSpPr>
          <p:spPr>
            <a:xfrm>
              <a:off x="6970670" y="961278"/>
              <a:ext cx="32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i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9776AA2-2522-4DDF-A7BB-A5A438BA1A6D}"/>
              </a:ext>
            </a:extLst>
          </p:cNvPr>
          <p:cNvSpPr txBox="1"/>
          <p:nvPr/>
        </p:nvSpPr>
        <p:spPr>
          <a:xfrm>
            <a:off x="4166766" y="34290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 == 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72A5FCD-1025-46E7-A988-732FBBE4FFEF}"/>
              </a:ext>
            </a:extLst>
          </p:cNvPr>
          <p:cNvGrpSpPr/>
          <p:nvPr/>
        </p:nvGrpSpPr>
        <p:grpSpPr>
          <a:xfrm>
            <a:off x="2897082" y="5525754"/>
            <a:ext cx="5895290" cy="843887"/>
            <a:chOff x="662364" y="4870153"/>
            <a:chExt cx="8254152" cy="1181549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F02A8C50-30F3-4101-BC7E-46FE1230A724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D1B79C0-8DAF-447A-8338-43808B10A85B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E954ADA-49F0-4EEE-99FE-71F65D5D055B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FD6FAA82-0D38-407C-99E7-4A5776018BD6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1D40FD7-256E-436A-A800-FD83112A0539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970D780-7C4F-4214-9162-11BBD540A753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C3F3F79-CFF5-415C-B221-3B5E9D1A3D69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BB35F52-AE80-411A-AB49-59BF1B3E6D46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DA0A2D4-7F3E-4D2D-899D-C1BAEA847649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E6A10CD-B2B5-423F-9D8D-143DFC1300F6}"/>
                </a:ext>
              </a:extLst>
            </p:cNvPr>
            <p:cNvSpPr txBox="1"/>
            <p:nvPr/>
          </p:nvSpPr>
          <p:spPr>
            <a:xfrm>
              <a:off x="662364" y="5500212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39F0E481-9726-4926-9218-4B55292D016C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36501B5A-D4D6-4ED1-B8EC-4C39084AEF6D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783E837B-0CA0-4E85-9CC1-7C9B337DBC8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4DF49BE-2FA1-49B9-9DAA-93ECEC1CBB0F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9D337585-E8C6-4B99-A82C-45FD901B5C34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2834430A-081A-4BFE-8DAA-09EF6614670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F2693950-8427-40D7-A924-B6DBCD126BE4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8B603E87-8DC8-49E9-8EC7-35F0AA7D218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1B757ED1-10B3-467D-8043-2D9B39FBE317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D7875A22-EB71-48A9-BC2A-987102D1671B}"/>
                </a:ext>
              </a:extLst>
            </p:cNvPr>
            <p:cNvGrpSpPr/>
            <p:nvPr/>
          </p:nvGrpSpPr>
          <p:grpSpPr>
            <a:xfrm>
              <a:off x="3289900" y="5500211"/>
              <a:ext cx="5419925" cy="517112"/>
              <a:chOff x="2914217" y="3237615"/>
              <a:chExt cx="5419925" cy="517112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EE0DA02-8D62-452C-9B34-0A48E1CCA0C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13A70EA-8DB4-4EE1-905A-C7BD01ED2A3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4B87BE52-4C8A-4E96-8131-3BB776CBB05A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D0EF6CB8-5B56-446E-BB02-3CE35ADACC6B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664564A-3D1D-444B-B70F-4E33A2CBAD50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0B40175-3F07-4289-8459-19B7C71E3C67}"/>
                  </a:ext>
                </a:extLst>
              </p:cNvPr>
              <p:cNvSpPr txBox="1"/>
              <p:nvPr/>
            </p:nvSpPr>
            <p:spPr>
              <a:xfrm>
                <a:off x="657224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AE832710-1EAC-43A8-A759-18AE802D7F84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927EFF3E-2189-412E-9767-E2B39B9B49D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</p:grp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E66FAFE0-DBF6-4D6D-B670-7D96499CAB54}"/>
              </a:ext>
            </a:extLst>
          </p:cNvPr>
          <p:cNvSpPr txBox="1"/>
          <p:nvPr/>
        </p:nvSpPr>
        <p:spPr>
          <a:xfrm>
            <a:off x="9565004" y="5838827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</a:t>
            </a: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, </a:t>
            </a:r>
            <a:r>
              <a:rPr lang="en-US" altLang="zh-TW" dirty="0">
                <a:latin typeface="Consolas" panose="020B0609020204030204" pitchFamily="49" charset="0"/>
              </a:rPr>
              <a:t>0</a:t>
            </a:r>
            <a:r>
              <a:rPr lang="zh-TW" alt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CE13DE38-77D1-47C5-9541-3225AE3D9669}"/>
              </a:ext>
            </a:extLst>
          </p:cNvPr>
          <p:cNvSpPr txBox="1"/>
          <p:nvPr/>
        </p:nvSpPr>
        <p:spPr>
          <a:xfrm>
            <a:off x="9565004" y="5477588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, </a:t>
            </a: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4606167-F651-495A-8218-070C9470220E}"/>
              </a:ext>
            </a:extLst>
          </p:cNvPr>
          <p:cNvGrpSpPr/>
          <p:nvPr/>
        </p:nvGrpSpPr>
        <p:grpSpPr>
          <a:xfrm>
            <a:off x="5185904" y="3422954"/>
            <a:ext cx="1276320" cy="369332"/>
            <a:chOff x="5185904" y="3422954"/>
            <a:chExt cx="1276320" cy="369332"/>
          </a:xfrm>
        </p:grpSpPr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id="{98CDD22C-E3F4-4842-AEA5-990ED71CAF9C}"/>
                </a:ext>
              </a:extLst>
            </p:cNvPr>
            <p:cNvCxnSpPr>
              <a:cxnSpLocks/>
            </p:cNvCxnSpPr>
            <p:nvPr/>
          </p:nvCxnSpPr>
          <p:spPr>
            <a:xfrm>
              <a:off x="5185904" y="3613666"/>
              <a:ext cx="659266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69099591-BB9A-43DD-858B-E1B2A416FB5D}"/>
                </a:ext>
              </a:extLst>
            </p:cNvPr>
            <p:cNvSpPr txBox="1"/>
            <p:nvPr/>
          </p:nvSpPr>
          <p:spPr>
            <a:xfrm>
              <a:off x="5873601" y="3422954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END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24BBEB23-F601-43FF-B459-7490150ED887}"/>
              </a:ext>
            </a:extLst>
          </p:cNvPr>
          <p:cNvCxnSpPr>
            <a:cxnSpLocks/>
          </p:cNvCxnSpPr>
          <p:nvPr/>
        </p:nvCxnSpPr>
        <p:spPr>
          <a:xfrm>
            <a:off x="9564473" y="5691963"/>
            <a:ext cx="17556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42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2117B74-18A2-457F-BE79-07224A512B6B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59CA39-3188-4F2C-A1ED-5BD44B4E2850}"/>
              </a:ext>
            </a:extLst>
          </p:cNvPr>
          <p:cNvSpPr txBox="1"/>
          <p:nvPr/>
        </p:nvSpPr>
        <p:spPr>
          <a:xfrm>
            <a:off x="1203827" y="1332246"/>
            <a:ext cx="2962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fn_DFS(</a:t>
            </a:r>
            <a:r>
              <a:rPr lang="en-US" altLang="zh-TW" sz="2400" dirty="0">
                <a:latin typeface="Consolas" panose="020B0609020204030204" pitchFamily="49" charset="0"/>
              </a:rPr>
              <a:t>1</a:t>
            </a:r>
            <a:r>
              <a:rPr lang="zh-TW" altLang="en-US" sz="2400" dirty="0"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latin typeface="Consolas" panose="020B0609020204030204" pitchFamily="49" charset="0"/>
              </a:rPr>
              <a:t>0</a:t>
            </a:r>
            <a:r>
              <a:rPr lang="zh-TW" alt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C2B8A9-054E-486B-801C-0D48F40D423B}"/>
              </a:ext>
            </a:extLst>
          </p:cNvPr>
          <p:cNvSpPr txBox="1"/>
          <p:nvPr/>
        </p:nvSpPr>
        <p:spPr>
          <a:xfrm>
            <a:off x="1186363" y="2431693"/>
            <a:ext cx="624401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void </a:t>
            </a:r>
            <a:r>
              <a:rPr lang="zh-TW" altLang="en-US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(int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, int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for(auto i:vc_Tree[int_Now])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if(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 !=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] =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]+1;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return;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6A3523-256F-4C14-9C5F-8FF6FF3EC36D}"/>
              </a:ext>
            </a:extLst>
          </p:cNvPr>
          <p:cNvCxnSpPr/>
          <p:nvPr/>
        </p:nvCxnSpPr>
        <p:spPr>
          <a:xfrm>
            <a:off x="2685296" y="1913860"/>
            <a:ext cx="440676" cy="5245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D466C9C-C4F8-40C6-B3AD-F46B16A08EDE}"/>
              </a:ext>
            </a:extLst>
          </p:cNvPr>
          <p:cNvCxnSpPr>
            <a:cxnSpLocks/>
          </p:cNvCxnSpPr>
          <p:nvPr/>
        </p:nvCxnSpPr>
        <p:spPr>
          <a:xfrm>
            <a:off x="3286470" y="1853885"/>
            <a:ext cx="1434386" cy="584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7E398A2-0CBC-449E-95ED-5180FC8FA4AD}"/>
              </a:ext>
            </a:extLst>
          </p:cNvPr>
          <p:cNvGrpSpPr/>
          <p:nvPr/>
        </p:nvGrpSpPr>
        <p:grpSpPr>
          <a:xfrm>
            <a:off x="7883629" y="188650"/>
            <a:ext cx="3634976" cy="2585156"/>
            <a:chOff x="2700008" y="1579881"/>
            <a:chExt cx="5840825" cy="415393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C74A94-BD4E-453A-A8C7-217C2C034E50}"/>
                </a:ext>
              </a:extLst>
            </p:cNvPr>
            <p:cNvSpPr/>
            <p:nvPr/>
          </p:nvSpPr>
          <p:spPr>
            <a:xfrm>
              <a:off x="3430112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07923B-DEE5-4E11-A457-7F06FD57E576}"/>
                </a:ext>
              </a:extLst>
            </p:cNvPr>
            <p:cNvSpPr/>
            <p:nvPr/>
          </p:nvSpPr>
          <p:spPr>
            <a:xfrm>
              <a:off x="4160215" y="281986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D21F17-D569-4794-ACD6-9DBB4134110B}"/>
                </a:ext>
              </a:extLst>
            </p:cNvPr>
            <p:cNvSpPr/>
            <p:nvPr/>
          </p:nvSpPr>
          <p:spPr>
            <a:xfrm>
              <a:off x="4890318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E9AF3A-33F6-4C31-B2AD-C17FF8F697F3}"/>
                </a:ext>
              </a:extLst>
            </p:cNvPr>
            <p:cNvSpPr/>
            <p:nvPr/>
          </p:nvSpPr>
          <p:spPr>
            <a:xfrm>
              <a:off x="5620421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06EECA1-A2E4-4D63-8A13-CFFED6762CCE}"/>
                </a:ext>
              </a:extLst>
            </p:cNvPr>
            <p:cNvSpPr/>
            <p:nvPr/>
          </p:nvSpPr>
          <p:spPr>
            <a:xfrm>
              <a:off x="6350524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C9EDD0-0B54-489D-A2CE-689B47E862D0}"/>
                </a:ext>
              </a:extLst>
            </p:cNvPr>
            <p:cNvSpPr/>
            <p:nvPr/>
          </p:nvSpPr>
          <p:spPr>
            <a:xfrm>
              <a:off x="7080627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BDB22C-2E61-4945-97A5-674B057992EF}"/>
                </a:ext>
              </a:extLst>
            </p:cNvPr>
            <p:cNvSpPr/>
            <p:nvPr/>
          </p:nvSpPr>
          <p:spPr>
            <a:xfrm>
              <a:off x="7810730" y="2818095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617ECFA-F11D-4F87-AAC9-57DF528E745A}"/>
                </a:ext>
              </a:extLst>
            </p:cNvPr>
            <p:cNvSpPr txBox="1"/>
            <p:nvPr/>
          </p:nvSpPr>
          <p:spPr>
            <a:xfrm>
              <a:off x="4290988" y="1579881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vc_Tree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AF2CD9C-42C1-45B7-A14E-AD799460F562}"/>
                </a:ext>
              </a:extLst>
            </p:cNvPr>
            <p:cNvGrpSpPr/>
            <p:nvPr/>
          </p:nvGrpSpPr>
          <p:grpSpPr>
            <a:xfrm>
              <a:off x="2914217" y="2364443"/>
              <a:ext cx="5419925" cy="369332"/>
              <a:chOff x="2914217" y="3237615"/>
              <a:chExt cx="5419925" cy="369332"/>
            </a:xfrm>
          </p:grpSpPr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09C7AC8-A892-4884-91EC-E74ED362B33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D754334-1F30-4778-8F36-47898E4567F9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213108F6-B9F3-44B1-AED9-10711887B53C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D8DFEE4-6E39-4A9A-921F-42ECDAF15B6A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E613FAD-A696-4AF1-8C3E-9028E57F0E4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E5DF95E-581D-4CC2-B3FC-3E765ECD8B78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E056AB9-AD3A-41AD-80F5-B5D5FB3C4D1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593E1179-84AE-4037-AFE8-00274A15359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E0ED32B-0535-419E-A38F-4AFCDFC0CB2E}"/>
                </a:ext>
              </a:extLst>
            </p:cNvPr>
            <p:cNvSpPr txBox="1"/>
            <p:nvPr/>
          </p:nvSpPr>
          <p:spPr>
            <a:xfrm>
              <a:off x="2914217" y="29984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08D9191-F42A-46AA-8A30-1D61057FCB45}"/>
                </a:ext>
              </a:extLst>
            </p:cNvPr>
            <p:cNvSpPr txBox="1"/>
            <p:nvPr/>
          </p:nvSpPr>
          <p:spPr>
            <a:xfrm>
              <a:off x="3644320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1B9B3C-CE15-4844-89EF-016083ED8691}"/>
                </a:ext>
              </a:extLst>
            </p:cNvPr>
            <p:cNvSpPr/>
            <p:nvPr/>
          </p:nvSpPr>
          <p:spPr>
            <a:xfrm>
              <a:off x="2700008" y="354819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2631983-6FB5-43D7-A7F0-359E81D786F9}"/>
                </a:ext>
              </a:extLst>
            </p:cNvPr>
            <p:cNvSpPr txBox="1"/>
            <p:nvPr/>
          </p:nvSpPr>
          <p:spPr>
            <a:xfrm>
              <a:off x="2914217" y="3728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DE2C6D3-0DE1-4316-A56C-8CA4700010DE}"/>
                </a:ext>
              </a:extLst>
            </p:cNvPr>
            <p:cNvSpPr txBox="1"/>
            <p:nvPr/>
          </p:nvSpPr>
          <p:spPr>
            <a:xfrm>
              <a:off x="4374423" y="3002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2C65D35-072C-48E0-900B-7A155D3E2A24}"/>
                </a:ext>
              </a:extLst>
            </p:cNvPr>
            <p:cNvSpPr/>
            <p:nvPr/>
          </p:nvSpPr>
          <p:spPr>
            <a:xfrm>
              <a:off x="2700008" y="427595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169F821-A12A-472B-B59A-345E216AE304}"/>
                </a:ext>
              </a:extLst>
            </p:cNvPr>
            <p:cNvSpPr txBox="1"/>
            <p:nvPr/>
          </p:nvSpPr>
          <p:spPr>
            <a:xfrm>
              <a:off x="2914217" y="44563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0AFD152-B19B-4561-8B14-4332CB3B15C9}"/>
                </a:ext>
              </a:extLst>
            </p:cNvPr>
            <p:cNvSpPr txBox="1"/>
            <p:nvPr/>
          </p:nvSpPr>
          <p:spPr>
            <a:xfrm>
              <a:off x="5104526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46977F0-AB84-4B13-A1F5-F9D8BDFAA387}"/>
                </a:ext>
              </a:extLst>
            </p:cNvPr>
            <p:cNvSpPr txBox="1"/>
            <p:nvPr/>
          </p:nvSpPr>
          <p:spPr>
            <a:xfrm>
              <a:off x="8032456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1EA8F24-92DA-4220-8347-2640ECA36973}"/>
                </a:ext>
              </a:extLst>
            </p:cNvPr>
            <p:cNvSpPr/>
            <p:nvPr/>
          </p:nvSpPr>
          <p:spPr>
            <a:xfrm>
              <a:off x="2700008" y="5003711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F31C120-95B5-42FE-8C61-8FA4FFB44BE3}"/>
                </a:ext>
              </a:extLst>
            </p:cNvPr>
            <p:cNvSpPr txBox="1"/>
            <p:nvPr/>
          </p:nvSpPr>
          <p:spPr>
            <a:xfrm>
              <a:off x="2914217" y="5184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8C522AC-B974-475B-9EB1-CB0D4C07A6F5}"/>
                </a:ext>
              </a:extLst>
            </p:cNvPr>
            <p:cNvSpPr/>
            <p:nvPr/>
          </p:nvSpPr>
          <p:spPr>
            <a:xfrm>
              <a:off x="3430110" y="354996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A3AB5B6-FA9F-4347-94C9-F8863BB0ED59}"/>
                </a:ext>
              </a:extLst>
            </p:cNvPr>
            <p:cNvSpPr txBox="1"/>
            <p:nvPr/>
          </p:nvSpPr>
          <p:spPr>
            <a:xfrm>
              <a:off x="3644319" y="3730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F2B56B5-710F-4E7F-8BE4-9F2E64B3D441}"/>
                </a:ext>
              </a:extLst>
            </p:cNvPr>
            <p:cNvSpPr txBox="1"/>
            <p:nvPr/>
          </p:nvSpPr>
          <p:spPr>
            <a:xfrm>
              <a:off x="5834629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6650FC7-03ED-4A33-BCEB-BFCB0B5CCE61}"/>
                </a:ext>
              </a:extLst>
            </p:cNvPr>
            <p:cNvSpPr/>
            <p:nvPr/>
          </p:nvSpPr>
          <p:spPr>
            <a:xfrm>
              <a:off x="3430110" y="427900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2BB29F8-59EA-4045-B887-5F73E2931841}"/>
                </a:ext>
              </a:extLst>
            </p:cNvPr>
            <p:cNvSpPr txBox="1"/>
            <p:nvPr/>
          </p:nvSpPr>
          <p:spPr>
            <a:xfrm>
              <a:off x="3644319" y="4459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C022688-3739-41DC-A413-CDB75FCCF9E6}"/>
                </a:ext>
              </a:extLst>
            </p:cNvPr>
            <p:cNvSpPr txBox="1"/>
            <p:nvPr/>
          </p:nvSpPr>
          <p:spPr>
            <a:xfrm>
              <a:off x="6574808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01108D0-FE9E-4F87-B1A6-69C6888452A3}"/>
                </a:ext>
              </a:extLst>
            </p:cNvPr>
            <p:cNvSpPr/>
            <p:nvPr/>
          </p:nvSpPr>
          <p:spPr>
            <a:xfrm>
              <a:off x="4890315" y="354766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132147BB-7D68-4AB5-B619-4A2D04D3560E}"/>
                </a:ext>
              </a:extLst>
            </p:cNvPr>
            <p:cNvSpPr txBox="1"/>
            <p:nvPr/>
          </p:nvSpPr>
          <p:spPr>
            <a:xfrm>
              <a:off x="5104524" y="37280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F0FFFCB-B543-4F7D-A89E-A764C545A8E6}"/>
                </a:ext>
              </a:extLst>
            </p:cNvPr>
            <p:cNvSpPr txBox="1"/>
            <p:nvPr/>
          </p:nvSpPr>
          <p:spPr>
            <a:xfrm>
              <a:off x="7306107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28B734-522A-451C-AE36-A7F3D64D1A86}"/>
                </a:ext>
              </a:extLst>
            </p:cNvPr>
            <p:cNvSpPr/>
            <p:nvPr/>
          </p:nvSpPr>
          <p:spPr>
            <a:xfrm>
              <a:off x="2700009" y="281809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53AF375-C494-4C0C-923C-BACC7DADCFFB}"/>
              </a:ext>
            </a:extLst>
          </p:cNvPr>
          <p:cNvGrpSpPr/>
          <p:nvPr/>
        </p:nvGrpSpPr>
        <p:grpSpPr>
          <a:xfrm>
            <a:off x="9426903" y="2773806"/>
            <a:ext cx="2091701" cy="3848987"/>
            <a:chOff x="9280077" y="3211033"/>
            <a:chExt cx="1563984" cy="3161414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1A6DF30-2279-4E6F-974F-66D289F4C016}"/>
                </a:ext>
              </a:extLst>
            </p:cNvPr>
            <p:cNvCxnSpPr/>
            <p:nvPr/>
          </p:nvCxnSpPr>
          <p:spPr>
            <a:xfrm>
              <a:off x="9301335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525EF54-5A4C-4A5A-BE4B-96CA41DD5929}"/>
                </a:ext>
              </a:extLst>
            </p:cNvPr>
            <p:cNvCxnSpPr/>
            <p:nvPr/>
          </p:nvCxnSpPr>
          <p:spPr>
            <a:xfrm>
              <a:off x="10837046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7B79E57-4FDC-4CD2-96BF-65A61DAFA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0077" y="6347638"/>
              <a:ext cx="156398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1AD18EC-CFD3-4968-B6DF-FAAE0A923ECE}"/>
              </a:ext>
            </a:extLst>
          </p:cNvPr>
          <p:cNvSpPr txBox="1"/>
          <p:nvPr/>
        </p:nvSpPr>
        <p:spPr>
          <a:xfrm>
            <a:off x="9567805" y="6138546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fn_DFS(0, -1)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D4A87EA-EE07-41E1-A185-59585EAEE5E8}"/>
              </a:ext>
            </a:extLst>
          </p:cNvPr>
          <p:cNvCxnSpPr>
            <a:cxnSpLocks/>
          </p:cNvCxnSpPr>
          <p:nvPr/>
        </p:nvCxnSpPr>
        <p:spPr>
          <a:xfrm flipH="1">
            <a:off x="2630932" y="5525754"/>
            <a:ext cx="4774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72A5FCD-1025-46E7-A988-732FBBE4FFEF}"/>
              </a:ext>
            </a:extLst>
          </p:cNvPr>
          <p:cNvGrpSpPr/>
          <p:nvPr/>
        </p:nvGrpSpPr>
        <p:grpSpPr>
          <a:xfrm>
            <a:off x="2897082" y="5525754"/>
            <a:ext cx="5895290" cy="843887"/>
            <a:chOff x="662364" y="4870153"/>
            <a:chExt cx="8254152" cy="1181549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F02A8C50-30F3-4101-BC7E-46FE1230A724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D1B79C0-8DAF-447A-8338-43808B10A85B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E954ADA-49F0-4EEE-99FE-71F65D5D055B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FD6FAA82-0D38-407C-99E7-4A5776018BD6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1D40FD7-256E-436A-A800-FD83112A0539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970D780-7C4F-4214-9162-11BBD540A753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C3F3F79-CFF5-415C-B221-3B5E9D1A3D69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BB35F52-AE80-411A-AB49-59BF1B3E6D46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DA0A2D4-7F3E-4D2D-899D-C1BAEA847649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E6A10CD-B2B5-423F-9D8D-143DFC1300F6}"/>
                </a:ext>
              </a:extLst>
            </p:cNvPr>
            <p:cNvSpPr txBox="1"/>
            <p:nvPr/>
          </p:nvSpPr>
          <p:spPr>
            <a:xfrm>
              <a:off x="662364" y="5500212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39F0E481-9726-4926-9218-4B55292D016C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36501B5A-D4D6-4ED1-B8EC-4C39084AEF6D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783E837B-0CA0-4E85-9CC1-7C9B337DBC8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4DF49BE-2FA1-49B9-9DAA-93ECEC1CBB0F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9D337585-E8C6-4B99-A82C-45FD901B5C34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2834430A-081A-4BFE-8DAA-09EF6614670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F2693950-8427-40D7-A924-B6DBCD126BE4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8B603E87-8DC8-49E9-8EC7-35F0AA7D218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1B757ED1-10B3-467D-8043-2D9B39FBE317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D7875A22-EB71-48A9-BC2A-987102D1671B}"/>
                </a:ext>
              </a:extLst>
            </p:cNvPr>
            <p:cNvGrpSpPr/>
            <p:nvPr/>
          </p:nvGrpSpPr>
          <p:grpSpPr>
            <a:xfrm>
              <a:off x="3289900" y="5500211"/>
              <a:ext cx="5419925" cy="517112"/>
              <a:chOff x="2914217" y="3237615"/>
              <a:chExt cx="5419925" cy="517112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EE0DA02-8D62-452C-9B34-0A48E1CCA0C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13A70EA-8DB4-4EE1-905A-C7BD01ED2A3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4B87BE52-4C8A-4E96-8131-3BB776CBB05A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D0EF6CB8-5B56-446E-BB02-3CE35ADACC6B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664564A-3D1D-444B-B70F-4E33A2CBAD50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0B40175-3F07-4289-8459-19B7C71E3C67}"/>
                  </a:ext>
                </a:extLst>
              </p:cNvPr>
              <p:cNvSpPr txBox="1"/>
              <p:nvPr/>
            </p:nvSpPr>
            <p:spPr>
              <a:xfrm>
                <a:off x="657224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AE832710-1EAC-43A8-A759-18AE802D7F84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927EFF3E-2189-412E-9767-E2B39B9B49D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</p:grp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E66FAFE0-DBF6-4D6D-B670-7D96499CAB54}"/>
              </a:ext>
            </a:extLst>
          </p:cNvPr>
          <p:cNvSpPr txBox="1"/>
          <p:nvPr/>
        </p:nvSpPr>
        <p:spPr>
          <a:xfrm>
            <a:off x="9565004" y="5838827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</a:t>
            </a: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, </a:t>
            </a:r>
            <a:r>
              <a:rPr lang="en-US" altLang="zh-TW" dirty="0">
                <a:latin typeface="Consolas" panose="020B0609020204030204" pitchFamily="49" charset="0"/>
              </a:rPr>
              <a:t>0</a:t>
            </a:r>
            <a:r>
              <a:rPr lang="zh-TW" altLang="en-US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CF7EA9B7-B19F-4E2A-B1B3-7E7F9C7FEE2E}"/>
              </a:ext>
            </a:extLst>
          </p:cNvPr>
          <p:cNvCxnSpPr>
            <a:cxnSpLocks/>
          </p:cNvCxnSpPr>
          <p:nvPr/>
        </p:nvCxnSpPr>
        <p:spPr>
          <a:xfrm>
            <a:off x="9565004" y="6032204"/>
            <a:ext cx="17556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098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2117B74-18A2-457F-BE79-07224A512B6B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59CA39-3188-4F2C-A1ED-5BD44B4E2850}"/>
              </a:ext>
            </a:extLst>
          </p:cNvPr>
          <p:cNvSpPr txBox="1"/>
          <p:nvPr/>
        </p:nvSpPr>
        <p:spPr>
          <a:xfrm>
            <a:off x="1203827" y="1332246"/>
            <a:ext cx="2962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fn_DFS(0, -1);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C2B8A9-054E-486B-801C-0D48F40D423B}"/>
              </a:ext>
            </a:extLst>
          </p:cNvPr>
          <p:cNvSpPr txBox="1"/>
          <p:nvPr/>
        </p:nvSpPr>
        <p:spPr>
          <a:xfrm>
            <a:off x="1186363" y="2431693"/>
            <a:ext cx="624401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void </a:t>
            </a:r>
            <a:r>
              <a:rPr lang="zh-TW" altLang="en-US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(int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, int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for(auto i:vc_Tree[int_Now])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if(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 !=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] =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]+1;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return;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6A3523-256F-4C14-9C5F-8FF6FF3EC36D}"/>
              </a:ext>
            </a:extLst>
          </p:cNvPr>
          <p:cNvCxnSpPr/>
          <p:nvPr/>
        </p:nvCxnSpPr>
        <p:spPr>
          <a:xfrm>
            <a:off x="2685296" y="1913860"/>
            <a:ext cx="440676" cy="5245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D466C9C-C4F8-40C6-B3AD-F46B16A08EDE}"/>
              </a:ext>
            </a:extLst>
          </p:cNvPr>
          <p:cNvCxnSpPr>
            <a:cxnSpLocks/>
          </p:cNvCxnSpPr>
          <p:nvPr/>
        </p:nvCxnSpPr>
        <p:spPr>
          <a:xfrm>
            <a:off x="3286470" y="1853885"/>
            <a:ext cx="1434386" cy="584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7E398A2-0CBC-449E-95ED-5180FC8FA4AD}"/>
              </a:ext>
            </a:extLst>
          </p:cNvPr>
          <p:cNvGrpSpPr/>
          <p:nvPr/>
        </p:nvGrpSpPr>
        <p:grpSpPr>
          <a:xfrm>
            <a:off x="7883629" y="188650"/>
            <a:ext cx="3634976" cy="2585156"/>
            <a:chOff x="2700008" y="1579881"/>
            <a:chExt cx="5840825" cy="415393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C74A94-BD4E-453A-A8C7-217C2C034E50}"/>
                </a:ext>
              </a:extLst>
            </p:cNvPr>
            <p:cNvSpPr/>
            <p:nvPr/>
          </p:nvSpPr>
          <p:spPr>
            <a:xfrm>
              <a:off x="3430112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07923B-DEE5-4E11-A457-7F06FD57E576}"/>
                </a:ext>
              </a:extLst>
            </p:cNvPr>
            <p:cNvSpPr/>
            <p:nvPr/>
          </p:nvSpPr>
          <p:spPr>
            <a:xfrm>
              <a:off x="4160215" y="281986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D21F17-D569-4794-ACD6-9DBB4134110B}"/>
                </a:ext>
              </a:extLst>
            </p:cNvPr>
            <p:cNvSpPr/>
            <p:nvPr/>
          </p:nvSpPr>
          <p:spPr>
            <a:xfrm>
              <a:off x="4890318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E9AF3A-33F6-4C31-B2AD-C17FF8F697F3}"/>
                </a:ext>
              </a:extLst>
            </p:cNvPr>
            <p:cNvSpPr/>
            <p:nvPr/>
          </p:nvSpPr>
          <p:spPr>
            <a:xfrm>
              <a:off x="5620421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06EECA1-A2E4-4D63-8A13-CFFED6762CCE}"/>
                </a:ext>
              </a:extLst>
            </p:cNvPr>
            <p:cNvSpPr/>
            <p:nvPr/>
          </p:nvSpPr>
          <p:spPr>
            <a:xfrm>
              <a:off x="6350524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C9EDD0-0B54-489D-A2CE-689B47E862D0}"/>
                </a:ext>
              </a:extLst>
            </p:cNvPr>
            <p:cNvSpPr/>
            <p:nvPr/>
          </p:nvSpPr>
          <p:spPr>
            <a:xfrm>
              <a:off x="7080627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BDB22C-2E61-4945-97A5-674B057992EF}"/>
                </a:ext>
              </a:extLst>
            </p:cNvPr>
            <p:cNvSpPr/>
            <p:nvPr/>
          </p:nvSpPr>
          <p:spPr>
            <a:xfrm>
              <a:off x="7810730" y="2818095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617ECFA-F11D-4F87-AAC9-57DF528E745A}"/>
                </a:ext>
              </a:extLst>
            </p:cNvPr>
            <p:cNvSpPr txBox="1"/>
            <p:nvPr/>
          </p:nvSpPr>
          <p:spPr>
            <a:xfrm>
              <a:off x="4290988" y="1579881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vc_Tree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AF2CD9C-42C1-45B7-A14E-AD799460F562}"/>
                </a:ext>
              </a:extLst>
            </p:cNvPr>
            <p:cNvGrpSpPr/>
            <p:nvPr/>
          </p:nvGrpSpPr>
          <p:grpSpPr>
            <a:xfrm>
              <a:off x="2914217" y="2364443"/>
              <a:ext cx="5419925" cy="369332"/>
              <a:chOff x="2914217" y="3237615"/>
              <a:chExt cx="5419925" cy="369332"/>
            </a:xfrm>
          </p:grpSpPr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09C7AC8-A892-4884-91EC-E74ED362B33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D754334-1F30-4778-8F36-47898E4567F9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213108F6-B9F3-44B1-AED9-10711887B53C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D8DFEE4-6E39-4A9A-921F-42ECDAF15B6A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E613FAD-A696-4AF1-8C3E-9028E57F0E4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E5DF95E-581D-4CC2-B3FC-3E765ECD8B78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E056AB9-AD3A-41AD-80F5-B5D5FB3C4D1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593E1179-84AE-4037-AFE8-00274A15359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E0ED32B-0535-419E-A38F-4AFCDFC0CB2E}"/>
                </a:ext>
              </a:extLst>
            </p:cNvPr>
            <p:cNvSpPr txBox="1"/>
            <p:nvPr/>
          </p:nvSpPr>
          <p:spPr>
            <a:xfrm>
              <a:off x="2914217" y="29984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08D9191-F42A-46AA-8A30-1D61057FCB45}"/>
                </a:ext>
              </a:extLst>
            </p:cNvPr>
            <p:cNvSpPr txBox="1"/>
            <p:nvPr/>
          </p:nvSpPr>
          <p:spPr>
            <a:xfrm>
              <a:off x="3644320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1B9B3C-CE15-4844-89EF-016083ED8691}"/>
                </a:ext>
              </a:extLst>
            </p:cNvPr>
            <p:cNvSpPr/>
            <p:nvPr/>
          </p:nvSpPr>
          <p:spPr>
            <a:xfrm>
              <a:off x="2700008" y="354819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2631983-6FB5-43D7-A7F0-359E81D786F9}"/>
                </a:ext>
              </a:extLst>
            </p:cNvPr>
            <p:cNvSpPr txBox="1"/>
            <p:nvPr/>
          </p:nvSpPr>
          <p:spPr>
            <a:xfrm>
              <a:off x="2914217" y="3728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DE2C6D3-0DE1-4316-A56C-8CA4700010DE}"/>
                </a:ext>
              </a:extLst>
            </p:cNvPr>
            <p:cNvSpPr txBox="1"/>
            <p:nvPr/>
          </p:nvSpPr>
          <p:spPr>
            <a:xfrm>
              <a:off x="4374423" y="3002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2C65D35-072C-48E0-900B-7A155D3E2A24}"/>
                </a:ext>
              </a:extLst>
            </p:cNvPr>
            <p:cNvSpPr/>
            <p:nvPr/>
          </p:nvSpPr>
          <p:spPr>
            <a:xfrm>
              <a:off x="2700008" y="427595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169F821-A12A-472B-B59A-345E216AE304}"/>
                </a:ext>
              </a:extLst>
            </p:cNvPr>
            <p:cNvSpPr txBox="1"/>
            <p:nvPr/>
          </p:nvSpPr>
          <p:spPr>
            <a:xfrm>
              <a:off x="2914217" y="44563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0AFD152-B19B-4561-8B14-4332CB3B15C9}"/>
                </a:ext>
              </a:extLst>
            </p:cNvPr>
            <p:cNvSpPr txBox="1"/>
            <p:nvPr/>
          </p:nvSpPr>
          <p:spPr>
            <a:xfrm>
              <a:off x="5104526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46977F0-AB84-4B13-A1F5-F9D8BDFAA387}"/>
                </a:ext>
              </a:extLst>
            </p:cNvPr>
            <p:cNvSpPr txBox="1"/>
            <p:nvPr/>
          </p:nvSpPr>
          <p:spPr>
            <a:xfrm>
              <a:off x="8032456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1EA8F24-92DA-4220-8347-2640ECA36973}"/>
                </a:ext>
              </a:extLst>
            </p:cNvPr>
            <p:cNvSpPr/>
            <p:nvPr/>
          </p:nvSpPr>
          <p:spPr>
            <a:xfrm>
              <a:off x="2700008" y="5003711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F31C120-95B5-42FE-8C61-8FA4FFB44BE3}"/>
                </a:ext>
              </a:extLst>
            </p:cNvPr>
            <p:cNvSpPr txBox="1"/>
            <p:nvPr/>
          </p:nvSpPr>
          <p:spPr>
            <a:xfrm>
              <a:off x="2914217" y="5184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8C522AC-B974-475B-9EB1-CB0D4C07A6F5}"/>
                </a:ext>
              </a:extLst>
            </p:cNvPr>
            <p:cNvSpPr/>
            <p:nvPr/>
          </p:nvSpPr>
          <p:spPr>
            <a:xfrm>
              <a:off x="3430110" y="354996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A3AB5B6-FA9F-4347-94C9-F8863BB0ED59}"/>
                </a:ext>
              </a:extLst>
            </p:cNvPr>
            <p:cNvSpPr txBox="1"/>
            <p:nvPr/>
          </p:nvSpPr>
          <p:spPr>
            <a:xfrm>
              <a:off x="3644319" y="3730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F2B56B5-710F-4E7F-8BE4-9F2E64B3D441}"/>
                </a:ext>
              </a:extLst>
            </p:cNvPr>
            <p:cNvSpPr txBox="1"/>
            <p:nvPr/>
          </p:nvSpPr>
          <p:spPr>
            <a:xfrm>
              <a:off x="5834629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6650FC7-03ED-4A33-BCEB-BFCB0B5CCE61}"/>
                </a:ext>
              </a:extLst>
            </p:cNvPr>
            <p:cNvSpPr/>
            <p:nvPr/>
          </p:nvSpPr>
          <p:spPr>
            <a:xfrm>
              <a:off x="3430110" y="427900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2BB29F8-59EA-4045-B887-5F73E2931841}"/>
                </a:ext>
              </a:extLst>
            </p:cNvPr>
            <p:cNvSpPr txBox="1"/>
            <p:nvPr/>
          </p:nvSpPr>
          <p:spPr>
            <a:xfrm>
              <a:off x="3644319" y="4459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C022688-3739-41DC-A413-CDB75FCCF9E6}"/>
                </a:ext>
              </a:extLst>
            </p:cNvPr>
            <p:cNvSpPr txBox="1"/>
            <p:nvPr/>
          </p:nvSpPr>
          <p:spPr>
            <a:xfrm>
              <a:off x="6574808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01108D0-FE9E-4F87-B1A6-69C6888452A3}"/>
                </a:ext>
              </a:extLst>
            </p:cNvPr>
            <p:cNvSpPr/>
            <p:nvPr/>
          </p:nvSpPr>
          <p:spPr>
            <a:xfrm>
              <a:off x="4890315" y="354766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132147BB-7D68-4AB5-B619-4A2D04D3560E}"/>
                </a:ext>
              </a:extLst>
            </p:cNvPr>
            <p:cNvSpPr txBox="1"/>
            <p:nvPr/>
          </p:nvSpPr>
          <p:spPr>
            <a:xfrm>
              <a:off x="5104524" y="37280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F0FFFCB-B543-4F7D-A89E-A764C545A8E6}"/>
                </a:ext>
              </a:extLst>
            </p:cNvPr>
            <p:cNvSpPr txBox="1"/>
            <p:nvPr/>
          </p:nvSpPr>
          <p:spPr>
            <a:xfrm>
              <a:off x="7306107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28B734-522A-451C-AE36-A7F3D64D1A86}"/>
                </a:ext>
              </a:extLst>
            </p:cNvPr>
            <p:cNvSpPr/>
            <p:nvPr/>
          </p:nvSpPr>
          <p:spPr>
            <a:xfrm>
              <a:off x="2700009" y="281809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53AF375-C494-4C0C-923C-BACC7DADCFFB}"/>
              </a:ext>
            </a:extLst>
          </p:cNvPr>
          <p:cNvGrpSpPr/>
          <p:nvPr/>
        </p:nvGrpSpPr>
        <p:grpSpPr>
          <a:xfrm>
            <a:off x="9426903" y="2773806"/>
            <a:ext cx="2091701" cy="3848987"/>
            <a:chOff x="9280077" y="3211033"/>
            <a:chExt cx="1563984" cy="3161414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1A6DF30-2279-4E6F-974F-66D289F4C016}"/>
                </a:ext>
              </a:extLst>
            </p:cNvPr>
            <p:cNvCxnSpPr/>
            <p:nvPr/>
          </p:nvCxnSpPr>
          <p:spPr>
            <a:xfrm>
              <a:off x="9301335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525EF54-5A4C-4A5A-BE4B-96CA41DD5929}"/>
                </a:ext>
              </a:extLst>
            </p:cNvPr>
            <p:cNvCxnSpPr/>
            <p:nvPr/>
          </p:nvCxnSpPr>
          <p:spPr>
            <a:xfrm>
              <a:off x="10837046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7B79E57-4FDC-4CD2-96BF-65A61DAFA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0077" y="6347638"/>
              <a:ext cx="156398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1AD18EC-CFD3-4968-B6DF-FAAE0A923ECE}"/>
              </a:ext>
            </a:extLst>
          </p:cNvPr>
          <p:cNvSpPr txBox="1"/>
          <p:nvPr/>
        </p:nvSpPr>
        <p:spPr>
          <a:xfrm>
            <a:off x="9567805" y="6138546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fn_DFS(0, -1)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D4A87EA-EE07-41E1-A185-59585EAEE5E8}"/>
              </a:ext>
            </a:extLst>
          </p:cNvPr>
          <p:cNvCxnSpPr>
            <a:cxnSpLocks/>
          </p:cNvCxnSpPr>
          <p:nvPr/>
        </p:nvCxnSpPr>
        <p:spPr>
          <a:xfrm>
            <a:off x="8110815" y="279897"/>
            <a:ext cx="0" cy="4184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8BD58CD7-84C4-48DE-AA6A-37A3CD26ED33}"/>
              </a:ext>
            </a:extLst>
          </p:cNvPr>
          <p:cNvGrpSpPr/>
          <p:nvPr/>
        </p:nvGrpSpPr>
        <p:grpSpPr>
          <a:xfrm>
            <a:off x="6974883" y="1480279"/>
            <a:ext cx="778687" cy="461665"/>
            <a:chOff x="6970670" y="961278"/>
            <a:chExt cx="778687" cy="461665"/>
          </a:xfrm>
        </p:grpSpPr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28DD2032-A571-4A37-86CA-71C3BDEC55A4}"/>
                </a:ext>
              </a:extLst>
            </p:cNvPr>
            <p:cNvCxnSpPr>
              <a:cxnSpLocks/>
            </p:cNvCxnSpPr>
            <p:nvPr/>
          </p:nvCxnSpPr>
          <p:spPr>
            <a:xfrm>
              <a:off x="7322289" y="1192111"/>
              <a:ext cx="42706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395B068A-5808-4306-B1B1-86D4EF3E8299}"/>
                </a:ext>
              </a:extLst>
            </p:cNvPr>
            <p:cNvSpPr txBox="1"/>
            <p:nvPr/>
          </p:nvSpPr>
          <p:spPr>
            <a:xfrm>
              <a:off x="6970670" y="961278"/>
              <a:ext cx="32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i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9776AA2-2522-4DDF-A7BB-A5A438BA1A6D}"/>
              </a:ext>
            </a:extLst>
          </p:cNvPr>
          <p:cNvSpPr txBox="1"/>
          <p:nvPr/>
        </p:nvSpPr>
        <p:spPr>
          <a:xfrm>
            <a:off x="4166766" y="342900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2 !=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72A5FCD-1025-46E7-A988-732FBBE4FFEF}"/>
              </a:ext>
            </a:extLst>
          </p:cNvPr>
          <p:cNvGrpSpPr/>
          <p:nvPr/>
        </p:nvGrpSpPr>
        <p:grpSpPr>
          <a:xfrm>
            <a:off x="2897082" y="5525754"/>
            <a:ext cx="5895290" cy="843887"/>
            <a:chOff x="662364" y="4870153"/>
            <a:chExt cx="8254152" cy="1181549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F02A8C50-30F3-4101-BC7E-46FE1230A724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D1B79C0-8DAF-447A-8338-43808B10A85B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E954ADA-49F0-4EEE-99FE-71F65D5D055B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FD6FAA82-0D38-407C-99E7-4A5776018BD6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1D40FD7-256E-436A-A800-FD83112A0539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970D780-7C4F-4214-9162-11BBD540A753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C3F3F79-CFF5-415C-B221-3B5E9D1A3D69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BB35F52-AE80-411A-AB49-59BF1B3E6D46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DA0A2D4-7F3E-4D2D-899D-C1BAEA847649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E6A10CD-B2B5-423F-9D8D-143DFC1300F6}"/>
                </a:ext>
              </a:extLst>
            </p:cNvPr>
            <p:cNvSpPr txBox="1"/>
            <p:nvPr/>
          </p:nvSpPr>
          <p:spPr>
            <a:xfrm>
              <a:off x="662364" y="5500212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39F0E481-9726-4926-9218-4B55292D016C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36501B5A-D4D6-4ED1-B8EC-4C39084AEF6D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783E837B-0CA0-4E85-9CC1-7C9B337DBC8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4DF49BE-2FA1-49B9-9DAA-93ECEC1CBB0F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9D337585-E8C6-4B99-A82C-45FD901B5C34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2834430A-081A-4BFE-8DAA-09EF6614670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F2693950-8427-40D7-A924-B6DBCD126BE4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8B603E87-8DC8-49E9-8EC7-35F0AA7D218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1B757ED1-10B3-467D-8043-2D9B39FBE317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D7875A22-EB71-48A9-BC2A-987102D1671B}"/>
                </a:ext>
              </a:extLst>
            </p:cNvPr>
            <p:cNvGrpSpPr/>
            <p:nvPr/>
          </p:nvGrpSpPr>
          <p:grpSpPr>
            <a:xfrm>
              <a:off x="3289900" y="5500211"/>
              <a:ext cx="5419925" cy="517112"/>
              <a:chOff x="2914217" y="3237615"/>
              <a:chExt cx="5419925" cy="517112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EE0DA02-8D62-452C-9B34-0A48E1CCA0C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13A70EA-8DB4-4EE1-905A-C7BD01ED2A3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4B87BE52-4C8A-4E96-8131-3BB776CBB05A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1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D0EF6CB8-5B56-446E-BB02-3CE35ADACC6B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664564A-3D1D-444B-B70F-4E33A2CBAD50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0B40175-3F07-4289-8459-19B7C71E3C67}"/>
                  </a:ext>
                </a:extLst>
              </p:cNvPr>
              <p:cNvSpPr txBox="1"/>
              <p:nvPr/>
            </p:nvSpPr>
            <p:spPr>
              <a:xfrm>
                <a:off x="657224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AE832710-1EAC-43A8-A759-18AE802D7F84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927EFF3E-2189-412E-9767-E2B39B9B49D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</p:grpSp>
      </p:grp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7D8C6478-9048-4920-ADDD-69B208F9E882}"/>
              </a:ext>
            </a:extLst>
          </p:cNvPr>
          <p:cNvCxnSpPr>
            <a:cxnSpLocks/>
          </p:cNvCxnSpPr>
          <p:nvPr/>
        </p:nvCxnSpPr>
        <p:spPr>
          <a:xfrm flipH="1">
            <a:off x="5924369" y="4395000"/>
            <a:ext cx="76317" cy="10935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6A3C100C-7684-41CD-BEB5-1CCF9F319A2F}"/>
              </a:ext>
            </a:extLst>
          </p:cNvPr>
          <p:cNvSpPr txBox="1"/>
          <p:nvPr/>
        </p:nvSpPr>
        <p:spPr>
          <a:xfrm>
            <a:off x="9564641" y="5811224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fn_DFS(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5880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3CFB2FA-F153-4045-9B67-AB1951139FEB}"/>
              </a:ext>
            </a:extLst>
          </p:cNvPr>
          <p:cNvSpPr txBox="1"/>
          <p:nvPr/>
        </p:nvSpPr>
        <p:spPr>
          <a:xfrm>
            <a:off x="1203827" y="1263246"/>
            <a:ext cx="624401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void </a:t>
            </a:r>
            <a:r>
              <a:rPr lang="zh-TW" altLang="en-US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(int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, int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for(auto i:vc_Tree[int_Now])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if(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 !=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] =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]+1;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return;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FDE5ED-2961-445E-AF9D-17DF9E598BDA}"/>
              </a:ext>
            </a:extLst>
          </p:cNvPr>
          <p:cNvSpPr txBox="1"/>
          <p:nvPr/>
        </p:nvSpPr>
        <p:spPr>
          <a:xfrm>
            <a:off x="1203827" y="489098"/>
            <a:ext cx="4756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– </a:t>
            </a:r>
            <a:r>
              <a:rPr lang="zh-TW" altLang="en-US" sz="2800" b="1" dirty="0"/>
              <a:t>函式本體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85CE7E5-74F0-48EE-B305-C321F84AA2D6}"/>
              </a:ext>
            </a:extLst>
          </p:cNvPr>
          <p:cNvGrpSpPr/>
          <p:nvPr/>
        </p:nvGrpSpPr>
        <p:grpSpPr>
          <a:xfrm>
            <a:off x="3037732" y="5053604"/>
            <a:ext cx="8276457" cy="969865"/>
            <a:chOff x="1203827" y="1165577"/>
            <a:chExt cx="8276457" cy="969865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B86D464-F5C7-4776-B147-8113070F5EE1}"/>
                </a:ext>
              </a:extLst>
            </p:cNvPr>
            <p:cNvSpPr txBox="1"/>
            <p:nvPr/>
          </p:nvSpPr>
          <p:spPr>
            <a:xfrm>
              <a:off x="1203827" y="1212112"/>
              <a:ext cx="47436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</a:rPr>
                <a:t>std::vector&lt;int&gt; </a:t>
              </a:r>
              <a:r>
                <a:rPr lang="en-US" altLang="zh-TW" dirty="0" err="1">
                  <a:latin typeface="Consolas" panose="020B0609020204030204" pitchFamily="49" charset="0"/>
                </a:rPr>
                <a:t>vcint_Tree</a:t>
              </a:r>
              <a:r>
                <a:rPr lang="en-US" altLang="zh-TW" dirty="0">
                  <a:latin typeface="Consolas" panose="020B0609020204030204" pitchFamily="49" charset="0"/>
                </a:rPr>
                <a:t>[100005];</a:t>
              </a: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r>
                <a:rPr lang="en-US" altLang="zh-TW" dirty="0">
                  <a:latin typeface="Consolas" panose="020B0609020204030204" pitchFamily="49" charset="0"/>
                </a:rPr>
                <a:t>Int </a:t>
              </a:r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r>
                <a:rPr lang="en-US" altLang="zh-TW" dirty="0">
                  <a:latin typeface="Consolas" panose="020B0609020204030204" pitchFamily="49" charset="0"/>
                </a:rPr>
                <a:t>[100005];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C771064A-A5F7-4244-BA00-30DCEC1708D4}"/>
                </a:ext>
              </a:extLst>
            </p:cNvPr>
            <p:cNvCxnSpPr>
              <a:cxnSpLocks/>
            </p:cNvCxnSpPr>
            <p:nvPr/>
          </p:nvCxnSpPr>
          <p:spPr>
            <a:xfrm>
              <a:off x="6159795" y="1396410"/>
              <a:ext cx="76554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DDFD44F0-55E8-4EE2-891D-4FED0D3F9130}"/>
                </a:ext>
              </a:extLst>
            </p:cNvPr>
            <p:cNvCxnSpPr>
              <a:cxnSpLocks/>
            </p:cNvCxnSpPr>
            <p:nvPr/>
          </p:nvCxnSpPr>
          <p:spPr>
            <a:xfrm>
              <a:off x="6159795" y="1931582"/>
              <a:ext cx="76554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E15B836-2395-4CE7-B269-C2D6FB7D460C}"/>
                </a:ext>
              </a:extLst>
            </p:cNvPr>
            <p:cNvSpPr txBox="1"/>
            <p:nvPr/>
          </p:nvSpPr>
          <p:spPr>
            <a:xfrm>
              <a:off x="7448959" y="1165577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儲存</a:t>
              </a:r>
              <a:r>
                <a:rPr lang="zh-TW" altLang="en-US" sz="2400" b="1" dirty="0"/>
                <a:t>相互關聯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0CA09CD-AF7A-4CFB-B213-5FCB2D84ACD5}"/>
                </a:ext>
              </a:extLst>
            </p:cNvPr>
            <p:cNvSpPr txBox="1"/>
            <p:nvPr/>
          </p:nvSpPr>
          <p:spPr>
            <a:xfrm>
              <a:off x="7448959" y="166853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儲存</a:t>
              </a:r>
              <a:r>
                <a:rPr lang="zh-TW" altLang="en-US" sz="2400" b="1" dirty="0"/>
                <a:t>深度</a:t>
              </a: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797211-DF01-4A9E-A124-E855E87849FF}"/>
              </a:ext>
            </a:extLst>
          </p:cNvPr>
          <p:cNvSpPr txBox="1"/>
          <p:nvPr/>
        </p:nvSpPr>
        <p:spPr>
          <a:xfrm>
            <a:off x="3727585" y="42794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全域變數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D4A8729-60B9-4DFE-B0E0-6309F659E996}"/>
              </a:ext>
            </a:extLst>
          </p:cNvPr>
          <p:cNvGrpSpPr/>
          <p:nvPr/>
        </p:nvGrpSpPr>
        <p:grpSpPr>
          <a:xfrm>
            <a:off x="6623321" y="605880"/>
            <a:ext cx="5093758" cy="3935186"/>
            <a:chOff x="538717" y="1899428"/>
            <a:chExt cx="5862085" cy="4528759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CC810F7C-626D-4E52-BCD6-B156B7A96218}"/>
                </a:ext>
              </a:extLst>
            </p:cNvPr>
            <p:cNvGrpSpPr/>
            <p:nvPr/>
          </p:nvGrpSpPr>
          <p:grpSpPr>
            <a:xfrm>
              <a:off x="538717" y="5712261"/>
              <a:ext cx="715926" cy="715926"/>
              <a:chOff x="5011479" y="2552873"/>
              <a:chExt cx="715926" cy="715926"/>
            </a:xfrm>
          </p:grpSpPr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8CDD198D-6E62-4B82-ADF3-E76FFC62373A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9F68F7C-D059-4ADA-B550-6B0EF6FFBBA0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4</a:t>
                </a:r>
                <a:endParaRPr lang="zh-TW" altLang="en-US" sz="2400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8A95E00-ABE7-4C75-B678-2E03FDCB69FF}"/>
                </a:ext>
              </a:extLst>
            </p:cNvPr>
            <p:cNvGrpSpPr/>
            <p:nvPr/>
          </p:nvGrpSpPr>
          <p:grpSpPr>
            <a:xfrm>
              <a:off x="3346390" y="1899428"/>
              <a:ext cx="715926" cy="715926"/>
              <a:chOff x="5011479" y="2552873"/>
              <a:chExt cx="715926" cy="715926"/>
            </a:xfrm>
          </p:grpSpPr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713E3A84-4315-421C-8604-8517765DAD2F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1DE50685-FD54-4AE5-8889-FF21A047F02C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7</a:t>
                </a:r>
                <a:endParaRPr lang="zh-TW" altLang="en-US" sz="2400" dirty="0"/>
              </a:p>
            </p:txBody>
          </p: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ED3A2A44-83C8-4D6E-8B74-511A972E1C88}"/>
                </a:ext>
              </a:extLst>
            </p:cNvPr>
            <p:cNvGrpSpPr/>
            <p:nvPr/>
          </p:nvGrpSpPr>
          <p:grpSpPr>
            <a:xfrm>
              <a:off x="5034059" y="3964101"/>
              <a:ext cx="715926" cy="715926"/>
              <a:chOff x="5011479" y="2552873"/>
              <a:chExt cx="715926" cy="715926"/>
            </a:xfrm>
          </p:grpSpPr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BDF4DAD-5306-417E-94AB-E9B23BB3FB38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C09F6056-1D33-407C-AE68-9C2B98355EB1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3</a:t>
                </a:r>
                <a:endParaRPr lang="zh-TW" altLang="en-US" sz="24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CAB1625-2909-4C60-B652-BBDA25A7ED3F}"/>
                </a:ext>
              </a:extLst>
            </p:cNvPr>
            <p:cNvGrpSpPr/>
            <p:nvPr/>
          </p:nvGrpSpPr>
          <p:grpSpPr>
            <a:xfrm>
              <a:off x="3516469" y="4680027"/>
              <a:ext cx="715926" cy="715926"/>
              <a:chOff x="5011479" y="2552873"/>
              <a:chExt cx="715926" cy="715926"/>
            </a:xfrm>
          </p:grpSpPr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568BDB13-B9AD-4DD7-A276-A217435F5D72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905CB73-5E33-40B4-8229-9B6ABC825456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2</a:t>
                </a:r>
                <a:endParaRPr lang="zh-TW" altLang="en-US" sz="2400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3641231-7B69-448D-BFA7-837C96F18777}"/>
                </a:ext>
              </a:extLst>
            </p:cNvPr>
            <p:cNvGrpSpPr/>
            <p:nvPr/>
          </p:nvGrpSpPr>
          <p:grpSpPr>
            <a:xfrm>
              <a:off x="2174077" y="5712261"/>
              <a:ext cx="715926" cy="715926"/>
              <a:chOff x="5011479" y="2552873"/>
              <a:chExt cx="715926" cy="715926"/>
            </a:xfrm>
          </p:grpSpPr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DD44FF7F-6465-407D-8AF9-16BCFBFE8B5F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8A0A899-286F-4F28-9524-B19B92E6E9F8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5</a:t>
                </a:r>
                <a:endParaRPr lang="zh-TW" altLang="en-US" sz="2400" dirty="0"/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1BCFF898-6BBA-4177-A7C0-D0BFC2599A38}"/>
                </a:ext>
              </a:extLst>
            </p:cNvPr>
            <p:cNvGrpSpPr/>
            <p:nvPr/>
          </p:nvGrpSpPr>
          <p:grpSpPr>
            <a:xfrm>
              <a:off x="5684876" y="5481428"/>
              <a:ext cx="715926" cy="715926"/>
              <a:chOff x="5011479" y="2552873"/>
              <a:chExt cx="715926" cy="715926"/>
            </a:xfrm>
          </p:grpSpPr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1ADC994F-C582-49C2-AB66-582408FCBEB7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14D6DED-0570-414F-A4AE-15DF8B9EA6F2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6</a:t>
                </a:r>
                <a:endParaRPr lang="zh-TW" altLang="en-US" sz="2400" dirty="0"/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5514EE9C-3B5E-4A2F-B873-8476526CB1E4}"/>
                </a:ext>
              </a:extLst>
            </p:cNvPr>
            <p:cNvGrpSpPr/>
            <p:nvPr/>
          </p:nvGrpSpPr>
          <p:grpSpPr>
            <a:xfrm>
              <a:off x="1800446" y="4105687"/>
              <a:ext cx="715926" cy="715926"/>
              <a:chOff x="5011479" y="2552873"/>
              <a:chExt cx="715926" cy="715926"/>
            </a:xfrm>
          </p:grpSpPr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578E504F-EE97-4400-AE5B-D2A5CA5A16FD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D23CFE22-A230-4A6C-BCB2-C35F02C14D89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05521D81-880D-4596-8C83-3DDC3D2DFD35}"/>
                </a:ext>
              </a:extLst>
            </p:cNvPr>
            <p:cNvGrpSpPr/>
            <p:nvPr/>
          </p:nvGrpSpPr>
          <p:grpSpPr>
            <a:xfrm>
              <a:off x="3339812" y="3201482"/>
              <a:ext cx="715926" cy="715926"/>
              <a:chOff x="5011479" y="2552873"/>
              <a:chExt cx="715926" cy="715926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76A650FA-6ECF-43A5-8F6B-93C20C9BC193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2CA8BA58-B168-4F52-BF00-0E1A9C07C829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</p:grp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D5188D19-7389-4357-BCB4-F0DAA083AFBE}"/>
                </a:ext>
              </a:extLst>
            </p:cNvPr>
            <p:cNvCxnSpPr/>
            <p:nvPr/>
          </p:nvCxnSpPr>
          <p:spPr>
            <a:xfrm>
              <a:off x="3719845" y="2615354"/>
              <a:ext cx="0" cy="58612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F27E0A6D-2C16-447B-BA2E-7FA89EB42713}"/>
                </a:ext>
              </a:extLst>
            </p:cNvPr>
            <p:cNvCxnSpPr>
              <a:cxnSpLocks/>
              <a:stCxn id="29" idx="3"/>
              <a:endCxn id="31" idx="7"/>
            </p:cNvCxnSpPr>
            <p:nvPr/>
          </p:nvCxnSpPr>
          <p:spPr>
            <a:xfrm flipH="1">
              <a:off x="2411527" y="3812563"/>
              <a:ext cx="1033130" cy="3979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7A608061-3A53-410D-A0D6-CEE97CFD0353}"/>
                </a:ext>
              </a:extLst>
            </p:cNvPr>
            <p:cNvCxnSpPr>
              <a:cxnSpLocks/>
              <a:stCxn id="29" idx="4"/>
              <a:endCxn id="37" idx="0"/>
            </p:cNvCxnSpPr>
            <p:nvPr/>
          </p:nvCxnSpPr>
          <p:spPr>
            <a:xfrm>
              <a:off x="3697775" y="3917408"/>
              <a:ext cx="176657" cy="76261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B000F4D0-4CF8-4EFB-B6F3-FF23CD1101CD}"/>
                </a:ext>
              </a:extLst>
            </p:cNvPr>
            <p:cNvCxnSpPr>
              <a:cxnSpLocks/>
              <a:stCxn id="39" idx="1"/>
              <a:endCxn id="29" idx="5"/>
            </p:cNvCxnSpPr>
            <p:nvPr/>
          </p:nvCxnSpPr>
          <p:spPr>
            <a:xfrm flipH="1" flipV="1">
              <a:off x="3950893" y="3812563"/>
              <a:ext cx="1188011" cy="2563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B5FFE26-8F0F-4D30-8758-03DEB21F5A00}"/>
                </a:ext>
              </a:extLst>
            </p:cNvPr>
            <p:cNvCxnSpPr>
              <a:cxnSpLocks/>
              <a:stCxn id="33" idx="0"/>
              <a:endCxn id="39" idx="5"/>
            </p:cNvCxnSpPr>
            <p:nvPr/>
          </p:nvCxnSpPr>
          <p:spPr>
            <a:xfrm flipH="1" flipV="1">
              <a:off x="5645140" y="4575182"/>
              <a:ext cx="397699" cy="9062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2B26454-C56F-452F-A872-3935EDDD8900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2158409" y="4821613"/>
              <a:ext cx="373631" cy="8906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5C9DD24B-139F-478B-A89A-08DFB833DD8F}"/>
                </a:ext>
              </a:extLst>
            </p:cNvPr>
            <p:cNvCxnSpPr>
              <a:cxnSpLocks/>
              <a:stCxn id="31" idx="3"/>
              <a:endCxn id="43" idx="7"/>
            </p:cNvCxnSpPr>
            <p:nvPr/>
          </p:nvCxnSpPr>
          <p:spPr>
            <a:xfrm flipH="1">
              <a:off x="1149798" y="4716768"/>
              <a:ext cx="755493" cy="11003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4356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2117B74-18A2-457F-BE79-07224A512B6B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59CA39-3188-4F2C-A1ED-5BD44B4E2850}"/>
              </a:ext>
            </a:extLst>
          </p:cNvPr>
          <p:cNvSpPr txBox="1"/>
          <p:nvPr/>
        </p:nvSpPr>
        <p:spPr>
          <a:xfrm>
            <a:off x="1203827" y="1332246"/>
            <a:ext cx="2962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fn_DFS(</a:t>
            </a:r>
            <a:r>
              <a:rPr lang="en-US" altLang="zh-TW" sz="2400" dirty="0">
                <a:latin typeface="Consolas" panose="020B0609020204030204" pitchFamily="49" charset="0"/>
              </a:rPr>
              <a:t>2</a:t>
            </a:r>
            <a:r>
              <a:rPr lang="zh-TW" altLang="en-US" sz="2400" dirty="0"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latin typeface="Consolas" panose="020B0609020204030204" pitchFamily="49" charset="0"/>
              </a:rPr>
              <a:t>0</a:t>
            </a:r>
            <a:r>
              <a:rPr lang="zh-TW" alt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C2B8A9-054E-486B-801C-0D48F40D423B}"/>
              </a:ext>
            </a:extLst>
          </p:cNvPr>
          <p:cNvSpPr txBox="1"/>
          <p:nvPr/>
        </p:nvSpPr>
        <p:spPr>
          <a:xfrm>
            <a:off x="1186363" y="2431693"/>
            <a:ext cx="624401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void </a:t>
            </a:r>
            <a:r>
              <a:rPr lang="zh-TW" altLang="en-US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(int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, int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for(auto i:vc_Tree[int_Now])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if(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 !=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] =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]+1;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return;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6A3523-256F-4C14-9C5F-8FF6FF3EC36D}"/>
              </a:ext>
            </a:extLst>
          </p:cNvPr>
          <p:cNvCxnSpPr/>
          <p:nvPr/>
        </p:nvCxnSpPr>
        <p:spPr>
          <a:xfrm>
            <a:off x="2685296" y="1913860"/>
            <a:ext cx="440676" cy="5245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D466C9C-C4F8-40C6-B3AD-F46B16A08EDE}"/>
              </a:ext>
            </a:extLst>
          </p:cNvPr>
          <p:cNvCxnSpPr>
            <a:cxnSpLocks/>
          </p:cNvCxnSpPr>
          <p:nvPr/>
        </p:nvCxnSpPr>
        <p:spPr>
          <a:xfrm>
            <a:off x="3286470" y="1853885"/>
            <a:ext cx="1434386" cy="584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7E398A2-0CBC-449E-95ED-5180FC8FA4AD}"/>
              </a:ext>
            </a:extLst>
          </p:cNvPr>
          <p:cNvGrpSpPr/>
          <p:nvPr/>
        </p:nvGrpSpPr>
        <p:grpSpPr>
          <a:xfrm>
            <a:off x="7883629" y="235207"/>
            <a:ext cx="3634976" cy="2538599"/>
            <a:chOff x="2700008" y="1654691"/>
            <a:chExt cx="5840825" cy="407912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C74A94-BD4E-453A-A8C7-217C2C034E50}"/>
                </a:ext>
              </a:extLst>
            </p:cNvPr>
            <p:cNvSpPr/>
            <p:nvPr/>
          </p:nvSpPr>
          <p:spPr>
            <a:xfrm>
              <a:off x="3430112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07923B-DEE5-4E11-A457-7F06FD57E576}"/>
                </a:ext>
              </a:extLst>
            </p:cNvPr>
            <p:cNvSpPr/>
            <p:nvPr/>
          </p:nvSpPr>
          <p:spPr>
            <a:xfrm>
              <a:off x="4160215" y="281986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D21F17-D569-4794-ACD6-9DBB4134110B}"/>
                </a:ext>
              </a:extLst>
            </p:cNvPr>
            <p:cNvSpPr/>
            <p:nvPr/>
          </p:nvSpPr>
          <p:spPr>
            <a:xfrm>
              <a:off x="4890318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E9AF3A-33F6-4C31-B2AD-C17FF8F697F3}"/>
                </a:ext>
              </a:extLst>
            </p:cNvPr>
            <p:cNvSpPr/>
            <p:nvPr/>
          </p:nvSpPr>
          <p:spPr>
            <a:xfrm>
              <a:off x="5620421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06EECA1-A2E4-4D63-8A13-CFFED6762CCE}"/>
                </a:ext>
              </a:extLst>
            </p:cNvPr>
            <p:cNvSpPr/>
            <p:nvPr/>
          </p:nvSpPr>
          <p:spPr>
            <a:xfrm>
              <a:off x="6350524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C9EDD0-0B54-489D-A2CE-689B47E862D0}"/>
                </a:ext>
              </a:extLst>
            </p:cNvPr>
            <p:cNvSpPr/>
            <p:nvPr/>
          </p:nvSpPr>
          <p:spPr>
            <a:xfrm>
              <a:off x="7080627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BDB22C-2E61-4945-97A5-674B057992EF}"/>
                </a:ext>
              </a:extLst>
            </p:cNvPr>
            <p:cNvSpPr/>
            <p:nvPr/>
          </p:nvSpPr>
          <p:spPr>
            <a:xfrm>
              <a:off x="7810730" y="2818095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617ECFA-F11D-4F87-AAC9-57DF528E745A}"/>
                </a:ext>
              </a:extLst>
            </p:cNvPr>
            <p:cNvSpPr txBox="1"/>
            <p:nvPr/>
          </p:nvSpPr>
          <p:spPr>
            <a:xfrm>
              <a:off x="4976430" y="1654691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vc_Tree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AF2CD9C-42C1-45B7-A14E-AD799460F562}"/>
                </a:ext>
              </a:extLst>
            </p:cNvPr>
            <p:cNvGrpSpPr/>
            <p:nvPr/>
          </p:nvGrpSpPr>
          <p:grpSpPr>
            <a:xfrm>
              <a:off x="2914217" y="2364443"/>
              <a:ext cx="5419925" cy="369332"/>
              <a:chOff x="2914217" y="3237615"/>
              <a:chExt cx="5419925" cy="369332"/>
            </a:xfrm>
          </p:grpSpPr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09C7AC8-A892-4884-91EC-E74ED362B33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D754334-1F30-4778-8F36-47898E4567F9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213108F6-B9F3-44B1-AED9-10711887B53C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D8DFEE4-6E39-4A9A-921F-42ECDAF15B6A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E613FAD-A696-4AF1-8C3E-9028E57F0E4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E5DF95E-581D-4CC2-B3FC-3E765ECD8B78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E056AB9-AD3A-41AD-80F5-B5D5FB3C4D1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593E1179-84AE-4037-AFE8-00274A15359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E0ED32B-0535-419E-A38F-4AFCDFC0CB2E}"/>
                </a:ext>
              </a:extLst>
            </p:cNvPr>
            <p:cNvSpPr txBox="1"/>
            <p:nvPr/>
          </p:nvSpPr>
          <p:spPr>
            <a:xfrm>
              <a:off x="2914217" y="29984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08D9191-F42A-46AA-8A30-1D61057FCB45}"/>
                </a:ext>
              </a:extLst>
            </p:cNvPr>
            <p:cNvSpPr txBox="1"/>
            <p:nvPr/>
          </p:nvSpPr>
          <p:spPr>
            <a:xfrm>
              <a:off x="3644320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1B9B3C-CE15-4844-89EF-016083ED8691}"/>
                </a:ext>
              </a:extLst>
            </p:cNvPr>
            <p:cNvSpPr/>
            <p:nvPr/>
          </p:nvSpPr>
          <p:spPr>
            <a:xfrm>
              <a:off x="2700008" y="354819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2631983-6FB5-43D7-A7F0-359E81D786F9}"/>
                </a:ext>
              </a:extLst>
            </p:cNvPr>
            <p:cNvSpPr txBox="1"/>
            <p:nvPr/>
          </p:nvSpPr>
          <p:spPr>
            <a:xfrm>
              <a:off x="2914217" y="3728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DE2C6D3-0DE1-4316-A56C-8CA4700010DE}"/>
                </a:ext>
              </a:extLst>
            </p:cNvPr>
            <p:cNvSpPr txBox="1"/>
            <p:nvPr/>
          </p:nvSpPr>
          <p:spPr>
            <a:xfrm>
              <a:off x="4374423" y="3002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2C65D35-072C-48E0-900B-7A155D3E2A24}"/>
                </a:ext>
              </a:extLst>
            </p:cNvPr>
            <p:cNvSpPr/>
            <p:nvPr/>
          </p:nvSpPr>
          <p:spPr>
            <a:xfrm>
              <a:off x="2700008" y="427595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169F821-A12A-472B-B59A-345E216AE304}"/>
                </a:ext>
              </a:extLst>
            </p:cNvPr>
            <p:cNvSpPr txBox="1"/>
            <p:nvPr/>
          </p:nvSpPr>
          <p:spPr>
            <a:xfrm>
              <a:off x="2914217" y="44563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0AFD152-B19B-4561-8B14-4332CB3B15C9}"/>
                </a:ext>
              </a:extLst>
            </p:cNvPr>
            <p:cNvSpPr txBox="1"/>
            <p:nvPr/>
          </p:nvSpPr>
          <p:spPr>
            <a:xfrm>
              <a:off x="5104526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46977F0-AB84-4B13-A1F5-F9D8BDFAA387}"/>
                </a:ext>
              </a:extLst>
            </p:cNvPr>
            <p:cNvSpPr txBox="1"/>
            <p:nvPr/>
          </p:nvSpPr>
          <p:spPr>
            <a:xfrm>
              <a:off x="8032456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1EA8F24-92DA-4220-8347-2640ECA36973}"/>
                </a:ext>
              </a:extLst>
            </p:cNvPr>
            <p:cNvSpPr/>
            <p:nvPr/>
          </p:nvSpPr>
          <p:spPr>
            <a:xfrm>
              <a:off x="2700008" y="5003711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F31C120-95B5-42FE-8C61-8FA4FFB44BE3}"/>
                </a:ext>
              </a:extLst>
            </p:cNvPr>
            <p:cNvSpPr txBox="1"/>
            <p:nvPr/>
          </p:nvSpPr>
          <p:spPr>
            <a:xfrm>
              <a:off x="2914217" y="5184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8C522AC-B974-475B-9EB1-CB0D4C07A6F5}"/>
                </a:ext>
              </a:extLst>
            </p:cNvPr>
            <p:cNvSpPr/>
            <p:nvPr/>
          </p:nvSpPr>
          <p:spPr>
            <a:xfrm>
              <a:off x="3430110" y="354996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A3AB5B6-FA9F-4347-94C9-F8863BB0ED59}"/>
                </a:ext>
              </a:extLst>
            </p:cNvPr>
            <p:cNvSpPr txBox="1"/>
            <p:nvPr/>
          </p:nvSpPr>
          <p:spPr>
            <a:xfrm>
              <a:off x="3644319" y="3730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F2B56B5-710F-4E7F-8BE4-9F2E64B3D441}"/>
                </a:ext>
              </a:extLst>
            </p:cNvPr>
            <p:cNvSpPr txBox="1"/>
            <p:nvPr/>
          </p:nvSpPr>
          <p:spPr>
            <a:xfrm>
              <a:off x="5834629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6650FC7-03ED-4A33-BCEB-BFCB0B5CCE61}"/>
                </a:ext>
              </a:extLst>
            </p:cNvPr>
            <p:cNvSpPr/>
            <p:nvPr/>
          </p:nvSpPr>
          <p:spPr>
            <a:xfrm>
              <a:off x="3430110" y="427900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2BB29F8-59EA-4045-B887-5F73E2931841}"/>
                </a:ext>
              </a:extLst>
            </p:cNvPr>
            <p:cNvSpPr txBox="1"/>
            <p:nvPr/>
          </p:nvSpPr>
          <p:spPr>
            <a:xfrm>
              <a:off x="3644319" y="4459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C022688-3739-41DC-A413-CDB75FCCF9E6}"/>
                </a:ext>
              </a:extLst>
            </p:cNvPr>
            <p:cNvSpPr txBox="1"/>
            <p:nvPr/>
          </p:nvSpPr>
          <p:spPr>
            <a:xfrm>
              <a:off x="6574808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01108D0-FE9E-4F87-B1A6-69C6888452A3}"/>
                </a:ext>
              </a:extLst>
            </p:cNvPr>
            <p:cNvSpPr/>
            <p:nvPr/>
          </p:nvSpPr>
          <p:spPr>
            <a:xfrm>
              <a:off x="4890315" y="354766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132147BB-7D68-4AB5-B619-4A2D04D3560E}"/>
                </a:ext>
              </a:extLst>
            </p:cNvPr>
            <p:cNvSpPr txBox="1"/>
            <p:nvPr/>
          </p:nvSpPr>
          <p:spPr>
            <a:xfrm>
              <a:off x="5104524" y="37280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F0FFFCB-B543-4F7D-A89E-A764C545A8E6}"/>
                </a:ext>
              </a:extLst>
            </p:cNvPr>
            <p:cNvSpPr txBox="1"/>
            <p:nvPr/>
          </p:nvSpPr>
          <p:spPr>
            <a:xfrm>
              <a:off x="7306107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28B734-522A-451C-AE36-A7F3D64D1A86}"/>
                </a:ext>
              </a:extLst>
            </p:cNvPr>
            <p:cNvSpPr/>
            <p:nvPr/>
          </p:nvSpPr>
          <p:spPr>
            <a:xfrm>
              <a:off x="2700009" y="281809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53AF375-C494-4C0C-923C-BACC7DADCFFB}"/>
              </a:ext>
            </a:extLst>
          </p:cNvPr>
          <p:cNvGrpSpPr/>
          <p:nvPr/>
        </p:nvGrpSpPr>
        <p:grpSpPr>
          <a:xfrm>
            <a:off x="9426903" y="2773806"/>
            <a:ext cx="2091701" cy="3848987"/>
            <a:chOff x="9280077" y="3211033"/>
            <a:chExt cx="1563984" cy="3161414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1A6DF30-2279-4E6F-974F-66D289F4C016}"/>
                </a:ext>
              </a:extLst>
            </p:cNvPr>
            <p:cNvCxnSpPr/>
            <p:nvPr/>
          </p:nvCxnSpPr>
          <p:spPr>
            <a:xfrm>
              <a:off x="9301335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525EF54-5A4C-4A5A-BE4B-96CA41DD5929}"/>
                </a:ext>
              </a:extLst>
            </p:cNvPr>
            <p:cNvCxnSpPr/>
            <p:nvPr/>
          </p:nvCxnSpPr>
          <p:spPr>
            <a:xfrm>
              <a:off x="10837046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7B79E57-4FDC-4CD2-96BF-65A61DAFA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0077" y="6347638"/>
              <a:ext cx="156398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1AD18EC-CFD3-4968-B6DF-FAAE0A923ECE}"/>
              </a:ext>
            </a:extLst>
          </p:cNvPr>
          <p:cNvSpPr txBox="1"/>
          <p:nvPr/>
        </p:nvSpPr>
        <p:spPr>
          <a:xfrm>
            <a:off x="9567805" y="6138546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fn_DFS(0, -1)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D4A87EA-EE07-41E1-A185-59585EAEE5E8}"/>
              </a:ext>
            </a:extLst>
          </p:cNvPr>
          <p:cNvCxnSpPr>
            <a:cxnSpLocks/>
          </p:cNvCxnSpPr>
          <p:nvPr/>
        </p:nvCxnSpPr>
        <p:spPr>
          <a:xfrm>
            <a:off x="9063818" y="294073"/>
            <a:ext cx="0" cy="4184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8BD58CD7-84C4-48DE-AA6A-37A3CD26ED33}"/>
              </a:ext>
            </a:extLst>
          </p:cNvPr>
          <p:cNvGrpSpPr/>
          <p:nvPr/>
        </p:nvGrpSpPr>
        <p:grpSpPr>
          <a:xfrm>
            <a:off x="6997024" y="946767"/>
            <a:ext cx="778687" cy="461665"/>
            <a:chOff x="6970670" y="961278"/>
            <a:chExt cx="778687" cy="461665"/>
          </a:xfrm>
        </p:grpSpPr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28DD2032-A571-4A37-86CA-71C3BDEC55A4}"/>
                </a:ext>
              </a:extLst>
            </p:cNvPr>
            <p:cNvCxnSpPr>
              <a:cxnSpLocks/>
            </p:cNvCxnSpPr>
            <p:nvPr/>
          </p:nvCxnSpPr>
          <p:spPr>
            <a:xfrm>
              <a:off x="7322289" y="1192111"/>
              <a:ext cx="42706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395B068A-5808-4306-B1B1-86D4EF3E8299}"/>
                </a:ext>
              </a:extLst>
            </p:cNvPr>
            <p:cNvSpPr txBox="1"/>
            <p:nvPr/>
          </p:nvSpPr>
          <p:spPr>
            <a:xfrm>
              <a:off x="6970670" y="961278"/>
              <a:ext cx="32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i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9776AA2-2522-4DDF-A7BB-A5A438BA1A6D}"/>
              </a:ext>
            </a:extLst>
          </p:cNvPr>
          <p:cNvSpPr txBox="1"/>
          <p:nvPr/>
        </p:nvSpPr>
        <p:spPr>
          <a:xfrm>
            <a:off x="4166766" y="34290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0 ==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72A5FCD-1025-46E7-A988-732FBBE4FFEF}"/>
              </a:ext>
            </a:extLst>
          </p:cNvPr>
          <p:cNvGrpSpPr/>
          <p:nvPr/>
        </p:nvGrpSpPr>
        <p:grpSpPr>
          <a:xfrm>
            <a:off x="2897082" y="5525754"/>
            <a:ext cx="5895290" cy="843887"/>
            <a:chOff x="662364" y="4870153"/>
            <a:chExt cx="8254152" cy="1181549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F02A8C50-30F3-4101-BC7E-46FE1230A724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D1B79C0-8DAF-447A-8338-43808B10A85B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E954ADA-49F0-4EEE-99FE-71F65D5D055B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FD6FAA82-0D38-407C-99E7-4A5776018BD6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1D40FD7-256E-436A-A800-FD83112A0539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970D780-7C4F-4214-9162-11BBD540A753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C3F3F79-CFF5-415C-B221-3B5E9D1A3D69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BB35F52-AE80-411A-AB49-59BF1B3E6D46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DA0A2D4-7F3E-4D2D-899D-C1BAEA847649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E6A10CD-B2B5-423F-9D8D-143DFC1300F6}"/>
                </a:ext>
              </a:extLst>
            </p:cNvPr>
            <p:cNvSpPr txBox="1"/>
            <p:nvPr/>
          </p:nvSpPr>
          <p:spPr>
            <a:xfrm>
              <a:off x="662364" y="5500212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39F0E481-9726-4926-9218-4B55292D016C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36501B5A-D4D6-4ED1-B8EC-4C39084AEF6D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783E837B-0CA0-4E85-9CC1-7C9B337DBC8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4DF49BE-2FA1-49B9-9DAA-93ECEC1CBB0F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9D337585-E8C6-4B99-A82C-45FD901B5C34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2834430A-081A-4BFE-8DAA-09EF6614670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F2693950-8427-40D7-A924-B6DBCD126BE4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8B603E87-8DC8-49E9-8EC7-35F0AA7D218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1B757ED1-10B3-467D-8043-2D9B39FBE317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D7875A22-EB71-48A9-BC2A-987102D1671B}"/>
                </a:ext>
              </a:extLst>
            </p:cNvPr>
            <p:cNvGrpSpPr/>
            <p:nvPr/>
          </p:nvGrpSpPr>
          <p:grpSpPr>
            <a:xfrm>
              <a:off x="3289900" y="5500211"/>
              <a:ext cx="5419925" cy="517112"/>
              <a:chOff x="2914217" y="3237615"/>
              <a:chExt cx="5419925" cy="517112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EE0DA02-8D62-452C-9B34-0A48E1CCA0C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13A70EA-8DB4-4EE1-905A-C7BD01ED2A3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4B87BE52-4C8A-4E96-8131-3BB776CBB05A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D0EF6CB8-5B56-446E-BB02-3CE35ADACC6B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664564A-3D1D-444B-B70F-4E33A2CBAD50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0B40175-3F07-4289-8459-19B7C71E3C67}"/>
                  </a:ext>
                </a:extLst>
              </p:cNvPr>
              <p:cNvSpPr txBox="1"/>
              <p:nvPr/>
            </p:nvSpPr>
            <p:spPr>
              <a:xfrm>
                <a:off x="657224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AE832710-1EAC-43A8-A759-18AE802D7F84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927EFF3E-2189-412E-9767-E2B39B9B49D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</p:grpSp>
      </p:grp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6A3C100C-7684-41CD-BEB5-1CCF9F319A2F}"/>
              </a:ext>
            </a:extLst>
          </p:cNvPr>
          <p:cNvSpPr txBox="1"/>
          <p:nvPr/>
        </p:nvSpPr>
        <p:spPr>
          <a:xfrm>
            <a:off x="9564641" y="5811224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</a:t>
            </a: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, </a:t>
            </a:r>
            <a:r>
              <a:rPr lang="en-US" altLang="zh-TW" dirty="0">
                <a:latin typeface="Consolas" panose="020B0609020204030204" pitchFamily="49" charset="0"/>
              </a:rPr>
              <a:t>0</a:t>
            </a:r>
            <a:r>
              <a:rPr lang="zh-TW" altLang="en-US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3571A7F2-B5F7-4C8E-A3C0-2EA1AB85DCB9}"/>
              </a:ext>
            </a:extLst>
          </p:cNvPr>
          <p:cNvGrpSpPr/>
          <p:nvPr/>
        </p:nvGrpSpPr>
        <p:grpSpPr>
          <a:xfrm>
            <a:off x="5185904" y="3422954"/>
            <a:ext cx="1276320" cy="369332"/>
            <a:chOff x="5185904" y="3422954"/>
            <a:chExt cx="1276320" cy="369332"/>
          </a:xfrm>
        </p:grpSpPr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id="{728CF9FA-3F5C-430D-8F2A-7BA0311F7EBA}"/>
                </a:ext>
              </a:extLst>
            </p:cNvPr>
            <p:cNvCxnSpPr>
              <a:cxnSpLocks/>
            </p:cNvCxnSpPr>
            <p:nvPr/>
          </p:nvCxnSpPr>
          <p:spPr>
            <a:xfrm>
              <a:off x="5185904" y="3613666"/>
              <a:ext cx="659266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B512652-9216-4B29-911B-9AB7DD39E58F}"/>
                </a:ext>
              </a:extLst>
            </p:cNvPr>
            <p:cNvSpPr txBox="1"/>
            <p:nvPr/>
          </p:nvSpPr>
          <p:spPr>
            <a:xfrm>
              <a:off x="5873601" y="3422954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END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47D3EDAF-29B2-40EB-9556-850CAA026650}"/>
              </a:ext>
            </a:extLst>
          </p:cNvPr>
          <p:cNvCxnSpPr>
            <a:cxnSpLocks/>
          </p:cNvCxnSpPr>
          <p:nvPr/>
        </p:nvCxnSpPr>
        <p:spPr>
          <a:xfrm>
            <a:off x="9565004" y="6032204"/>
            <a:ext cx="17556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50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2117B74-18A2-457F-BE79-07224A512B6B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59CA39-3188-4F2C-A1ED-5BD44B4E2850}"/>
              </a:ext>
            </a:extLst>
          </p:cNvPr>
          <p:cNvSpPr txBox="1"/>
          <p:nvPr/>
        </p:nvSpPr>
        <p:spPr>
          <a:xfrm>
            <a:off x="1203827" y="1332246"/>
            <a:ext cx="2962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fn_DFS(0, -1);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C2B8A9-054E-486B-801C-0D48F40D423B}"/>
              </a:ext>
            </a:extLst>
          </p:cNvPr>
          <p:cNvSpPr txBox="1"/>
          <p:nvPr/>
        </p:nvSpPr>
        <p:spPr>
          <a:xfrm>
            <a:off x="1186363" y="2431693"/>
            <a:ext cx="624401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void </a:t>
            </a:r>
            <a:r>
              <a:rPr lang="zh-TW" altLang="en-US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(int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, int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for(auto i:vc_Tree[int_Now])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if(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 !=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] =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]+1;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return;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6A3523-256F-4C14-9C5F-8FF6FF3EC36D}"/>
              </a:ext>
            </a:extLst>
          </p:cNvPr>
          <p:cNvCxnSpPr/>
          <p:nvPr/>
        </p:nvCxnSpPr>
        <p:spPr>
          <a:xfrm>
            <a:off x="2685296" y="1913860"/>
            <a:ext cx="440676" cy="5245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D466C9C-C4F8-40C6-B3AD-F46B16A08EDE}"/>
              </a:ext>
            </a:extLst>
          </p:cNvPr>
          <p:cNvCxnSpPr>
            <a:cxnSpLocks/>
          </p:cNvCxnSpPr>
          <p:nvPr/>
        </p:nvCxnSpPr>
        <p:spPr>
          <a:xfrm>
            <a:off x="3286470" y="1853885"/>
            <a:ext cx="1434386" cy="584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7E398A2-0CBC-449E-95ED-5180FC8FA4AD}"/>
              </a:ext>
            </a:extLst>
          </p:cNvPr>
          <p:cNvGrpSpPr/>
          <p:nvPr/>
        </p:nvGrpSpPr>
        <p:grpSpPr>
          <a:xfrm>
            <a:off x="7883629" y="188650"/>
            <a:ext cx="3634976" cy="2585156"/>
            <a:chOff x="2700008" y="1579881"/>
            <a:chExt cx="5840825" cy="415393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C74A94-BD4E-453A-A8C7-217C2C034E50}"/>
                </a:ext>
              </a:extLst>
            </p:cNvPr>
            <p:cNvSpPr/>
            <p:nvPr/>
          </p:nvSpPr>
          <p:spPr>
            <a:xfrm>
              <a:off x="3430112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07923B-DEE5-4E11-A457-7F06FD57E576}"/>
                </a:ext>
              </a:extLst>
            </p:cNvPr>
            <p:cNvSpPr/>
            <p:nvPr/>
          </p:nvSpPr>
          <p:spPr>
            <a:xfrm>
              <a:off x="4160215" y="281986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D21F17-D569-4794-ACD6-9DBB4134110B}"/>
                </a:ext>
              </a:extLst>
            </p:cNvPr>
            <p:cNvSpPr/>
            <p:nvPr/>
          </p:nvSpPr>
          <p:spPr>
            <a:xfrm>
              <a:off x="4890318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E9AF3A-33F6-4C31-B2AD-C17FF8F697F3}"/>
                </a:ext>
              </a:extLst>
            </p:cNvPr>
            <p:cNvSpPr/>
            <p:nvPr/>
          </p:nvSpPr>
          <p:spPr>
            <a:xfrm>
              <a:off x="5620421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06EECA1-A2E4-4D63-8A13-CFFED6762CCE}"/>
                </a:ext>
              </a:extLst>
            </p:cNvPr>
            <p:cNvSpPr/>
            <p:nvPr/>
          </p:nvSpPr>
          <p:spPr>
            <a:xfrm>
              <a:off x="6350524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C9EDD0-0B54-489D-A2CE-689B47E862D0}"/>
                </a:ext>
              </a:extLst>
            </p:cNvPr>
            <p:cNvSpPr/>
            <p:nvPr/>
          </p:nvSpPr>
          <p:spPr>
            <a:xfrm>
              <a:off x="7080627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BDB22C-2E61-4945-97A5-674B057992EF}"/>
                </a:ext>
              </a:extLst>
            </p:cNvPr>
            <p:cNvSpPr/>
            <p:nvPr/>
          </p:nvSpPr>
          <p:spPr>
            <a:xfrm>
              <a:off x="7810730" y="2818095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617ECFA-F11D-4F87-AAC9-57DF528E745A}"/>
                </a:ext>
              </a:extLst>
            </p:cNvPr>
            <p:cNvSpPr txBox="1"/>
            <p:nvPr/>
          </p:nvSpPr>
          <p:spPr>
            <a:xfrm>
              <a:off x="4290988" y="1579881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vc_Tree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AF2CD9C-42C1-45B7-A14E-AD799460F562}"/>
                </a:ext>
              </a:extLst>
            </p:cNvPr>
            <p:cNvGrpSpPr/>
            <p:nvPr/>
          </p:nvGrpSpPr>
          <p:grpSpPr>
            <a:xfrm>
              <a:off x="2914217" y="2364443"/>
              <a:ext cx="5419925" cy="369332"/>
              <a:chOff x="2914217" y="3237615"/>
              <a:chExt cx="5419925" cy="369332"/>
            </a:xfrm>
          </p:grpSpPr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09C7AC8-A892-4884-91EC-E74ED362B33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D754334-1F30-4778-8F36-47898E4567F9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213108F6-B9F3-44B1-AED9-10711887B53C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D8DFEE4-6E39-4A9A-921F-42ECDAF15B6A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E613FAD-A696-4AF1-8C3E-9028E57F0E4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E5DF95E-581D-4CC2-B3FC-3E765ECD8B78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E056AB9-AD3A-41AD-80F5-B5D5FB3C4D1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593E1179-84AE-4037-AFE8-00274A15359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E0ED32B-0535-419E-A38F-4AFCDFC0CB2E}"/>
                </a:ext>
              </a:extLst>
            </p:cNvPr>
            <p:cNvSpPr txBox="1"/>
            <p:nvPr/>
          </p:nvSpPr>
          <p:spPr>
            <a:xfrm>
              <a:off x="2914217" y="29984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08D9191-F42A-46AA-8A30-1D61057FCB45}"/>
                </a:ext>
              </a:extLst>
            </p:cNvPr>
            <p:cNvSpPr txBox="1"/>
            <p:nvPr/>
          </p:nvSpPr>
          <p:spPr>
            <a:xfrm>
              <a:off x="3644320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1B9B3C-CE15-4844-89EF-016083ED8691}"/>
                </a:ext>
              </a:extLst>
            </p:cNvPr>
            <p:cNvSpPr/>
            <p:nvPr/>
          </p:nvSpPr>
          <p:spPr>
            <a:xfrm>
              <a:off x="2700008" y="354819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2631983-6FB5-43D7-A7F0-359E81D786F9}"/>
                </a:ext>
              </a:extLst>
            </p:cNvPr>
            <p:cNvSpPr txBox="1"/>
            <p:nvPr/>
          </p:nvSpPr>
          <p:spPr>
            <a:xfrm>
              <a:off x="2914217" y="3728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DE2C6D3-0DE1-4316-A56C-8CA4700010DE}"/>
                </a:ext>
              </a:extLst>
            </p:cNvPr>
            <p:cNvSpPr txBox="1"/>
            <p:nvPr/>
          </p:nvSpPr>
          <p:spPr>
            <a:xfrm>
              <a:off x="4374423" y="3002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2C65D35-072C-48E0-900B-7A155D3E2A24}"/>
                </a:ext>
              </a:extLst>
            </p:cNvPr>
            <p:cNvSpPr/>
            <p:nvPr/>
          </p:nvSpPr>
          <p:spPr>
            <a:xfrm>
              <a:off x="2700008" y="427595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169F821-A12A-472B-B59A-345E216AE304}"/>
                </a:ext>
              </a:extLst>
            </p:cNvPr>
            <p:cNvSpPr txBox="1"/>
            <p:nvPr/>
          </p:nvSpPr>
          <p:spPr>
            <a:xfrm>
              <a:off x="2914217" y="44563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0AFD152-B19B-4561-8B14-4332CB3B15C9}"/>
                </a:ext>
              </a:extLst>
            </p:cNvPr>
            <p:cNvSpPr txBox="1"/>
            <p:nvPr/>
          </p:nvSpPr>
          <p:spPr>
            <a:xfrm>
              <a:off x="5104526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46977F0-AB84-4B13-A1F5-F9D8BDFAA387}"/>
                </a:ext>
              </a:extLst>
            </p:cNvPr>
            <p:cNvSpPr txBox="1"/>
            <p:nvPr/>
          </p:nvSpPr>
          <p:spPr>
            <a:xfrm>
              <a:off x="8032456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1EA8F24-92DA-4220-8347-2640ECA36973}"/>
                </a:ext>
              </a:extLst>
            </p:cNvPr>
            <p:cNvSpPr/>
            <p:nvPr/>
          </p:nvSpPr>
          <p:spPr>
            <a:xfrm>
              <a:off x="2700008" y="5003711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F31C120-95B5-42FE-8C61-8FA4FFB44BE3}"/>
                </a:ext>
              </a:extLst>
            </p:cNvPr>
            <p:cNvSpPr txBox="1"/>
            <p:nvPr/>
          </p:nvSpPr>
          <p:spPr>
            <a:xfrm>
              <a:off x="2914217" y="5184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8C522AC-B974-475B-9EB1-CB0D4C07A6F5}"/>
                </a:ext>
              </a:extLst>
            </p:cNvPr>
            <p:cNvSpPr/>
            <p:nvPr/>
          </p:nvSpPr>
          <p:spPr>
            <a:xfrm>
              <a:off x="3430110" y="354996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A3AB5B6-FA9F-4347-94C9-F8863BB0ED59}"/>
                </a:ext>
              </a:extLst>
            </p:cNvPr>
            <p:cNvSpPr txBox="1"/>
            <p:nvPr/>
          </p:nvSpPr>
          <p:spPr>
            <a:xfrm>
              <a:off x="3644319" y="3730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F2B56B5-710F-4E7F-8BE4-9F2E64B3D441}"/>
                </a:ext>
              </a:extLst>
            </p:cNvPr>
            <p:cNvSpPr txBox="1"/>
            <p:nvPr/>
          </p:nvSpPr>
          <p:spPr>
            <a:xfrm>
              <a:off x="5834629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6650FC7-03ED-4A33-BCEB-BFCB0B5CCE61}"/>
                </a:ext>
              </a:extLst>
            </p:cNvPr>
            <p:cNvSpPr/>
            <p:nvPr/>
          </p:nvSpPr>
          <p:spPr>
            <a:xfrm>
              <a:off x="3430110" y="427900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2BB29F8-59EA-4045-B887-5F73E2931841}"/>
                </a:ext>
              </a:extLst>
            </p:cNvPr>
            <p:cNvSpPr txBox="1"/>
            <p:nvPr/>
          </p:nvSpPr>
          <p:spPr>
            <a:xfrm>
              <a:off x="3644319" y="4459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C022688-3739-41DC-A413-CDB75FCCF9E6}"/>
                </a:ext>
              </a:extLst>
            </p:cNvPr>
            <p:cNvSpPr txBox="1"/>
            <p:nvPr/>
          </p:nvSpPr>
          <p:spPr>
            <a:xfrm>
              <a:off x="6574808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01108D0-FE9E-4F87-B1A6-69C6888452A3}"/>
                </a:ext>
              </a:extLst>
            </p:cNvPr>
            <p:cNvSpPr/>
            <p:nvPr/>
          </p:nvSpPr>
          <p:spPr>
            <a:xfrm>
              <a:off x="4890315" y="354766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132147BB-7D68-4AB5-B619-4A2D04D3560E}"/>
                </a:ext>
              </a:extLst>
            </p:cNvPr>
            <p:cNvSpPr txBox="1"/>
            <p:nvPr/>
          </p:nvSpPr>
          <p:spPr>
            <a:xfrm>
              <a:off x="5104524" y="37280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F0FFFCB-B543-4F7D-A89E-A764C545A8E6}"/>
                </a:ext>
              </a:extLst>
            </p:cNvPr>
            <p:cNvSpPr txBox="1"/>
            <p:nvPr/>
          </p:nvSpPr>
          <p:spPr>
            <a:xfrm>
              <a:off x="7306107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28B734-522A-451C-AE36-A7F3D64D1A86}"/>
                </a:ext>
              </a:extLst>
            </p:cNvPr>
            <p:cNvSpPr/>
            <p:nvPr/>
          </p:nvSpPr>
          <p:spPr>
            <a:xfrm>
              <a:off x="2700009" y="281809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53AF375-C494-4C0C-923C-BACC7DADCFFB}"/>
              </a:ext>
            </a:extLst>
          </p:cNvPr>
          <p:cNvGrpSpPr/>
          <p:nvPr/>
        </p:nvGrpSpPr>
        <p:grpSpPr>
          <a:xfrm>
            <a:off x="9426903" y="2773806"/>
            <a:ext cx="2091701" cy="3848987"/>
            <a:chOff x="9280077" y="3211033"/>
            <a:chExt cx="1563984" cy="3161414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1A6DF30-2279-4E6F-974F-66D289F4C016}"/>
                </a:ext>
              </a:extLst>
            </p:cNvPr>
            <p:cNvCxnSpPr/>
            <p:nvPr/>
          </p:nvCxnSpPr>
          <p:spPr>
            <a:xfrm>
              <a:off x="9301335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525EF54-5A4C-4A5A-BE4B-96CA41DD5929}"/>
                </a:ext>
              </a:extLst>
            </p:cNvPr>
            <p:cNvCxnSpPr/>
            <p:nvPr/>
          </p:nvCxnSpPr>
          <p:spPr>
            <a:xfrm>
              <a:off x="10837046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7B79E57-4FDC-4CD2-96BF-65A61DAFA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0077" y="6347638"/>
              <a:ext cx="156398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1AD18EC-CFD3-4968-B6DF-FAAE0A923ECE}"/>
              </a:ext>
            </a:extLst>
          </p:cNvPr>
          <p:cNvSpPr txBox="1"/>
          <p:nvPr/>
        </p:nvSpPr>
        <p:spPr>
          <a:xfrm>
            <a:off x="9567805" y="6138546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fn_DFS(0, -1)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D4A87EA-EE07-41E1-A185-59585EAEE5E8}"/>
              </a:ext>
            </a:extLst>
          </p:cNvPr>
          <p:cNvCxnSpPr>
            <a:cxnSpLocks/>
          </p:cNvCxnSpPr>
          <p:nvPr/>
        </p:nvCxnSpPr>
        <p:spPr>
          <a:xfrm>
            <a:off x="8110815" y="279897"/>
            <a:ext cx="0" cy="4184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8BD58CD7-84C4-48DE-AA6A-37A3CD26ED33}"/>
              </a:ext>
            </a:extLst>
          </p:cNvPr>
          <p:cNvGrpSpPr/>
          <p:nvPr/>
        </p:nvGrpSpPr>
        <p:grpSpPr>
          <a:xfrm>
            <a:off x="6960770" y="1881970"/>
            <a:ext cx="778687" cy="461665"/>
            <a:chOff x="6970670" y="961278"/>
            <a:chExt cx="778687" cy="461665"/>
          </a:xfrm>
        </p:grpSpPr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28DD2032-A571-4A37-86CA-71C3BDEC55A4}"/>
                </a:ext>
              </a:extLst>
            </p:cNvPr>
            <p:cNvCxnSpPr>
              <a:cxnSpLocks/>
            </p:cNvCxnSpPr>
            <p:nvPr/>
          </p:nvCxnSpPr>
          <p:spPr>
            <a:xfrm>
              <a:off x="7322289" y="1192111"/>
              <a:ext cx="42706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395B068A-5808-4306-B1B1-86D4EF3E8299}"/>
                </a:ext>
              </a:extLst>
            </p:cNvPr>
            <p:cNvSpPr txBox="1"/>
            <p:nvPr/>
          </p:nvSpPr>
          <p:spPr>
            <a:xfrm>
              <a:off x="6970670" y="961278"/>
              <a:ext cx="32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i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9776AA2-2522-4DDF-A7BB-A5A438BA1A6D}"/>
              </a:ext>
            </a:extLst>
          </p:cNvPr>
          <p:cNvSpPr txBox="1"/>
          <p:nvPr/>
        </p:nvSpPr>
        <p:spPr>
          <a:xfrm>
            <a:off x="4166766" y="342900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3 !=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72A5FCD-1025-46E7-A988-732FBBE4FFEF}"/>
              </a:ext>
            </a:extLst>
          </p:cNvPr>
          <p:cNvGrpSpPr/>
          <p:nvPr/>
        </p:nvGrpSpPr>
        <p:grpSpPr>
          <a:xfrm>
            <a:off x="2897082" y="5525754"/>
            <a:ext cx="5895290" cy="843887"/>
            <a:chOff x="662364" y="4870153"/>
            <a:chExt cx="8254152" cy="1181549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F02A8C50-30F3-4101-BC7E-46FE1230A724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D1B79C0-8DAF-447A-8338-43808B10A85B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E954ADA-49F0-4EEE-99FE-71F65D5D055B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FD6FAA82-0D38-407C-99E7-4A5776018BD6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1D40FD7-256E-436A-A800-FD83112A0539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970D780-7C4F-4214-9162-11BBD540A753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C3F3F79-CFF5-415C-B221-3B5E9D1A3D69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BB35F52-AE80-411A-AB49-59BF1B3E6D46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DA0A2D4-7F3E-4D2D-899D-C1BAEA847649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E6A10CD-B2B5-423F-9D8D-143DFC1300F6}"/>
                </a:ext>
              </a:extLst>
            </p:cNvPr>
            <p:cNvSpPr txBox="1"/>
            <p:nvPr/>
          </p:nvSpPr>
          <p:spPr>
            <a:xfrm>
              <a:off x="662364" y="5500212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39F0E481-9726-4926-9218-4B55292D016C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36501B5A-D4D6-4ED1-B8EC-4C39084AEF6D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783E837B-0CA0-4E85-9CC1-7C9B337DBC8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4DF49BE-2FA1-49B9-9DAA-93ECEC1CBB0F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9D337585-E8C6-4B99-A82C-45FD901B5C34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2834430A-081A-4BFE-8DAA-09EF6614670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F2693950-8427-40D7-A924-B6DBCD126BE4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8B603E87-8DC8-49E9-8EC7-35F0AA7D218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1B757ED1-10B3-467D-8043-2D9B39FBE317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D7875A22-EB71-48A9-BC2A-987102D1671B}"/>
                </a:ext>
              </a:extLst>
            </p:cNvPr>
            <p:cNvGrpSpPr/>
            <p:nvPr/>
          </p:nvGrpSpPr>
          <p:grpSpPr>
            <a:xfrm>
              <a:off x="3289900" y="5500211"/>
              <a:ext cx="5419925" cy="517112"/>
              <a:chOff x="2914217" y="3237615"/>
              <a:chExt cx="5419925" cy="517112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EE0DA02-8D62-452C-9B34-0A48E1CCA0C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13A70EA-8DB4-4EE1-905A-C7BD01ED2A3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4B87BE52-4C8A-4E96-8131-3BB776CBB05A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D0EF6CB8-5B56-446E-BB02-3CE35ADACC6B}"/>
                  </a:ext>
                </a:extLst>
              </p:cNvPr>
              <p:cNvSpPr txBox="1"/>
              <p:nvPr/>
            </p:nvSpPr>
            <p:spPr>
              <a:xfrm>
                <a:off x="5112045" y="3237615"/>
                <a:ext cx="301687" cy="51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1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664564A-3D1D-444B-B70F-4E33A2CBAD50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0B40175-3F07-4289-8459-19B7C71E3C67}"/>
                  </a:ext>
                </a:extLst>
              </p:cNvPr>
              <p:cNvSpPr txBox="1"/>
              <p:nvPr/>
            </p:nvSpPr>
            <p:spPr>
              <a:xfrm>
                <a:off x="657224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AE832710-1EAC-43A8-A759-18AE802D7F84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927EFF3E-2189-412E-9767-E2B39B9B49D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</p:grpSp>
      </p:grp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7D8C6478-9048-4920-ADDD-69B208F9E882}"/>
              </a:ext>
            </a:extLst>
          </p:cNvPr>
          <p:cNvCxnSpPr>
            <a:cxnSpLocks/>
          </p:cNvCxnSpPr>
          <p:nvPr/>
        </p:nvCxnSpPr>
        <p:spPr>
          <a:xfrm>
            <a:off x="6000687" y="4395000"/>
            <a:ext cx="445137" cy="1054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E56BA34-31E8-4B5A-ACF7-47820825E983}"/>
              </a:ext>
            </a:extLst>
          </p:cNvPr>
          <p:cNvSpPr txBox="1"/>
          <p:nvPr/>
        </p:nvSpPr>
        <p:spPr>
          <a:xfrm>
            <a:off x="9567621" y="5763651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fn_DFS(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778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2117B74-18A2-457F-BE79-07224A512B6B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59CA39-3188-4F2C-A1ED-5BD44B4E2850}"/>
              </a:ext>
            </a:extLst>
          </p:cNvPr>
          <p:cNvSpPr txBox="1"/>
          <p:nvPr/>
        </p:nvSpPr>
        <p:spPr>
          <a:xfrm>
            <a:off x="1203827" y="1332246"/>
            <a:ext cx="2962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fn_DFS(</a:t>
            </a:r>
            <a:r>
              <a:rPr lang="en-US" altLang="zh-TW" sz="2400" dirty="0">
                <a:latin typeface="Consolas" panose="020B0609020204030204" pitchFamily="49" charset="0"/>
              </a:rPr>
              <a:t>3</a:t>
            </a:r>
            <a:r>
              <a:rPr lang="zh-TW" altLang="en-US" sz="2400" dirty="0"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latin typeface="Consolas" panose="020B0609020204030204" pitchFamily="49" charset="0"/>
              </a:rPr>
              <a:t>0</a:t>
            </a:r>
            <a:r>
              <a:rPr lang="zh-TW" alt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C2B8A9-054E-486B-801C-0D48F40D423B}"/>
              </a:ext>
            </a:extLst>
          </p:cNvPr>
          <p:cNvSpPr txBox="1"/>
          <p:nvPr/>
        </p:nvSpPr>
        <p:spPr>
          <a:xfrm>
            <a:off x="1186363" y="2431693"/>
            <a:ext cx="624401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void </a:t>
            </a:r>
            <a:r>
              <a:rPr lang="zh-TW" altLang="en-US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(int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, int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for(auto i:vc_Tree[int_Now])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if(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 !=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] =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]+1;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return;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6A3523-256F-4C14-9C5F-8FF6FF3EC36D}"/>
              </a:ext>
            </a:extLst>
          </p:cNvPr>
          <p:cNvCxnSpPr/>
          <p:nvPr/>
        </p:nvCxnSpPr>
        <p:spPr>
          <a:xfrm>
            <a:off x="2685296" y="1913860"/>
            <a:ext cx="440676" cy="5245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D466C9C-C4F8-40C6-B3AD-F46B16A08EDE}"/>
              </a:ext>
            </a:extLst>
          </p:cNvPr>
          <p:cNvCxnSpPr>
            <a:cxnSpLocks/>
          </p:cNvCxnSpPr>
          <p:nvPr/>
        </p:nvCxnSpPr>
        <p:spPr>
          <a:xfrm>
            <a:off x="3286470" y="1853885"/>
            <a:ext cx="1434386" cy="584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7E398A2-0CBC-449E-95ED-5180FC8FA4AD}"/>
              </a:ext>
            </a:extLst>
          </p:cNvPr>
          <p:cNvGrpSpPr/>
          <p:nvPr/>
        </p:nvGrpSpPr>
        <p:grpSpPr>
          <a:xfrm>
            <a:off x="7883629" y="162197"/>
            <a:ext cx="3634976" cy="2611609"/>
            <a:chOff x="2700008" y="1537375"/>
            <a:chExt cx="5840825" cy="419643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C74A94-BD4E-453A-A8C7-217C2C034E50}"/>
                </a:ext>
              </a:extLst>
            </p:cNvPr>
            <p:cNvSpPr/>
            <p:nvPr/>
          </p:nvSpPr>
          <p:spPr>
            <a:xfrm>
              <a:off x="3430112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07923B-DEE5-4E11-A457-7F06FD57E576}"/>
                </a:ext>
              </a:extLst>
            </p:cNvPr>
            <p:cNvSpPr/>
            <p:nvPr/>
          </p:nvSpPr>
          <p:spPr>
            <a:xfrm>
              <a:off x="4160215" y="281986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D21F17-D569-4794-ACD6-9DBB4134110B}"/>
                </a:ext>
              </a:extLst>
            </p:cNvPr>
            <p:cNvSpPr/>
            <p:nvPr/>
          </p:nvSpPr>
          <p:spPr>
            <a:xfrm>
              <a:off x="4890318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E9AF3A-33F6-4C31-B2AD-C17FF8F697F3}"/>
                </a:ext>
              </a:extLst>
            </p:cNvPr>
            <p:cNvSpPr/>
            <p:nvPr/>
          </p:nvSpPr>
          <p:spPr>
            <a:xfrm>
              <a:off x="5620421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06EECA1-A2E4-4D63-8A13-CFFED6762CCE}"/>
                </a:ext>
              </a:extLst>
            </p:cNvPr>
            <p:cNvSpPr/>
            <p:nvPr/>
          </p:nvSpPr>
          <p:spPr>
            <a:xfrm>
              <a:off x="6350524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C9EDD0-0B54-489D-A2CE-689B47E862D0}"/>
                </a:ext>
              </a:extLst>
            </p:cNvPr>
            <p:cNvSpPr/>
            <p:nvPr/>
          </p:nvSpPr>
          <p:spPr>
            <a:xfrm>
              <a:off x="7080627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BDB22C-2E61-4945-97A5-674B057992EF}"/>
                </a:ext>
              </a:extLst>
            </p:cNvPr>
            <p:cNvSpPr/>
            <p:nvPr/>
          </p:nvSpPr>
          <p:spPr>
            <a:xfrm>
              <a:off x="7810730" y="2818095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617ECFA-F11D-4F87-AAC9-57DF528E745A}"/>
                </a:ext>
              </a:extLst>
            </p:cNvPr>
            <p:cNvSpPr txBox="1"/>
            <p:nvPr/>
          </p:nvSpPr>
          <p:spPr>
            <a:xfrm>
              <a:off x="2743062" y="1537375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vc_Tree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AF2CD9C-42C1-45B7-A14E-AD799460F562}"/>
                </a:ext>
              </a:extLst>
            </p:cNvPr>
            <p:cNvGrpSpPr/>
            <p:nvPr/>
          </p:nvGrpSpPr>
          <p:grpSpPr>
            <a:xfrm>
              <a:off x="2914217" y="2364443"/>
              <a:ext cx="5419925" cy="369332"/>
              <a:chOff x="2914217" y="3237615"/>
              <a:chExt cx="5419925" cy="369332"/>
            </a:xfrm>
          </p:grpSpPr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09C7AC8-A892-4884-91EC-E74ED362B33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D754334-1F30-4778-8F36-47898E4567F9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213108F6-B9F3-44B1-AED9-10711887B53C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D8DFEE4-6E39-4A9A-921F-42ECDAF15B6A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E613FAD-A696-4AF1-8C3E-9028E57F0E4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E5DF95E-581D-4CC2-B3FC-3E765ECD8B78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E056AB9-AD3A-41AD-80F5-B5D5FB3C4D1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593E1179-84AE-4037-AFE8-00274A15359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E0ED32B-0535-419E-A38F-4AFCDFC0CB2E}"/>
                </a:ext>
              </a:extLst>
            </p:cNvPr>
            <p:cNvSpPr txBox="1"/>
            <p:nvPr/>
          </p:nvSpPr>
          <p:spPr>
            <a:xfrm>
              <a:off x="2914217" y="29984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08D9191-F42A-46AA-8A30-1D61057FCB45}"/>
                </a:ext>
              </a:extLst>
            </p:cNvPr>
            <p:cNvSpPr txBox="1"/>
            <p:nvPr/>
          </p:nvSpPr>
          <p:spPr>
            <a:xfrm>
              <a:off x="3644320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1B9B3C-CE15-4844-89EF-016083ED8691}"/>
                </a:ext>
              </a:extLst>
            </p:cNvPr>
            <p:cNvSpPr/>
            <p:nvPr/>
          </p:nvSpPr>
          <p:spPr>
            <a:xfrm>
              <a:off x="2700008" y="354819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2631983-6FB5-43D7-A7F0-359E81D786F9}"/>
                </a:ext>
              </a:extLst>
            </p:cNvPr>
            <p:cNvSpPr txBox="1"/>
            <p:nvPr/>
          </p:nvSpPr>
          <p:spPr>
            <a:xfrm>
              <a:off x="2914217" y="3728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DE2C6D3-0DE1-4316-A56C-8CA4700010DE}"/>
                </a:ext>
              </a:extLst>
            </p:cNvPr>
            <p:cNvSpPr txBox="1"/>
            <p:nvPr/>
          </p:nvSpPr>
          <p:spPr>
            <a:xfrm>
              <a:off x="4374423" y="3002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2C65D35-072C-48E0-900B-7A155D3E2A24}"/>
                </a:ext>
              </a:extLst>
            </p:cNvPr>
            <p:cNvSpPr/>
            <p:nvPr/>
          </p:nvSpPr>
          <p:spPr>
            <a:xfrm>
              <a:off x="2700008" y="427595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169F821-A12A-472B-B59A-345E216AE304}"/>
                </a:ext>
              </a:extLst>
            </p:cNvPr>
            <p:cNvSpPr txBox="1"/>
            <p:nvPr/>
          </p:nvSpPr>
          <p:spPr>
            <a:xfrm>
              <a:off x="2914217" y="44563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0AFD152-B19B-4561-8B14-4332CB3B15C9}"/>
                </a:ext>
              </a:extLst>
            </p:cNvPr>
            <p:cNvSpPr txBox="1"/>
            <p:nvPr/>
          </p:nvSpPr>
          <p:spPr>
            <a:xfrm>
              <a:off x="5104526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46977F0-AB84-4B13-A1F5-F9D8BDFAA387}"/>
                </a:ext>
              </a:extLst>
            </p:cNvPr>
            <p:cNvSpPr txBox="1"/>
            <p:nvPr/>
          </p:nvSpPr>
          <p:spPr>
            <a:xfrm>
              <a:off x="8032456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1EA8F24-92DA-4220-8347-2640ECA36973}"/>
                </a:ext>
              </a:extLst>
            </p:cNvPr>
            <p:cNvSpPr/>
            <p:nvPr/>
          </p:nvSpPr>
          <p:spPr>
            <a:xfrm>
              <a:off x="2700008" y="5003711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F31C120-95B5-42FE-8C61-8FA4FFB44BE3}"/>
                </a:ext>
              </a:extLst>
            </p:cNvPr>
            <p:cNvSpPr txBox="1"/>
            <p:nvPr/>
          </p:nvSpPr>
          <p:spPr>
            <a:xfrm>
              <a:off x="2914217" y="5184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8C522AC-B974-475B-9EB1-CB0D4C07A6F5}"/>
                </a:ext>
              </a:extLst>
            </p:cNvPr>
            <p:cNvSpPr/>
            <p:nvPr/>
          </p:nvSpPr>
          <p:spPr>
            <a:xfrm>
              <a:off x="3430110" y="354996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A3AB5B6-FA9F-4347-94C9-F8863BB0ED59}"/>
                </a:ext>
              </a:extLst>
            </p:cNvPr>
            <p:cNvSpPr txBox="1"/>
            <p:nvPr/>
          </p:nvSpPr>
          <p:spPr>
            <a:xfrm>
              <a:off x="3644319" y="3730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F2B56B5-710F-4E7F-8BE4-9F2E64B3D441}"/>
                </a:ext>
              </a:extLst>
            </p:cNvPr>
            <p:cNvSpPr txBox="1"/>
            <p:nvPr/>
          </p:nvSpPr>
          <p:spPr>
            <a:xfrm>
              <a:off x="5834629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6650FC7-03ED-4A33-BCEB-BFCB0B5CCE61}"/>
                </a:ext>
              </a:extLst>
            </p:cNvPr>
            <p:cNvSpPr/>
            <p:nvPr/>
          </p:nvSpPr>
          <p:spPr>
            <a:xfrm>
              <a:off x="3430110" y="427900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2BB29F8-59EA-4045-B887-5F73E2931841}"/>
                </a:ext>
              </a:extLst>
            </p:cNvPr>
            <p:cNvSpPr txBox="1"/>
            <p:nvPr/>
          </p:nvSpPr>
          <p:spPr>
            <a:xfrm>
              <a:off x="3644319" y="4459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C022688-3739-41DC-A413-CDB75FCCF9E6}"/>
                </a:ext>
              </a:extLst>
            </p:cNvPr>
            <p:cNvSpPr txBox="1"/>
            <p:nvPr/>
          </p:nvSpPr>
          <p:spPr>
            <a:xfrm>
              <a:off x="6574808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01108D0-FE9E-4F87-B1A6-69C6888452A3}"/>
                </a:ext>
              </a:extLst>
            </p:cNvPr>
            <p:cNvSpPr/>
            <p:nvPr/>
          </p:nvSpPr>
          <p:spPr>
            <a:xfrm>
              <a:off x="4890315" y="354766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132147BB-7D68-4AB5-B619-4A2D04D3560E}"/>
                </a:ext>
              </a:extLst>
            </p:cNvPr>
            <p:cNvSpPr txBox="1"/>
            <p:nvPr/>
          </p:nvSpPr>
          <p:spPr>
            <a:xfrm>
              <a:off x="5104524" y="37280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F0FFFCB-B543-4F7D-A89E-A764C545A8E6}"/>
                </a:ext>
              </a:extLst>
            </p:cNvPr>
            <p:cNvSpPr txBox="1"/>
            <p:nvPr/>
          </p:nvSpPr>
          <p:spPr>
            <a:xfrm>
              <a:off x="7306107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28B734-522A-451C-AE36-A7F3D64D1A86}"/>
                </a:ext>
              </a:extLst>
            </p:cNvPr>
            <p:cNvSpPr/>
            <p:nvPr/>
          </p:nvSpPr>
          <p:spPr>
            <a:xfrm>
              <a:off x="2700009" y="281809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53AF375-C494-4C0C-923C-BACC7DADCFFB}"/>
              </a:ext>
            </a:extLst>
          </p:cNvPr>
          <p:cNvGrpSpPr/>
          <p:nvPr/>
        </p:nvGrpSpPr>
        <p:grpSpPr>
          <a:xfrm>
            <a:off x="9426903" y="2773806"/>
            <a:ext cx="2091701" cy="3848987"/>
            <a:chOff x="9280077" y="3211033"/>
            <a:chExt cx="1563984" cy="3161414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1A6DF30-2279-4E6F-974F-66D289F4C016}"/>
                </a:ext>
              </a:extLst>
            </p:cNvPr>
            <p:cNvCxnSpPr/>
            <p:nvPr/>
          </p:nvCxnSpPr>
          <p:spPr>
            <a:xfrm>
              <a:off x="9301335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525EF54-5A4C-4A5A-BE4B-96CA41DD5929}"/>
                </a:ext>
              </a:extLst>
            </p:cNvPr>
            <p:cNvCxnSpPr/>
            <p:nvPr/>
          </p:nvCxnSpPr>
          <p:spPr>
            <a:xfrm>
              <a:off x="10837046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7B79E57-4FDC-4CD2-96BF-65A61DAFA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0077" y="6347638"/>
              <a:ext cx="156398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1AD18EC-CFD3-4968-B6DF-FAAE0A923ECE}"/>
              </a:ext>
            </a:extLst>
          </p:cNvPr>
          <p:cNvSpPr txBox="1"/>
          <p:nvPr/>
        </p:nvSpPr>
        <p:spPr>
          <a:xfrm>
            <a:off x="9567805" y="6138546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fn_DFS(0, -1)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D4A87EA-EE07-41E1-A185-59585EAEE5E8}"/>
              </a:ext>
            </a:extLst>
          </p:cNvPr>
          <p:cNvCxnSpPr>
            <a:cxnSpLocks/>
          </p:cNvCxnSpPr>
          <p:nvPr/>
        </p:nvCxnSpPr>
        <p:spPr>
          <a:xfrm>
            <a:off x="9455334" y="279897"/>
            <a:ext cx="0" cy="4184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8BD58CD7-84C4-48DE-AA6A-37A3CD26ED33}"/>
              </a:ext>
            </a:extLst>
          </p:cNvPr>
          <p:cNvGrpSpPr/>
          <p:nvPr/>
        </p:nvGrpSpPr>
        <p:grpSpPr>
          <a:xfrm>
            <a:off x="6981246" y="968430"/>
            <a:ext cx="778687" cy="461665"/>
            <a:chOff x="6970670" y="961278"/>
            <a:chExt cx="778687" cy="461665"/>
          </a:xfrm>
        </p:grpSpPr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28DD2032-A571-4A37-86CA-71C3BDEC55A4}"/>
                </a:ext>
              </a:extLst>
            </p:cNvPr>
            <p:cNvCxnSpPr>
              <a:cxnSpLocks/>
            </p:cNvCxnSpPr>
            <p:nvPr/>
          </p:nvCxnSpPr>
          <p:spPr>
            <a:xfrm>
              <a:off x="7322289" y="1192111"/>
              <a:ext cx="42706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395B068A-5808-4306-B1B1-86D4EF3E8299}"/>
                </a:ext>
              </a:extLst>
            </p:cNvPr>
            <p:cNvSpPr txBox="1"/>
            <p:nvPr/>
          </p:nvSpPr>
          <p:spPr>
            <a:xfrm>
              <a:off x="6970670" y="961278"/>
              <a:ext cx="32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i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9776AA2-2522-4DDF-A7BB-A5A438BA1A6D}"/>
              </a:ext>
            </a:extLst>
          </p:cNvPr>
          <p:cNvSpPr txBox="1"/>
          <p:nvPr/>
        </p:nvSpPr>
        <p:spPr>
          <a:xfrm>
            <a:off x="4166766" y="34290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0 ==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72A5FCD-1025-46E7-A988-732FBBE4FFEF}"/>
              </a:ext>
            </a:extLst>
          </p:cNvPr>
          <p:cNvGrpSpPr/>
          <p:nvPr/>
        </p:nvGrpSpPr>
        <p:grpSpPr>
          <a:xfrm>
            <a:off x="2897082" y="5525754"/>
            <a:ext cx="5895290" cy="843887"/>
            <a:chOff x="662364" y="4870153"/>
            <a:chExt cx="8254152" cy="1181549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F02A8C50-30F3-4101-BC7E-46FE1230A724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D1B79C0-8DAF-447A-8338-43808B10A85B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E954ADA-49F0-4EEE-99FE-71F65D5D055B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FD6FAA82-0D38-407C-99E7-4A5776018BD6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1D40FD7-256E-436A-A800-FD83112A0539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970D780-7C4F-4214-9162-11BBD540A753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C3F3F79-CFF5-415C-B221-3B5E9D1A3D69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BB35F52-AE80-411A-AB49-59BF1B3E6D46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DA0A2D4-7F3E-4D2D-899D-C1BAEA847649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E6A10CD-B2B5-423F-9D8D-143DFC1300F6}"/>
                </a:ext>
              </a:extLst>
            </p:cNvPr>
            <p:cNvSpPr txBox="1"/>
            <p:nvPr/>
          </p:nvSpPr>
          <p:spPr>
            <a:xfrm>
              <a:off x="662364" y="5500212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39F0E481-9726-4926-9218-4B55292D016C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36501B5A-D4D6-4ED1-B8EC-4C39084AEF6D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783E837B-0CA0-4E85-9CC1-7C9B337DBC8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4DF49BE-2FA1-49B9-9DAA-93ECEC1CBB0F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9D337585-E8C6-4B99-A82C-45FD901B5C34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2834430A-081A-4BFE-8DAA-09EF6614670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F2693950-8427-40D7-A924-B6DBCD126BE4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8B603E87-8DC8-49E9-8EC7-35F0AA7D218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1B757ED1-10B3-467D-8043-2D9B39FBE317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D7875A22-EB71-48A9-BC2A-987102D1671B}"/>
                </a:ext>
              </a:extLst>
            </p:cNvPr>
            <p:cNvGrpSpPr/>
            <p:nvPr/>
          </p:nvGrpSpPr>
          <p:grpSpPr>
            <a:xfrm>
              <a:off x="3289900" y="5500211"/>
              <a:ext cx="5419925" cy="517112"/>
              <a:chOff x="2914217" y="3237615"/>
              <a:chExt cx="5419925" cy="517112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EE0DA02-8D62-452C-9B34-0A48E1CCA0C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13A70EA-8DB4-4EE1-905A-C7BD01ED2A3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4B87BE52-4C8A-4E96-8131-3BB776CBB05A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D0EF6CB8-5B56-446E-BB02-3CE35ADACC6B}"/>
                  </a:ext>
                </a:extLst>
              </p:cNvPr>
              <p:cNvSpPr txBox="1"/>
              <p:nvPr/>
            </p:nvSpPr>
            <p:spPr>
              <a:xfrm>
                <a:off x="5112045" y="3237615"/>
                <a:ext cx="301687" cy="51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664564A-3D1D-444B-B70F-4E33A2CBAD50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0B40175-3F07-4289-8459-19B7C71E3C67}"/>
                  </a:ext>
                </a:extLst>
              </p:cNvPr>
              <p:cNvSpPr txBox="1"/>
              <p:nvPr/>
            </p:nvSpPr>
            <p:spPr>
              <a:xfrm>
                <a:off x="657224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AE832710-1EAC-43A8-A759-18AE802D7F84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927EFF3E-2189-412E-9767-E2B39B9B49D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</p:grp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E56BA34-31E8-4B5A-ACF7-47820825E983}"/>
              </a:ext>
            </a:extLst>
          </p:cNvPr>
          <p:cNvSpPr txBox="1"/>
          <p:nvPr/>
        </p:nvSpPr>
        <p:spPr>
          <a:xfrm>
            <a:off x="9567621" y="5763651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, </a:t>
            </a:r>
            <a:r>
              <a:rPr lang="en-US" altLang="zh-TW" dirty="0">
                <a:latin typeface="Consolas" panose="020B0609020204030204" pitchFamily="49" charset="0"/>
              </a:rPr>
              <a:t>0</a:t>
            </a:r>
            <a:r>
              <a:rPr lang="zh-TW" altLang="en-US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95C5835F-438C-447B-A561-ACA1EF15C0BD}"/>
              </a:ext>
            </a:extLst>
          </p:cNvPr>
          <p:cNvGrpSpPr/>
          <p:nvPr/>
        </p:nvGrpSpPr>
        <p:grpSpPr>
          <a:xfrm>
            <a:off x="5185904" y="3422954"/>
            <a:ext cx="1276320" cy="369332"/>
            <a:chOff x="5185904" y="3422954"/>
            <a:chExt cx="1276320" cy="369332"/>
          </a:xfrm>
        </p:grpSpPr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id="{F5F4E4AD-6FB5-4676-A96B-24E02F977BEB}"/>
                </a:ext>
              </a:extLst>
            </p:cNvPr>
            <p:cNvCxnSpPr>
              <a:cxnSpLocks/>
            </p:cNvCxnSpPr>
            <p:nvPr/>
          </p:nvCxnSpPr>
          <p:spPr>
            <a:xfrm>
              <a:off x="5185904" y="3613666"/>
              <a:ext cx="659266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A43D7E0E-3DA8-4856-A4D6-02BC4C1B3539}"/>
                </a:ext>
              </a:extLst>
            </p:cNvPr>
            <p:cNvSpPr txBox="1"/>
            <p:nvPr/>
          </p:nvSpPr>
          <p:spPr>
            <a:xfrm>
              <a:off x="5873601" y="3422954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END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591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2117B74-18A2-457F-BE79-07224A512B6B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59CA39-3188-4F2C-A1ED-5BD44B4E2850}"/>
              </a:ext>
            </a:extLst>
          </p:cNvPr>
          <p:cNvSpPr txBox="1"/>
          <p:nvPr/>
        </p:nvSpPr>
        <p:spPr>
          <a:xfrm>
            <a:off x="1203827" y="1332246"/>
            <a:ext cx="2962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fn_DFS(</a:t>
            </a:r>
            <a:r>
              <a:rPr lang="en-US" altLang="zh-TW" sz="2400" dirty="0">
                <a:latin typeface="Consolas" panose="020B0609020204030204" pitchFamily="49" charset="0"/>
              </a:rPr>
              <a:t>3</a:t>
            </a:r>
            <a:r>
              <a:rPr lang="zh-TW" altLang="en-US" sz="2400" dirty="0"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latin typeface="Consolas" panose="020B0609020204030204" pitchFamily="49" charset="0"/>
              </a:rPr>
              <a:t>0</a:t>
            </a:r>
            <a:r>
              <a:rPr lang="zh-TW" alt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C2B8A9-054E-486B-801C-0D48F40D423B}"/>
              </a:ext>
            </a:extLst>
          </p:cNvPr>
          <p:cNvSpPr txBox="1"/>
          <p:nvPr/>
        </p:nvSpPr>
        <p:spPr>
          <a:xfrm>
            <a:off x="1186363" y="2431693"/>
            <a:ext cx="624401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void </a:t>
            </a:r>
            <a:r>
              <a:rPr lang="zh-TW" altLang="en-US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(int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, int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for(auto i:vc_Tree[int_Now])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if(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 !=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] =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]+1;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return;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6A3523-256F-4C14-9C5F-8FF6FF3EC36D}"/>
              </a:ext>
            </a:extLst>
          </p:cNvPr>
          <p:cNvCxnSpPr/>
          <p:nvPr/>
        </p:nvCxnSpPr>
        <p:spPr>
          <a:xfrm>
            <a:off x="2685296" y="1913860"/>
            <a:ext cx="440676" cy="5245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D466C9C-C4F8-40C6-B3AD-F46B16A08EDE}"/>
              </a:ext>
            </a:extLst>
          </p:cNvPr>
          <p:cNvCxnSpPr>
            <a:cxnSpLocks/>
          </p:cNvCxnSpPr>
          <p:nvPr/>
        </p:nvCxnSpPr>
        <p:spPr>
          <a:xfrm>
            <a:off x="3286470" y="1853885"/>
            <a:ext cx="1434386" cy="584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7E398A2-0CBC-449E-95ED-5180FC8FA4AD}"/>
              </a:ext>
            </a:extLst>
          </p:cNvPr>
          <p:cNvGrpSpPr/>
          <p:nvPr/>
        </p:nvGrpSpPr>
        <p:grpSpPr>
          <a:xfrm>
            <a:off x="7883629" y="162197"/>
            <a:ext cx="3634976" cy="2611609"/>
            <a:chOff x="2700008" y="1537375"/>
            <a:chExt cx="5840825" cy="419643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C74A94-BD4E-453A-A8C7-217C2C034E50}"/>
                </a:ext>
              </a:extLst>
            </p:cNvPr>
            <p:cNvSpPr/>
            <p:nvPr/>
          </p:nvSpPr>
          <p:spPr>
            <a:xfrm>
              <a:off x="3430112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07923B-DEE5-4E11-A457-7F06FD57E576}"/>
                </a:ext>
              </a:extLst>
            </p:cNvPr>
            <p:cNvSpPr/>
            <p:nvPr/>
          </p:nvSpPr>
          <p:spPr>
            <a:xfrm>
              <a:off x="4160215" y="281986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D21F17-D569-4794-ACD6-9DBB4134110B}"/>
                </a:ext>
              </a:extLst>
            </p:cNvPr>
            <p:cNvSpPr/>
            <p:nvPr/>
          </p:nvSpPr>
          <p:spPr>
            <a:xfrm>
              <a:off x="4890318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E9AF3A-33F6-4C31-B2AD-C17FF8F697F3}"/>
                </a:ext>
              </a:extLst>
            </p:cNvPr>
            <p:cNvSpPr/>
            <p:nvPr/>
          </p:nvSpPr>
          <p:spPr>
            <a:xfrm>
              <a:off x="5620421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06EECA1-A2E4-4D63-8A13-CFFED6762CCE}"/>
                </a:ext>
              </a:extLst>
            </p:cNvPr>
            <p:cNvSpPr/>
            <p:nvPr/>
          </p:nvSpPr>
          <p:spPr>
            <a:xfrm>
              <a:off x="6350524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C9EDD0-0B54-489D-A2CE-689B47E862D0}"/>
                </a:ext>
              </a:extLst>
            </p:cNvPr>
            <p:cNvSpPr/>
            <p:nvPr/>
          </p:nvSpPr>
          <p:spPr>
            <a:xfrm>
              <a:off x="7080627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BDB22C-2E61-4945-97A5-674B057992EF}"/>
                </a:ext>
              </a:extLst>
            </p:cNvPr>
            <p:cNvSpPr/>
            <p:nvPr/>
          </p:nvSpPr>
          <p:spPr>
            <a:xfrm>
              <a:off x="7810730" y="2818095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617ECFA-F11D-4F87-AAC9-57DF528E745A}"/>
                </a:ext>
              </a:extLst>
            </p:cNvPr>
            <p:cNvSpPr txBox="1"/>
            <p:nvPr/>
          </p:nvSpPr>
          <p:spPr>
            <a:xfrm>
              <a:off x="2743062" y="1537375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vc_Tree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AF2CD9C-42C1-45B7-A14E-AD799460F562}"/>
                </a:ext>
              </a:extLst>
            </p:cNvPr>
            <p:cNvGrpSpPr/>
            <p:nvPr/>
          </p:nvGrpSpPr>
          <p:grpSpPr>
            <a:xfrm>
              <a:off x="2914217" y="2364443"/>
              <a:ext cx="5419925" cy="369332"/>
              <a:chOff x="2914217" y="3237615"/>
              <a:chExt cx="5419925" cy="369332"/>
            </a:xfrm>
          </p:grpSpPr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09C7AC8-A892-4884-91EC-E74ED362B33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D754334-1F30-4778-8F36-47898E4567F9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213108F6-B9F3-44B1-AED9-10711887B53C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D8DFEE4-6E39-4A9A-921F-42ECDAF15B6A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E613FAD-A696-4AF1-8C3E-9028E57F0E4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E5DF95E-581D-4CC2-B3FC-3E765ECD8B78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E056AB9-AD3A-41AD-80F5-B5D5FB3C4D1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593E1179-84AE-4037-AFE8-00274A15359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E0ED32B-0535-419E-A38F-4AFCDFC0CB2E}"/>
                </a:ext>
              </a:extLst>
            </p:cNvPr>
            <p:cNvSpPr txBox="1"/>
            <p:nvPr/>
          </p:nvSpPr>
          <p:spPr>
            <a:xfrm>
              <a:off x="2914217" y="29984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08D9191-F42A-46AA-8A30-1D61057FCB45}"/>
                </a:ext>
              </a:extLst>
            </p:cNvPr>
            <p:cNvSpPr txBox="1"/>
            <p:nvPr/>
          </p:nvSpPr>
          <p:spPr>
            <a:xfrm>
              <a:off x="3644320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1B9B3C-CE15-4844-89EF-016083ED8691}"/>
                </a:ext>
              </a:extLst>
            </p:cNvPr>
            <p:cNvSpPr/>
            <p:nvPr/>
          </p:nvSpPr>
          <p:spPr>
            <a:xfrm>
              <a:off x="2700008" y="354819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2631983-6FB5-43D7-A7F0-359E81D786F9}"/>
                </a:ext>
              </a:extLst>
            </p:cNvPr>
            <p:cNvSpPr txBox="1"/>
            <p:nvPr/>
          </p:nvSpPr>
          <p:spPr>
            <a:xfrm>
              <a:off x="2914217" y="3728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DE2C6D3-0DE1-4316-A56C-8CA4700010DE}"/>
                </a:ext>
              </a:extLst>
            </p:cNvPr>
            <p:cNvSpPr txBox="1"/>
            <p:nvPr/>
          </p:nvSpPr>
          <p:spPr>
            <a:xfrm>
              <a:off x="4374423" y="3002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2C65D35-072C-48E0-900B-7A155D3E2A24}"/>
                </a:ext>
              </a:extLst>
            </p:cNvPr>
            <p:cNvSpPr/>
            <p:nvPr/>
          </p:nvSpPr>
          <p:spPr>
            <a:xfrm>
              <a:off x="2700008" y="427595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169F821-A12A-472B-B59A-345E216AE304}"/>
                </a:ext>
              </a:extLst>
            </p:cNvPr>
            <p:cNvSpPr txBox="1"/>
            <p:nvPr/>
          </p:nvSpPr>
          <p:spPr>
            <a:xfrm>
              <a:off x="2914217" y="44563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0AFD152-B19B-4561-8B14-4332CB3B15C9}"/>
                </a:ext>
              </a:extLst>
            </p:cNvPr>
            <p:cNvSpPr txBox="1"/>
            <p:nvPr/>
          </p:nvSpPr>
          <p:spPr>
            <a:xfrm>
              <a:off x="5104526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46977F0-AB84-4B13-A1F5-F9D8BDFAA387}"/>
                </a:ext>
              </a:extLst>
            </p:cNvPr>
            <p:cNvSpPr txBox="1"/>
            <p:nvPr/>
          </p:nvSpPr>
          <p:spPr>
            <a:xfrm>
              <a:off x="8032456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1EA8F24-92DA-4220-8347-2640ECA36973}"/>
                </a:ext>
              </a:extLst>
            </p:cNvPr>
            <p:cNvSpPr/>
            <p:nvPr/>
          </p:nvSpPr>
          <p:spPr>
            <a:xfrm>
              <a:off x="2700008" y="5003711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F31C120-95B5-42FE-8C61-8FA4FFB44BE3}"/>
                </a:ext>
              </a:extLst>
            </p:cNvPr>
            <p:cNvSpPr txBox="1"/>
            <p:nvPr/>
          </p:nvSpPr>
          <p:spPr>
            <a:xfrm>
              <a:off x="2914217" y="5184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8C522AC-B974-475B-9EB1-CB0D4C07A6F5}"/>
                </a:ext>
              </a:extLst>
            </p:cNvPr>
            <p:cNvSpPr/>
            <p:nvPr/>
          </p:nvSpPr>
          <p:spPr>
            <a:xfrm>
              <a:off x="3430110" y="354996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A3AB5B6-FA9F-4347-94C9-F8863BB0ED59}"/>
                </a:ext>
              </a:extLst>
            </p:cNvPr>
            <p:cNvSpPr txBox="1"/>
            <p:nvPr/>
          </p:nvSpPr>
          <p:spPr>
            <a:xfrm>
              <a:off x="3644319" y="3730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F2B56B5-710F-4E7F-8BE4-9F2E64B3D441}"/>
                </a:ext>
              </a:extLst>
            </p:cNvPr>
            <p:cNvSpPr txBox="1"/>
            <p:nvPr/>
          </p:nvSpPr>
          <p:spPr>
            <a:xfrm>
              <a:off x="5834629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6650FC7-03ED-4A33-BCEB-BFCB0B5CCE61}"/>
                </a:ext>
              </a:extLst>
            </p:cNvPr>
            <p:cNvSpPr/>
            <p:nvPr/>
          </p:nvSpPr>
          <p:spPr>
            <a:xfrm>
              <a:off x="3430110" y="427900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2BB29F8-59EA-4045-B887-5F73E2931841}"/>
                </a:ext>
              </a:extLst>
            </p:cNvPr>
            <p:cNvSpPr txBox="1"/>
            <p:nvPr/>
          </p:nvSpPr>
          <p:spPr>
            <a:xfrm>
              <a:off x="3644319" y="4459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C022688-3739-41DC-A413-CDB75FCCF9E6}"/>
                </a:ext>
              </a:extLst>
            </p:cNvPr>
            <p:cNvSpPr txBox="1"/>
            <p:nvPr/>
          </p:nvSpPr>
          <p:spPr>
            <a:xfrm>
              <a:off x="6574808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01108D0-FE9E-4F87-B1A6-69C6888452A3}"/>
                </a:ext>
              </a:extLst>
            </p:cNvPr>
            <p:cNvSpPr/>
            <p:nvPr/>
          </p:nvSpPr>
          <p:spPr>
            <a:xfrm>
              <a:off x="4890315" y="354766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132147BB-7D68-4AB5-B619-4A2D04D3560E}"/>
                </a:ext>
              </a:extLst>
            </p:cNvPr>
            <p:cNvSpPr txBox="1"/>
            <p:nvPr/>
          </p:nvSpPr>
          <p:spPr>
            <a:xfrm>
              <a:off x="5104524" y="37280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F0FFFCB-B543-4F7D-A89E-A764C545A8E6}"/>
                </a:ext>
              </a:extLst>
            </p:cNvPr>
            <p:cNvSpPr txBox="1"/>
            <p:nvPr/>
          </p:nvSpPr>
          <p:spPr>
            <a:xfrm>
              <a:off x="7306107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28B734-522A-451C-AE36-A7F3D64D1A86}"/>
                </a:ext>
              </a:extLst>
            </p:cNvPr>
            <p:cNvSpPr/>
            <p:nvPr/>
          </p:nvSpPr>
          <p:spPr>
            <a:xfrm>
              <a:off x="2700009" y="281809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53AF375-C494-4C0C-923C-BACC7DADCFFB}"/>
              </a:ext>
            </a:extLst>
          </p:cNvPr>
          <p:cNvGrpSpPr/>
          <p:nvPr/>
        </p:nvGrpSpPr>
        <p:grpSpPr>
          <a:xfrm>
            <a:off x="9426903" y="2773806"/>
            <a:ext cx="2091701" cy="3848987"/>
            <a:chOff x="9280077" y="3211033"/>
            <a:chExt cx="1563984" cy="3161414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1A6DF30-2279-4E6F-974F-66D289F4C016}"/>
                </a:ext>
              </a:extLst>
            </p:cNvPr>
            <p:cNvCxnSpPr/>
            <p:nvPr/>
          </p:nvCxnSpPr>
          <p:spPr>
            <a:xfrm>
              <a:off x="9301335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525EF54-5A4C-4A5A-BE4B-96CA41DD5929}"/>
                </a:ext>
              </a:extLst>
            </p:cNvPr>
            <p:cNvCxnSpPr/>
            <p:nvPr/>
          </p:nvCxnSpPr>
          <p:spPr>
            <a:xfrm>
              <a:off x="10837046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7B79E57-4FDC-4CD2-96BF-65A61DAFA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0077" y="6347638"/>
              <a:ext cx="156398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1AD18EC-CFD3-4968-B6DF-FAAE0A923ECE}"/>
              </a:ext>
            </a:extLst>
          </p:cNvPr>
          <p:cNvSpPr txBox="1"/>
          <p:nvPr/>
        </p:nvSpPr>
        <p:spPr>
          <a:xfrm>
            <a:off x="9567805" y="6138546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fn_DFS(0, -1)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D4A87EA-EE07-41E1-A185-59585EAEE5E8}"/>
              </a:ext>
            </a:extLst>
          </p:cNvPr>
          <p:cNvCxnSpPr>
            <a:cxnSpLocks/>
          </p:cNvCxnSpPr>
          <p:nvPr/>
        </p:nvCxnSpPr>
        <p:spPr>
          <a:xfrm>
            <a:off x="9455334" y="279897"/>
            <a:ext cx="0" cy="4184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8BD58CD7-84C4-48DE-AA6A-37A3CD26ED33}"/>
              </a:ext>
            </a:extLst>
          </p:cNvPr>
          <p:cNvGrpSpPr/>
          <p:nvPr/>
        </p:nvGrpSpPr>
        <p:grpSpPr>
          <a:xfrm>
            <a:off x="6967279" y="1420305"/>
            <a:ext cx="778687" cy="461665"/>
            <a:chOff x="6970670" y="961278"/>
            <a:chExt cx="778687" cy="461665"/>
          </a:xfrm>
        </p:grpSpPr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28DD2032-A571-4A37-86CA-71C3BDEC55A4}"/>
                </a:ext>
              </a:extLst>
            </p:cNvPr>
            <p:cNvCxnSpPr>
              <a:cxnSpLocks/>
            </p:cNvCxnSpPr>
            <p:nvPr/>
          </p:nvCxnSpPr>
          <p:spPr>
            <a:xfrm>
              <a:off x="7322289" y="1192111"/>
              <a:ext cx="42706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395B068A-5808-4306-B1B1-86D4EF3E8299}"/>
                </a:ext>
              </a:extLst>
            </p:cNvPr>
            <p:cNvSpPr txBox="1"/>
            <p:nvPr/>
          </p:nvSpPr>
          <p:spPr>
            <a:xfrm>
              <a:off x="6970670" y="961278"/>
              <a:ext cx="32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i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9776AA2-2522-4DDF-A7BB-A5A438BA1A6D}"/>
              </a:ext>
            </a:extLst>
          </p:cNvPr>
          <p:cNvSpPr txBox="1"/>
          <p:nvPr/>
        </p:nvSpPr>
        <p:spPr>
          <a:xfrm>
            <a:off x="4166766" y="34290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 !=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72A5FCD-1025-46E7-A988-732FBBE4FFEF}"/>
              </a:ext>
            </a:extLst>
          </p:cNvPr>
          <p:cNvGrpSpPr/>
          <p:nvPr/>
        </p:nvGrpSpPr>
        <p:grpSpPr>
          <a:xfrm>
            <a:off x="2897082" y="5525754"/>
            <a:ext cx="5895290" cy="843887"/>
            <a:chOff x="662364" y="4870153"/>
            <a:chExt cx="8254152" cy="1181549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F02A8C50-30F3-4101-BC7E-46FE1230A724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D1B79C0-8DAF-447A-8338-43808B10A85B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E954ADA-49F0-4EEE-99FE-71F65D5D055B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FD6FAA82-0D38-407C-99E7-4A5776018BD6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1D40FD7-256E-436A-A800-FD83112A0539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970D780-7C4F-4214-9162-11BBD540A753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C3F3F79-CFF5-415C-B221-3B5E9D1A3D69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BB35F52-AE80-411A-AB49-59BF1B3E6D46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DA0A2D4-7F3E-4D2D-899D-C1BAEA847649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E6A10CD-B2B5-423F-9D8D-143DFC1300F6}"/>
                </a:ext>
              </a:extLst>
            </p:cNvPr>
            <p:cNvSpPr txBox="1"/>
            <p:nvPr/>
          </p:nvSpPr>
          <p:spPr>
            <a:xfrm>
              <a:off x="662364" y="5500212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39F0E481-9726-4926-9218-4B55292D016C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36501B5A-D4D6-4ED1-B8EC-4C39084AEF6D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783E837B-0CA0-4E85-9CC1-7C9B337DBC8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4DF49BE-2FA1-49B9-9DAA-93ECEC1CBB0F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9D337585-E8C6-4B99-A82C-45FD901B5C34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2834430A-081A-4BFE-8DAA-09EF6614670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F2693950-8427-40D7-A924-B6DBCD126BE4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8B603E87-8DC8-49E9-8EC7-35F0AA7D218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1B757ED1-10B3-467D-8043-2D9B39FBE317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D7875A22-EB71-48A9-BC2A-987102D1671B}"/>
                </a:ext>
              </a:extLst>
            </p:cNvPr>
            <p:cNvGrpSpPr/>
            <p:nvPr/>
          </p:nvGrpSpPr>
          <p:grpSpPr>
            <a:xfrm>
              <a:off x="3289900" y="5500211"/>
              <a:ext cx="5419925" cy="517112"/>
              <a:chOff x="2914217" y="3237615"/>
              <a:chExt cx="5419925" cy="517112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EE0DA02-8D62-452C-9B34-0A48E1CCA0C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13A70EA-8DB4-4EE1-905A-C7BD01ED2A3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4B87BE52-4C8A-4E96-8131-3BB776CBB05A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D0EF6CB8-5B56-446E-BB02-3CE35ADACC6B}"/>
                  </a:ext>
                </a:extLst>
              </p:cNvPr>
              <p:cNvSpPr txBox="1"/>
              <p:nvPr/>
            </p:nvSpPr>
            <p:spPr>
              <a:xfrm>
                <a:off x="5112045" y="3237615"/>
                <a:ext cx="301687" cy="51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664564A-3D1D-444B-B70F-4E33A2CBAD50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0B40175-3F07-4289-8459-19B7C71E3C67}"/>
                  </a:ext>
                </a:extLst>
              </p:cNvPr>
              <p:cNvSpPr txBox="1"/>
              <p:nvPr/>
            </p:nvSpPr>
            <p:spPr>
              <a:xfrm>
                <a:off x="657224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AE832710-1EAC-43A8-A759-18AE802D7F84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2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927EFF3E-2189-412E-9767-E2B39B9B49D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</p:grp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E56BA34-31E8-4B5A-ACF7-47820825E983}"/>
              </a:ext>
            </a:extLst>
          </p:cNvPr>
          <p:cNvSpPr txBox="1"/>
          <p:nvPr/>
        </p:nvSpPr>
        <p:spPr>
          <a:xfrm>
            <a:off x="9567621" y="5763651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, </a:t>
            </a:r>
            <a:r>
              <a:rPr lang="en-US" altLang="zh-TW" dirty="0">
                <a:latin typeface="Consolas" panose="020B0609020204030204" pitchFamily="49" charset="0"/>
              </a:rPr>
              <a:t>0</a:t>
            </a:r>
            <a:r>
              <a:rPr lang="zh-TW" altLang="en-US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350BD376-ACBB-4E0C-8F32-EA7206AFFA65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6000687" y="4395000"/>
            <a:ext cx="2009503" cy="1130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18F2E709-4C9A-4639-B0F8-5D8FDC9FF032}"/>
              </a:ext>
            </a:extLst>
          </p:cNvPr>
          <p:cNvSpPr txBox="1"/>
          <p:nvPr/>
        </p:nvSpPr>
        <p:spPr>
          <a:xfrm>
            <a:off x="9563069" y="5419830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fn_DFS(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8873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2117B74-18A2-457F-BE79-07224A512B6B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59CA39-3188-4F2C-A1ED-5BD44B4E2850}"/>
              </a:ext>
            </a:extLst>
          </p:cNvPr>
          <p:cNvSpPr txBox="1"/>
          <p:nvPr/>
        </p:nvSpPr>
        <p:spPr>
          <a:xfrm>
            <a:off x="1203827" y="1332246"/>
            <a:ext cx="2962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fn_DFS(</a:t>
            </a:r>
            <a:r>
              <a:rPr lang="en-US" altLang="zh-TW" sz="2400" dirty="0">
                <a:latin typeface="Consolas" panose="020B0609020204030204" pitchFamily="49" charset="0"/>
              </a:rPr>
              <a:t>6</a:t>
            </a:r>
            <a:r>
              <a:rPr lang="zh-TW" altLang="en-US" sz="2400" dirty="0"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latin typeface="Consolas" panose="020B0609020204030204" pitchFamily="49" charset="0"/>
              </a:rPr>
              <a:t>3</a:t>
            </a:r>
            <a:r>
              <a:rPr lang="zh-TW" alt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C2B8A9-054E-486B-801C-0D48F40D423B}"/>
              </a:ext>
            </a:extLst>
          </p:cNvPr>
          <p:cNvSpPr txBox="1"/>
          <p:nvPr/>
        </p:nvSpPr>
        <p:spPr>
          <a:xfrm>
            <a:off x="1186363" y="2431693"/>
            <a:ext cx="624401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void </a:t>
            </a:r>
            <a:r>
              <a:rPr lang="zh-TW" altLang="en-US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(int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, int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for(auto i:vc_Tree[int_Now])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if(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 !=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] =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]+1;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return;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6A3523-256F-4C14-9C5F-8FF6FF3EC36D}"/>
              </a:ext>
            </a:extLst>
          </p:cNvPr>
          <p:cNvCxnSpPr/>
          <p:nvPr/>
        </p:nvCxnSpPr>
        <p:spPr>
          <a:xfrm>
            <a:off x="2685296" y="1913860"/>
            <a:ext cx="440676" cy="5245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D466C9C-C4F8-40C6-B3AD-F46B16A08EDE}"/>
              </a:ext>
            </a:extLst>
          </p:cNvPr>
          <p:cNvCxnSpPr>
            <a:cxnSpLocks/>
          </p:cNvCxnSpPr>
          <p:nvPr/>
        </p:nvCxnSpPr>
        <p:spPr>
          <a:xfrm>
            <a:off x="3286470" y="1853885"/>
            <a:ext cx="1434386" cy="584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7E398A2-0CBC-449E-95ED-5180FC8FA4AD}"/>
              </a:ext>
            </a:extLst>
          </p:cNvPr>
          <p:cNvGrpSpPr/>
          <p:nvPr/>
        </p:nvGrpSpPr>
        <p:grpSpPr>
          <a:xfrm>
            <a:off x="7883629" y="162197"/>
            <a:ext cx="3634976" cy="2611609"/>
            <a:chOff x="2700008" y="1537375"/>
            <a:chExt cx="5840825" cy="419643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C74A94-BD4E-453A-A8C7-217C2C034E50}"/>
                </a:ext>
              </a:extLst>
            </p:cNvPr>
            <p:cNvSpPr/>
            <p:nvPr/>
          </p:nvSpPr>
          <p:spPr>
            <a:xfrm>
              <a:off x="3430112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07923B-DEE5-4E11-A457-7F06FD57E576}"/>
                </a:ext>
              </a:extLst>
            </p:cNvPr>
            <p:cNvSpPr/>
            <p:nvPr/>
          </p:nvSpPr>
          <p:spPr>
            <a:xfrm>
              <a:off x="4160215" y="281986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D21F17-D569-4794-ACD6-9DBB4134110B}"/>
                </a:ext>
              </a:extLst>
            </p:cNvPr>
            <p:cNvSpPr/>
            <p:nvPr/>
          </p:nvSpPr>
          <p:spPr>
            <a:xfrm>
              <a:off x="4890318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E9AF3A-33F6-4C31-B2AD-C17FF8F697F3}"/>
                </a:ext>
              </a:extLst>
            </p:cNvPr>
            <p:cNvSpPr/>
            <p:nvPr/>
          </p:nvSpPr>
          <p:spPr>
            <a:xfrm>
              <a:off x="5620421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06EECA1-A2E4-4D63-8A13-CFFED6762CCE}"/>
                </a:ext>
              </a:extLst>
            </p:cNvPr>
            <p:cNvSpPr/>
            <p:nvPr/>
          </p:nvSpPr>
          <p:spPr>
            <a:xfrm>
              <a:off x="6350524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C9EDD0-0B54-489D-A2CE-689B47E862D0}"/>
                </a:ext>
              </a:extLst>
            </p:cNvPr>
            <p:cNvSpPr/>
            <p:nvPr/>
          </p:nvSpPr>
          <p:spPr>
            <a:xfrm>
              <a:off x="7080627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BDB22C-2E61-4945-97A5-674B057992EF}"/>
                </a:ext>
              </a:extLst>
            </p:cNvPr>
            <p:cNvSpPr/>
            <p:nvPr/>
          </p:nvSpPr>
          <p:spPr>
            <a:xfrm>
              <a:off x="7810730" y="2818095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617ECFA-F11D-4F87-AAC9-57DF528E745A}"/>
                </a:ext>
              </a:extLst>
            </p:cNvPr>
            <p:cNvSpPr txBox="1"/>
            <p:nvPr/>
          </p:nvSpPr>
          <p:spPr>
            <a:xfrm>
              <a:off x="2743062" y="1537375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vc_Tree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AF2CD9C-42C1-45B7-A14E-AD799460F562}"/>
                </a:ext>
              </a:extLst>
            </p:cNvPr>
            <p:cNvGrpSpPr/>
            <p:nvPr/>
          </p:nvGrpSpPr>
          <p:grpSpPr>
            <a:xfrm>
              <a:off x="2914217" y="2364443"/>
              <a:ext cx="5419925" cy="369332"/>
              <a:chOff x="2914217" y="3237615"/>
              <a:chExt cx="5419925" cy="369332"/>
            </a:xfrm>
          </p:grpSpPr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09C7AC8-A892-4884-91EC-E74ED362B33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D754334-1F30-4778-8F36-47898E4567F9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213108F6-B9F3-44B1-AED9-10711887B53C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D8DFEE4-6E39-4A9A-921F-42ECDAF15B6A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E613FAD-A696-4AF1-8C3E-9028E57F0E4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E5DF95E-581D-4CC2-B3FC-3E765ECD8B78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E056AB9-AD3A-41AD-80F5-B5D5FB3C4D1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593E1179-84AE-4037-AFE8-00274A15359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E0ED32B-0535-419E-A38F-4AFCDFC0CB2E}"/>
                </a:ext>
              </a:extLst>
            </p:cNvPr>
            <p:cNvSpPr txBox="1"/>
            <p:nvPr/>
          </p:nvSpPr>
          <p:spPr>
            <a:xfrm>
              <a:off x="2914217" y="29984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08D9191-F42A-46AA-8A30-1D61057FCB45}"/>
                </a:ext>
              </a:extLst>
            </p:cNvPr>
            <p:cNvSpPr txBox="1"/>
            <p:nvPr/>
          </p:nvSpPr>
          <p:spPr>
            <a:xfrm>
              <a:off x="3644320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1B9B3C-CE15-4844-89EF-016083ED8691}"/>
                </a:ext>
              </a:extLst>
            </p:cNvPr>
            <p:cNvSpPr/>
            <p:nvPr/>
          </p:nvSpPr>
          <p:spPr>
            <a:xfrm>
              <a:off x="2700008" y="354819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2631983-6FB5-43D7-A7F0-359E81D786F9}"/>
                </a:ext>
              </a:extLst>
            </p:cNvPr>
            <p:cNvSpPr txBox="1"/>
            <p:nvPr/>
          </p:nvSpPr>
          <p:spPr>
            <a:xfrm>
              <a:off x="2914217" y="3728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DE2C6D3-0DE1-4316-A56C-8CA4700010DE}"/>
                </a:ext>
              </a:extLst>
            </p:cNvPr>
            <p:cNvSpPr txBox="1"/>
            <p:nvPr/>
          </p:nvSpPr>
          <p:spPr>
            <a:xfrm>
              <a:off x="4374423" y="3002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2C65D35-072C-48E0-900B-7A155D3E2A24}"/>
                </a:ext>
              </a:extLst>
            </p:cNvPr>
            <p:cNvSpPr/>
            <p:nvPr/>
          </p:nvSpPr>
          <p:spPr>
            <a:xfrm>
              <a:off x="2700008" y="427595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169F821-A12A-472B-B59A-345E216AE304}"/>
                </a:ext>
              </a:extLst>
            </p:cNvPr>
            <p:cNvSpPr txBox="1"/>
            <p:nvPr/>
          </p:nvSpPr>
          <p:spPr>
            <a:xfrm>
              <a:off x="2914217" y="44563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0AFD152-B19B-4561-8B14-4332CB3B15C9}"/>
                </a:ext>
              </a:extLst>
            </p:cNvPr>
            <p:cNvSpPr txBox="1"/>
            <p:nvPr/>
          </p:nvSpPr>
          <p:spPr>
            <a:xfrm>
              <a:off x="5104526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46977F0-AB84-4B13-A1F5-F9D8BDFAA387}"/>
                </a:ext>
              </a:extLst>
            </p:cNvPr>
            <p:cNvSpPr txBox="1"/>
            <p:nvPr/>
          </p:nvSpPr>
          <p:spPr>
            <a:xfrm>
              <a:off x="8032456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1EA8F24-92DA-4220-8347-2640ECA36973}"/>
                </a:ext>
              </a:extLst>
            </p:cNvPr>
            <p:cNvSpPr/>
            <p:nvPr/>
          </p:nvSpPr>
          <p:spPr>
            <a:xfrm>
              <a:off x="2700008" y="5003711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F31C120-95B5-42FE-8C61-8FA4FFB44BE3}"/>
                </a:ext>
              </a:extLst>
            </p:cNvPr>
            <p:cNvSpPr txBox="1"/>
            <p:nvPr/>
          </p:nvSpPr>
          <p:spPr>
            <a:xfrm>
              <a:off x="2914217" y="5184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8C522AC-B974-475B-9EB1-CB0D4C07A6F5}"/>
                </a:ext>
              </a:extLst>
            </p:cNvPr>
            <p:cNvSpPr/>
            <p:nvPr/>
          </p:nvSpPr>
          <p:spPr>
            <a:xfrm>
              <a:off x="3430110" y="354996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A3AB5B6-FA9F-4347-94C9-F8863BB0ED59}"/>
                </a:ext>
              </a:extLst>
            </p:cNvPr>
            <p:cNvSpPr txBox="1"/>
            <p:nvPr/>
          </p:nvSpPr>
          <p:spPr>
            <a:xfrm>
              <a:off x="3644319" y="3730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F2B56B5-710F-4E7F-8BE4-9F2E64B3D441}"/>
                </a:ext>
              </a:extLst>
            </p:cNvPr>
            <p:cNvSpPr txBox="1"/>
            <p:nvPr/>
          </p:nvSpPr>
          <p:spPr>
            <a:xfrm>
              <a:off x="5834629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6650FC7-03ED-4A33-BCEB-BFCB0B5CCE61}"/>
                </a:ext>
              </a:extLst>
            </p:cNvPr>
            <p:cNvSpPr/>
            <p:nvPr/>
          </p:nvSpPr>
          <p:spPr>
            <a:xfrm>
              <a:off x="3430110" y="427900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2BB29F8-59EA-4045-B887-5F73E2931841}"/>
                </a:ext>
              </a:extLst>
            </p:cNvPr>
            <p:cNvSpPr txBox="1"/>
            <p:nvPr/>
          </p:nvSpPr>
          <p:spPr>
            <a:xfrm>
              <a:off x="3644319" y="4459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C022688-3739-41DC-A413-CDB75FCCF9E6}"/>
                </a:ext>
              </a:extLst>
            </p:cNvPr>
            <p:cNvSpPr txBox="1"/>
            <p:nvPr/>
          </p:nvSpPr>
          <p:spPr>
            <a:xfrm>
              <a:off x="6574808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01108D0-FE9E-4F87-B1A6-69C6888452A3}"/>
                </a:ext>
              </a:extLst>
            </p:cNvPr>
            <p:cNvSpPr/>
            <p:nvPr/>
          </p:nvSpPr>
          <p:spPr>
            <a:xfrm>
              <a:off x="4890315" y="354766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132147BB-7D68-4AB5-B619-4A2D04D3560E}"/>
                </a:ext>
              </a:extLst>
            </p:cNvPr>
            <p:cNvSpPr txBox="1"/>
            <p:nvPr/>
          </p:nvSpPr>
          <p:spPr>
            <a:xfrm>
              <a:off x="5104524" y="37280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F0FFFCB-B543-4F7D-A89E-A764C545A8E6}"/>
                </a:ext>
              </a:extLst>
            </p:cNvPr>
            <p:cNvSpPr txBox="1"/>
            <p:nvPr/>
          </p:nvSpPr>
          <p:spPr>
            <a:xfrm>
              <a:off x="7306107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28B734-522A-451C-AE36-A7F3D64D1A86}"/>
                </a:ext>
              </a:extLst>
            </p:cNvPr>
            <p:cNvSpPr/>
            <p:nvPr/>
          </p:nvSpPr>
          <p:spPr>
            <a:xfrm>
              <a:off x="2700009" y="281809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53AF375-C494-4C0C-923C-BACC7DADCFFB}"/>
              </a:ext>
            </a:extLst>
          </p:cNvPr>
          <p:cNvGrpSpPr/>
          <p:nvPr/>
        </p:nvGrpSpPr>
        <p:grpSpPr>
          <a:xfrm>
            <a:off x="9426903" y="2773806"/>
            <a:ext cx="2091701" cy="3848987"/>
            <a:chOff x="9280077" y="3211033"/>
            <a:chExt cx="1563984" cy="3161414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1A6DF30-2279-4E6F-974F-66D289F4C016}"/>
                </a:ext>
              </a:extLst>
            </p:cNvPr>
            <p:cNvCxnSpPr/>
            <p:nvPr/>
          </p:nvCxnSpPr>
          <p:spPr>
            <a:xfrm>
              <a:off x="9301335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525EF54-5A4C-4A5A-BE4B-96CA41DD5929}"/>
                </a:ext>
              </a:extLst>
            </p:cNvPr>
            <p:cNvCxnSpPr/>
            <p:nvPr/>
          </p:nvCxnSpPr>
          <p:spPr>
            <a:xfrm>
              <a:off x="10837046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7B79E57-4FDC-4CD2-96BF-65A61DAFA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0077" y="6347638"/>
              <a:ext cx="156398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1AD18EC-CFD3-4968-B6DF-FAAE0A923ECE}"/>
              </a:ext>
            </a:extLst>
          </p:cNvPr>
          <p:cNvSpPr txBox="1"/>
          <p:nvPr/>
        </p:nvSpPr>
        <p:spPr>
          <a:xfrm>
            <a:off x="9567805" y="6138546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fn_DFS(0, -1)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D4A87EA-EE07-41E1-A185-59585EAEE5E8}"/>
              </a:ext>
            </a:extLst>
          </p:cNvPr>
          <p:cNvCxnSpPr>
            <a:cxnSpLocks/>
          </p:cNvCxnSpPr>
          <p:nvPr/>
        </p:nvCxnSpPr>
        <p:spPr>
          <a:xfrm>
            <a:off x="10865920" y="279897"/>
            <a:ext cx="0" cy="4184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8BD58CD7-84C4-48DE-AA6A-37A3CD26ED33}"/>
              </a:ext>
            </a:extLst>
          </p:cNvPr>
          <p:cNvGrpSpPr/>
          <p:nvPr/>
        </p:nvGrpSpPr>
        <p:grpSpPr>
          <a:xfrm>
            <a:off x="6986500" y="959239"/>
            <a:ext cx="778687" cy="461665"/>
            <a:chOff x="6970670" y="961278"/>
            <a:chExt cx="778687" cy="461665"/>
          </a:xfrm>
        </p:grpSpPr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28DD2032-A571-4A37-86CA-71C3BDEC55A4}"/>
                </a:ext>
              </a:extLst>
            </p:cNvPr>
            <p:cNvCxnSpPr>
              <a:cxnSpLocks/>
            </p:cNvCxnSpPr>
            <p:nvPr/>
          </p:nvCxnSpPr>
          <p:spPr>
            <a:xfrm>
              <a:off x="7322289" y="1192111"/>
              <a:ext cx="42706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395B068A-5808-4306-B1B1-86D4EF3E8299}"/>
                </a:ext>
              </a:extLst>
            </p:cNvPr>
            <p:cNvSpPr txBox="1"/>
            <p:nvPr/>
          </p:nvSpPr>
          <p:spPr>
            <a:xfrm>
              <a:off x="6970670" y="961278"/>
              <a:ext cx="32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i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9776AA2-2522-4DDF-A7BB-A5A438BA1A6D}"/>
              </a:ext>
            </a:extLst>
          </p:cNvPr>
          <p:cNvSpPr txBox="1"/>
          <p:nvPr/>
        </p:nvSpPr>
        <p:spPr>
          <a:xfrm>
            <a:off x="4166766" y="34290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3 ==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72A5FCD-1025-46E7-A988-732FBBE4FFEF}"/>
              </a:ext>
            </a:extLst>
          </p:cNvPr>
          <p:cNvGrpSpPr/>
          <p:nvPr/>
        </p:nvGrpSpPr>
        <p:grpSpPr>
          <a:xfrm>
            <a:off x="2897082" y="5525754"/>
            <a:ext cx="5895290" cy="843887"/>
            <a:chOff x="662364" y="4870153"/>
            <a:chExt cx="8254152" cy="1181549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F02A8C50-30F3-4101-BC7E-46FE1230A724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D1B79C0-8DAF-447A-8338-43808B10A85B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E954ADA-49F0-4EEE-99FE-71F65D5D055B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FD6FAA82-0D38-407C-99E7-4A5776018BD6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1D40FD7-256E-436A-A800-FD83112A0539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970D780-7C4F-4214-9162-11BBD540A753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C3F3F79-CFF5-415C-B221-3B5E9D1A3D69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BB35F52-AE80-411A-AB49-59BF1B3E6D46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DA0A2D4-7F3E-4D2D-899D-C1BAEA847649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E6A10CD-B2B5-423F-9D8D-143DFC1300F6}"/>
                </a:ext>
              </a:extLst>
            </p:cNvPr>
            <p:cNvSpPr txBox="1"/>
            <p:nvPr/>
          </p:nvSpPr>
          <p:spPr>
            <a:xfrm>
              <a:off x="662364" y="5500212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39F0E481-9726-4926-9218-4B55292D016C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36501B5A-D4D6-4ED1-B8EC-4C39084AEF6D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783E837B-0CA0-4E85-9CC1-7C9B337DBC8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4DF49BE-2FA1-49B9-9DAA-93ECEC1CBB0F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9D337585-E8C6-4B99-A82C-45FD901B5C34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2834430A-081A-4BFE-8DAA-09EF6614670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F2693950-8427-40D7-A924-B6DBCD126BE4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8B603E87-8DC8-49E9-8EC7-35F0AA7D218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1B757ED1-10B3-467D-8043-2D9B39FBE317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D7875A22-EB71-48A9-BC2A-987102D1671B}"/>
                </a:ext>
              </a:extLst>
            </p:cNvPr>
            <p:cNvGrpSpPr/>
            <p:nvPr/>
          </p:nvGrpSpPr>
          <p:grpSpPr>
            <a:xfrm>
              <a:off x="3289900" y="5500211"/>
              <a:ext cx="5419925" cy="517112"/>
              <a:chOff x="2914217" y="3237615"/>
              <a:chExt cx="5419925" cy="517112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EE0DA02-8D62-452C-9B34-0A48E1CCA0C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13A70EA-8DB4-4EE1-905A-C7BD01ED2A3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4B87BE52-4C8A-4E96-8131-3BB776CBB05A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D0EF6CB8-5B56-446E-BB02-3CE35ADACC6B}"/>
                  </a:ext>
                </a:extLst>
              </p:cNvPr>
              <p:cNvSpPr txBox="1"/>
              <p:nvPr/>
            </p:nvSpPr>
            <p:spPr>
              <a:xfrm>
                <a:off x="5112045" y="3237615"/>
                <a:ext cx="301687" cy="51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664564A-3D1D-444B-B70F-4E33A2CBAD50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0B40175-3F07-4289-8459-19B7C71E3C67}"/>
                  </a:ext>
                </a:extLst>
              </p:cNvPr>
              <p:cNvSpPr txBox="1"/>
              <p:nvPr/>
            </p:nvSpPr>
            <p:spPr>
              <a:xfrm>
                <a:off x="657224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AE832710-1EAC-43A8-A759-18AE802D7F84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927EFF3E-2189-412E-9767-E2B39B9B49D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</p:grp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E56BA34-31E8-4B5A-ACF7-47820825E983}"/>
              </a:ext>
            </a:extLst>
          </p:cNvPr>
          <p:cNvSpPr txBox="1"/>
          <p:nvPr/>
        </p:nvSpPr>
        <p:spPr>
          <a:xfrm>
            <a:off x="9567621" y="5763651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, </a:t>
            </a:r>
            <a:r>
              <a:rPr lang="en-US" altLang="zh-TW" dirty="0">
                <a:latin typeface="Consolas" panose="020B0609020204030204" pitchFamily="49" charset="0"/>
              </a:rPr>
              <a:t>0</a:t>
            </a:r>
            <a:r>
              <a:rPr lang="zh-TW" alt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18F2E709-4C9A-4639-B0F8-5D8FDC9FF032}"/>
              </a:ext>
            </a:extLst>
          </p:cNvPr>
          <p:cNvSpPr txBox="1"/>
          <p:nvPr/>
        </p:nvSpPr>
        <p:spPr>
          <a:xfrm>
            <a:off x="9563069" y="5419830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r>
              <a:rPr lang="zh-TW" altLang="en-US" dirty="0">
                <a:latin typeface="Consolas" panose="020B0609020204030204" pitchFamily="49" charset="0"/>
              </a:rPr>
              <a:t>,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792B5B10-B721-4552-AFA4-7435D4193533}"/>
              </a:ext>
            </a:extLst>
          </p:cNvPr>
          <p:cNvGrpSpPr/>
          <p:nvPr/>
        </p:nvGrpSpPr>
        <p:grpSpPr>
          <a:xfrm>
            <a:off x="5185904" y="3422954"/>
            <a:ext cx="1276320" cy="369332"/>
            <a:chOff x="5185904" y="3422954"/>
            <a:chExt cx="1276320" cy="369332"/>
          </a:xfrm>
        </p:grpSpPr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id="{753976BB-643D-4C8D-AB36-0D52B70B7F3A}"/>
                </a:ext>
              </a:extLst>
            </p:cNvPr>
            <p:cNvCxnSpPr>
              <a:cxnSpLocks/>
            </p:cNvCxnSpPr>
            <p:nvPr/>
          </p:nvCxnSpPr>
          <p:spPr>
            <a:xfrm>
              <a:off x="5185904" y="3613666"/>
              <a:ext cx="659266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3986FC14-8165-47A8-A726-64981863DD0D}"/>
                </a:ext>
              </a:extLst>
            </p:cNvPr>
            <p:cNvSpPr txBox="1"/>
            <p:nvPr/>
          </p:nvSpPr>
          <p:spPr>
            <a:xfrm>
              <a:off x="5873601" y="3422954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END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3BF6DC40-D3A1-416C-A849-109B884421B6}"/>
              </a:ext>
            </a:extLst>
          </p:cNvPr>
          <p:cNvCxnSpPr>
            <a:cxnSpLocks/>
          </p:cNvCxnSpPr>
          <p:nvPr/>
        </p:nvCxnSpPr>
        <p:spPr>
          <a:xfrm>
            <a:off x="9557200" y="5635255"/>
            <a:ext cx="17556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869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2117B74-18A2-457F-BE79-07224A512B6B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59CA39-3188-4F2C-A1ED-5BD44B4E2850}"/>
              </a:ext>
            </a:extLst>
          </p:cNvPr>
          <p:cNvSpPr txBox="1"/>
          <p:nvPr/>
        </p:nvSpPr>
        <p:spPr>
          <a:xfrm>
            <a:off x="1203827" y="1332246"/>
            <a:ext cx="2962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fn_DFS(</a:t>
            </a:r>
            <a:r>
              <a:rPr lang="en-US" altLang="zh-TW" sz="2400" dirty="0">
                <a:latin typeface="Consolas" panose="020B0609020204030204" pitchFamily="49" charset="0"/>
              </a:rPr>
              <a:t>3</a:t>
            </a:r>
            <a:r>
              <a:rPr lang="zh-TW" altLang="en-US" sz="2400" dirty="0"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latin typeface="Consolas" panose="020B0609020204030204" pitchFamily="49" charset="0"/>
              </a:rPr>
              <a:t>0</a:t>
            </a:r>
            <a:r>
              <a:rPr lang="zh-TW" alt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C2B8A9-054E-486B-801C-0D48F40D423B}"/>
              </a:ext>
            </a:extLst>
          </p:cNvPr>
          <p:cNvSpPr txBox="1"/>
          <p:nvPr/>
        </p:nvSpPr>
        <p:spPr>
          <a:xfrm>
            <a:off x="1186363" y="2431693"/>
            <a:ext cx="624401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void </a:t>
            </a:r>
            <a:r>
              <a:rPr lang="zh-TW" altLang="en-US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(int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, int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for(auto i:vc_Tree[int_Now])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if(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 !=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] =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]+1;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return;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6A3523-256F-4C14-9C5F-8FF6FF3EC36D}"/>
              </a:ext>
            </a:extLst>
          </p:cNvPr>
          <p:cNvCxnSpPr/>
          <p:nvPr/>
        </p:nvCxnSpPr>
        <p:spPr>
          <a:xfrm>
            <a:off x="2685296" y="1913860"/>
            <a:ext cx="440676" cy="5245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D466C9C-C4F8-40C6-B3AD-F46B16A08EDE}"/>
              </a:ext>
            </a:extLst>
          </p:cNvPr>
          <p:cNvCxnSpPr>
            <a:cxnSpLocks/>
          </p:cNvCxnSpPr>
          <p:nvPr/>
        </p:nvCxnSpPr>
        <p:spPr>
          <a:xfrm>
            <a:off x="3286470" y="1853885"/>
            <a:ext cx="1434386" cy="584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7E398A2-0CBC-449E-95ED-5180FC8FA4AD}"/>
              </a:ext>
            </a:extLst>
          </p:cNvPr>
          <p:cNvGrpSpPr/>
          <p:nvPr/>
        </p:nvGrpSpPr>
        <p:grpSpPr>
          <a:xfrm>
            <a:off x="7883629" y="212042"/>
            <a:ext cx="3634976" cy="2561764"/>
            <a:chOff x="2700008" y="1617468"/>
            <a:chExt cx="5840825" cy="411634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C74A94-BD4E-453A-A8C7-217C2C034E50}"/>
                </a:ext>
              </a:extLst>
            </p:cNvPr>
            <p:cNvSpPr/>
            <p:nvPr/>
          </p:nvSpPr>
          <p:spPr>
            <a:xfrm>
              <a:off x="3430112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07923B-DEE5-4E11-A457-7F06FD57E576}"/>
                </a:ext>
              </a:extLst>
            </p:cNvPr>
            <p:cNvSpPr/>
            <p:nvPr/>
          </p:nvSpPr>
          <p:spPr>
            <a:xfrm>
              <a:off x="4160215" y="281986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D21F17-D569-4794-ACD6-9DBB4134110B}"/>
                </a:ext>
              </a:extLst>
            </p:cNvPr>
            <p:cNvSpPr/>
            <p:nvPr/>
          </p:nvSpPr>
          <p:spPr>
            <a:xfrm>
              <a:off x="4890318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E9AF3A-33F6-4C31-B2AD-C17FF8F697F3}"/>
                </a:ext>
              </a:extLst>
            </p:cNvPr>
            <p:cNvSpPr/>
            <p:nvPr/>
          </p:nvSpPr>
          <p:spPr>
            <a:xfrm>
              <a:off x="5620421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06EECA1-A2E4-4D63-8A13-CFFED6762CCE}"/>
                </a:ext>
              </a:extLst>
            </p:cNvPr>
            <p:cNvSpPr/>
            <p:nvPr/>
          </p:nvSpPr>
          <p:spPr>
            <a:xfrm>
              <a:off x="6350524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C9EDD0-0B54-489D-A2CE-689B47E862D0}"/>
                </a:ext>
              </a:extLst>
            </p:cNvPr>
            <p:cNvSpPr/>
            <p:nvPr/>
          </p:nvSpPr>
          <p:spPr>
            <a:xfrm>
              <a:off x="7080627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BDB22C-2E61-4945-97A5-674B057992EF}"/>
                </a:ext>
              </a:extLst>
            </p:cNvPr>
            <p:cNvSpPr/>
            <p:nvPr/>
          </p:nvSpPr>
          <p:spPr>
            <a:xfrm>
              <a:off x="7810730" y="2818095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617ECFA-F11D-4F87-AAC9-57DF528E745A}"/>
                </a:ext>
              </a:extLst>
            </p:cNvPr>
            <p:cNvSpPr txBox="1"/>
            <p:nvPr/>
          </p:nvSpPr>
          <p:spPr>
            <a:xfrm>
              <a:off x="3387343" y="1617468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vc_Tree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AF2CD9C-42C1-45B7-A14E-AD799460F562}"/>
                </a:ext>
              </a:extLst>
            </p:cNvPr>
            <p:cNvGrpSpPr/>
            <p:nvPr/>
          </p:nvGrpSpPr>
          <p:grpSpPr>
            <a:xfrm>
              <a:off x="2914217" y="2364443"/>
              <a:ext cx="5419925" cy="369332"/>
              <a:chOff x="2914217" y="3237615"/>
              <a:chExt cx="5419925" cy="369332"/>
            </a:xfrm>
          </p:grpSpPr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09C7AC8-A892-4884-91EC-E74ED362B33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D754334-1F30-4778-8F36-47898E4567F9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213108F6-B9F3-44B1-AED9-10711887B53C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D8DFEE4-6E39-4A9A-921F-42ECDAF15B6A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E613FAD-A696-4AF1-8C3E-9028E57F0E4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E5DF95E-581D-4CC2-B3FC-3E765ECD8B78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E056AB9-AD3A-41AD-80F5-B5D5FB3C4D1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593E1179-84AE-4037-AFE8-00274A15359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E0ED32B-0535-419E-A38F-4AFCDFC0CB2E}"/>
                </a:ext>
              </a:extLst>
            </p:cNvPr>
            <p:cNvSpPr txBox="1"/>
            <p:nvPr/>
          </p:nvSpPr>
          <p:spPr>
            <a:xfrm>
              <a:off x="2914217" y="29984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08D9191-F42A-46AA-8A30-1D61057FCB45}"/>
                </a:ext>
              </a:extLst>
            </p:cNvPr>
            <p:cNvSpPr txBox="1"/>
            <p:nvPr/>
          </p:nvSpPr>
          <p:spPr>
            <a:xfrm>
              <a:off x="3644320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1B9B3C-CE15-4844-89EF-016083ED8691}"/>
                </a:ext>
              </a:extLst>
            </p:cNvPr>
            <p:cNvSpPr/>
            <p:nvPr/>
          </p:nvSpPr>
          <p:spPr>
            <a:xfrm>
              <a:off x="2700008" y="354819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2631983-6FB5-43D7-A7F0-359E81D786F9}"/>
                </a:ext>
              </a:extLst>
            </p:cNvPr>
            <p:cNvSpPr txBox="1"/>
            <p:nvPr/>
          </p:nvSpPr>
          <p:spPr>
            <a:xfrm>
              <a:off x="2914217" y="3728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DE2C6D3-0DE1-4316-A56C-8CA4700010DE}"/>
                </a:ext>
              </a:extLst>
            </p:cNvPr>
            <p:cNvSpPr txBox="1"/>
            <p:nvPr/>
          </p:nvSpPr>
          <p:spPr>
            <a:xfrm>
              <a:off x="4374423" y="3002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2C65D35-072C-48E0-900B-7A155D3E2A24}"/>
                </a:ext>
              </a:extLst>
            </p:cNvPr>
            <p:cNvSpPr/>
            <p:nvPr/>
          </p:nvSpPr>
          <p:spPr>
            <a:xfrm>
              <a:off x="2700008" y="427595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169F821-A12A-472B-B59A-345E216AE304}"/>
                </a:ext>
              </a:extLst>
            </p:cNvPr>
            <p:cNvSpPr txBox="1"/>
            <p:nvPr/>
          </p:nvSpPr>
          <p:spPr>
            <a:xfrm>
              <a:off x="2914217" y="44563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0AFD152-B19B-4561-8B14-4332CB3B15C9}"/>
                </a:ext>
              </a:extLst>
            </p:cNvPr>
            <p:cNvSpPr txBox="1"/>
            <p:nvPr/>
          </p:nvSpPr>
          <p:spPr>
            <a:xfrm>
              <a:off x="5104526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46977F0-AB84-4B13-A1F5-F9D8BDFAA387}"/>
                </a:ext>
              </a:extLst>
            </p:cNvPr>
            <p:cNvSpPr txBox="1"/>
            <p:nvPr/>
          </p:nvSpPr>
          <p:spPr>
            <a:xfrm>
              <a:off x="8032456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1EA8F24-92DA-4220-8347-2640ECA36973}"/>
                </a:ext>
              </a:extLst>
            </p:cNvPr>
            <p:cNvSpPr/>
            <p:nvPr/>
          </p:nvSpPr>
          <p:spPr>
            <a:xfrm>
              <a:off x="2700008" y="5003711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F31C120-95B5-42FE-8C61-8FA4FFB44BE3}"/>
                </a:ext>
              </a:extLst>
            </p:cNvPr>
            <p:cNvSpPr txBox="1"/>
            <p:nvPr/>
          </p:nvSpPr>
          <p:spPr>
            <a:xfrm>
              <a:off x="2914217" y="5184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8C522AC-B974-475B-9EB1-CB0D4C07A6F5}"/>
                </a:ext>
              </a:extLst>
            </p:cNvPr>
            <p:cNvSpPr/>
            <p:nvPr/>
          </p:nvSpPr>
          <p:spPr>
            <a:xfrm>
              <a:off x="3430110" y="354996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A3AB5B6-FA9F-4347-94C9-F8863BB0ED59}"/>
                </a:ext>
              </a:extLst>
            </p:cNvPr>
            <p:cNvSpPr txBox="1"/>
            <p:nvPr/>
          </p:nvSpPr>
          <p:spPr>
            <a:xfrm>
              <a:off x="3644319" y="3730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F2B56B5-710F-4E7F-8BE4-9F2E64B3D441}"/>
                </a:ext>
              </a:extLst>
            </p:cNvPr>
            <p:cNvSpPr txBox="1"/>
            <p:nvPr/>
          </p:nvSpPr>
          <p:spPr>
            <a:xfrm>
              <a:off x="5834629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6650FC7-03ED-4A33-BCEB-BFCB0B5CCE61}"/>
                </a:ext>
              </a:extLst>
            </p:cNvPr>
            <p:cNvSpPr/>
            <p:nvPr/>
          </p:nvSpPr>
          <p:spPr>
            <a:xfrm>
              <a:off x="3430110" y="427900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2BB29F8-59EA-4045-B887-5F73E2931841}"/>
                </a:ext>
              </a:extLst>
            </p:cNvPr>
            <p:cNvSpPr txBox="1"/>
            <p:nvPr/>
          </p:nvSpPr>
          <p:spPr>
            <a:xfrm>
              <a:off x="3644319" y="4459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C022688-3739-41DC-A413-CDB75FCCF9E6}"/>
                </a:ext>
              </a:extLst>
            </p:cNvPr>
            <p:cNvSpPr txBox="1"/>
            <p:nvPr/>
          </p:nvSpPr>
          <p:spPr>
            <a:xfrm>
              <a:off x="6574808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01108D0-FE9E-4F87-B1A6-69C6888452A3}"/>
                </a:ext>
              </a:extLst>
            </p:cNvPr>
            <p:cNvSpPr/>
            <p:nvPr/>
          </p:nvSpPr>
          <p:spPr>
            <a:xfrm>
              <a:off x="4890315" y="354766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132147BB-7D68-4AB5-B619-4A2D04D3560E}"/>
                </a:ext>
              </a:extLst>
            </p:cNvPr>
            <p:cNvSpPr txBox="1"/>
            <p:nvPr/>
          </p:nvSpPr>
          <p:spPr>
            <a:xfrm>
              <a:off x="5104524" y="37280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F0FFFCB-B543-4F7D-A89E-A764C545A8E6}"/>
                </a:ext>
              </a:extLst>
            </p:cNvPr>
            <p:cNvSpPr txBox="1"/>
            <p:nvPr/>
          </p:nvSpPr>
          <p:spPr>
            <a:xfrm>
              <a:off x="7306107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28B734-522A-451C-AE36-A7F3D64D1A86}"/>
                </a:ext>
              </a:extLst>
            </p:cNvPr>
            <p:cNvSpPr/>
            <p:nvPr/>
          </p:nvSpPr>
          <p:spPr>
            <a:xfrm>
              <a:off x="2700009" y="281809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53AF375-C494-4C0C-923C-BACC7DADCFFB}"/>
              </a:ext>
            </a:extLst>
          </p:cNvPr>
          <p:cNvGrpSpPr/>
          <p:nvPr/>
        </p:nvGrpSpPr>
        <p:grpSpPr>
          <a:xfrm>
            <a:off x="9426903" y="2773806"/>
            <a:ext cx="2091701" cy="3848987"/>
            <a:chOff x="9280077" y="3211033"/>
            <a:chExt cx="1563984" cy="3161414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1A6DF30-2279-4E6F-974F-66D289F4C016}"/>
                </a:ext>
              </a:extLst>
            </p:cNvPr>
            <p:cNvCxnSpPr/>
            <p:nvPr/>
          </p:nvCxnSpPr>
          <p:spPr>
            <a:xfrm>
              <a:off x="9301335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525EF54-5A4C-4A5A-BE4B-96CA41DD5929}"/>
                </a:ext>
              </a:extLst>
            </p:cNvPr>
            <p:cNvCxnSpPr/>
            <p:nvPr/>
          </p:nvCxnSpPr>
          <p:spPr>
            <a:xfrm>
              <a:off x="10837046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7B79E57-4FDC-4CD2-96BF-65A61DAFA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0077" y="6347638"/>
              <a:ext cx="156398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1AD18EC-CFD3-4968-B6DF-FAAE0A923ECE}"/>
              </a:ext>
            </a:extLst>
          </p:cNvPr>
          <p:cNvSpPr txBox="1"/>
          <p:nvPr/>
        </p:nvSpPr>
        <p:spPr>
          <a:xfrm>
            <a:off x="9567805" y="6138546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fn_DFS(0, -1)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D4A87EA-EE07-41E1-A185-59585EAEE5E8}"/>
              </a:ext>
            </a:extLst>
          </p:cNvPr>
          <p:cNvCxnSpPr>
            <a:cxnSpLocks/>
          </p:cNvCxnSpPr>
          <p:nvPr/>
        </p:nvCxnSpPr>
        <p:spPr>
          <a:xfrm flipH="1">
            <a:off x="2647237" y="5525754"/>
            <a:ext cx="41287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72A5FCD-1025-46E7-A988-732FBBE4FFEF}"/>
              </a:ext>
            </a:extLst>
          </p:cNvPr>
          <p:cNvGrpSpPr/>
          <p:nvPr/>
        </p:nvGrpSpPr>
        <p:grpSpPr>
          <a:xfrm>
            <a:off x="2897082" y="5525754"/>
            <a:ext cx="5895290" cy="843887"/>
            <a:chOff x="662364" y="4870153"/>
            <a:chExt cx="8254152" cy="1181549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F02A8C50-30F3-4101-BC7E-46FE1230A724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D1B79C0-8DAF-447A-8338-43808B10A85B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E954ADA-49F0-4EEE-99FE-71F65D5D055B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FD6FAA82-0D38-407C-99E7-4A5776018BD6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1D40FD7-256E-436A-A800-FD83112A0539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970D780-7C4F-4214-9162-11BBD540A753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C3F3F79-CFF5-415C-B221-3B5E9D1A3D69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BB35F52-AE80-411A-AB49-59BF1B3E6D46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DA0A2D4-7F3E-4D2D-899D-C1BAEA847649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E6A10CD-B2B5-423F-9D8D-143DFC1300F6}"/>
                </a:ext>
              </a:extLst>
            </p:cNvPr>
            <p:cNvSpPr txBox="1"/>
            <p:nvPr/>
          </p:nvSpPr>
          <p:spPr>
            <a:xfrm>
              <a:off x="662364" y="5500212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39F0E481-9726-4926-9218-4B55292D016C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36501B5A-D4D6-4ED1-B8EC-4C39084AEF6D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783E837B-0CA0-4E85-9CC1-7C9B337DBC8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4DF49BE-2FA1-49B9-9DAA-93ECEC1CBB0F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9D337585-E8C6-4B99-A82C-45FD901B5C34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2834430A-081A-4BFE-8DAA-09EF6614670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F2693950-8427-40D7-A924-B6DBCD126BE4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8B603E87-8DC8-49E9-8EC7-35F0AA7D218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1B757ED1-10B3-467D-8043-2D9B39FBE317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D7875A22-EB71-48A9-BC2A-987102D1671B}"/>
                </a:ext>
              </a:extLst>
            </p:cNvPr>
            <p:cNvGrpSpPr/>
            <p:nvPr/>
          </p:nvGrpSpPr>
          <p:grpSpPr>
            <a:xfrm>
              <a:off x="3289900" y="5500211"/>
              <a:ext cx="5419925" cy="517112"/>
              <a:chOff x="2914217" y="3237615"/>
              <a:chExt cx="5419925" cy="517112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EE0DA02-8D62-452C-9B34-0A48E1CCA0C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13A70EA-8DB4-4EE1-905A-C7BD01ED2A3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4B87BE52-4C8A-4E96-8131-3BB776CBB05A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D0EF6CB8-5B56-446E-BB02-3CE35ADACC6B}"/>
                  </a:ext>
                </a:extLst>
              </p:cNvPr>
              <p:cNvSpPr txBox="1"/>
              <p:nvPr/>
            </p:nvSpPr>
            <p:spPr>
              <a:xfrm>
                <a:off x="5112045" y="3237615"/>
                <a:ext cx="301687" cy="51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664564A-3D1D-444B-B70F-4E33A2CBAD50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0B40175-3F07-4289-8459-19B7C71E3C67}"/>
                  </a:ext>
                </a:extLst>
              </p:cNvPr>
              <p:cNvSpPr txBox="1"/>
              <p:nvPr/>
            </p:nvSpPr>
            <p:spPr>
              <a:xfrm>
                <a:off x="657224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AE832710-1EAC-43A8-A759-18AE802D7F84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927EFF3E-2189-412E-9767-E2B39B9B49D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</p:grp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E56BA34-31E8-4B5A-ACF7-47820825E983}"/>
              </a:ext>
            </a:extLst>
          </p:cNvPr>
          <p:cNvSpPr txBox="1"/>
          <p:nvPr/>
        </p:nvSpPr>
        <p:spPr>
          <a:xfrm>
            <a:off x="9567621" y="5763651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, </a:t>
            </a:r>
            <a:r>
              <a:rPr lang="en-US" altLang="zh-TW" dirty="0">
                <a:latin typeface="Consolas" panose="020B0609020204030204" pitchFamily="49" charset="0"/>
              </a:rPr>
              <a:t>0</a:t>
            </a:r>
            <a:r>
              <a:rPr lang="zh-TW" altLang="en-US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00E5D014-A89C-49CB-AFC0-FC95410B076F}"/>
              </a:ext>
            </a:extLst>
          </p:cNvPr>
          <p:cNvCxnSpPr>
            <a:cxnSpLocks/>
          </p:cNvCxnSpPr>
          <p:nvPr/>
        </p:nvCxnSpPr>
        <p:spPr>
          <a:xfrm>
            <a:off x="9569229" y="5971123"/>
            <a:ext cx="17556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32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2117B74-18A2-457F-BE79-07224A512B6B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59CA39-3188-4F2C-A1ED-5BD44B4E2850}"/>
              </a:ext>
            </a:extLst>
          </p:cNvPr>
          <p:cNvSpPr txBox="1"/>
          <p:nvPr/>
        </p:nvSpPr>
        <p:spPr>
          <a:xfrm>
            <a:off x="1203827" y="1332246"/>
            <a:ext cx="2962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fn_DFS(</a:t>
            </a:r>
            <a:r>
              <a:rPr lang="en-US" altLang="zh-TW" sz="2400" dirty="0">
                <a:latin typeface="Consolas" panose="020B0609020204030204" pitchFamily="49" charset="0"/>
              </a:rPr>
              <a:t>0</a:t>
            </a:r>
            <a:r>
              <a:rPr lang="zh-TW" altLang="en-US" sz="2400" dirty="0"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latin typeface="Consolas" panose="020B0609020204030204" pitchFamily="49" charset="0"/>
              </a:rPr>
              <a:t>-1</a:t>
            </a:r>
            <a:r>
              <a:rPr lang="zh-TW" alt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C2B8A9-054E-486B-801C-0D48F40D423B}"/>
              </a:ext>
            </a:extLst>
          </p:cNvPr>
          <p:cNvSpPr txBox="1"/>
          <p:nvPr/>
        </p:nvSpPr>
        <p:spPr>
          <a:xfrm>
            <a:off x="1186363" y="2431693"/>
            <a:ext cx="624401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void </a:t>
            </a:r>
            <a:r>
              <a:rPr lang="zh-TW" altLang="en-US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(int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, int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for(auto i:vc_Tree[int_Now])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if(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 !=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] =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]+1;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return;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6A3523-256F-4C14-9C5F-8FF6FF3EC36D}"/>
              </a:ext>
            </a:extLst>
          </p:cNvPr>
          <p:cNvCxnSpPr/>
          <p:nvPr/>
        </p:nvCxnSpPr>
        <p:spPr>
          <a:xfrm>
            <a:off x="2685296" y="1913860"/>
            <a:ext cx="440676" cy="5245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D466C9C-C4F8-40C6-B3AD-F46B16A08EDE}"/>
              </a:ext>
            </a:extLst>
          </p:cNvPr>
          <p:cNvCxnSpPr>
            <a:cxnSpLocks/>
          </p:cNvCxnSpPr>
          <p:nvPr/>
        </p:nvCxnSpPr>
        <p:spPr>
          <a:xfrm>
            <a:off x="3286470" y="1853885"/>
            <a:ext cx="1434386" cy="584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7E398A2-0CBC-449E-95ED-5180FC8FA4AD}"/>
              </a:ext>
            </a:extLst>
          </p:cNvPr>
          <p:cNvGrpSpPr/>
          <p:nvPr/>
        </p:nvGrpSpPr>
        <p:grpSpPr>
          <a:xfrm>
            <a:off x="7883629" y="212042"/>
            <a:ext cx="3634976" cy="2561764"/>
            <a:chOff x="2700008" y="1617468"/>
            <a:chExt cx="5840825" cy="411634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C74A94-BD4E-453A-A8C7-217C2C034E50}"/>
                </a:ext>
              </a:extLst>
            </p:cNvPr>
            <p:cNvSpPr/>
            <p:nvPr/>
          </p:nvSpPr>
          <p:spPr>
            <a:xfrm>
              <a:off x="3430112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07923B-DEE5-4E11-A457-7F06FD57E576}"/>
                </a:ext>
              </a:extLst>
            </p:cNvPr>
            <p:cNvSpPr/>
            <p:nvPr/>
          </p:nvSpPr>
          <p:spPr>
            <a:xfrm>
              <a:off x="4160215" y="281986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D21F17-D569-4794-ACD6-9DBB4134110B}"/>
                </a:ext>
              </a:extLst>
            </p:cNvPr>
            <p:cNvSpPr/>
            <p:nvPr/>
          </p:nvSpPr>
          <p:spPr>
            <a:xfrm>
              <a:off x="4890318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E9AF3A-33F6-4C31-B2AD-C17FF8F697F3}"/>
                </a:ext>
              </a:extLst>
            </p:cNvPr>
            <p:cNvSpPr/>
            <p:nvPr/>
          </p:nvSpPr>
          <p:spPr>
            <a:xfrm>
              <a:off x="5620421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06EECA1-A2E4-4D63-8A13-CFFED6762CCE}"/>
                </a:ext>
              </a:extLst>
            </p:cNvPr>
            <p:cNvSpPr/>
            <p:nvPr/>
          </p:nvSpPr>
          <p:spPr>
            <a:xfrm>
              <a:off x="6350524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C9EDD0-0B54-489D-A2CE-689B47E862D0}"/>
                </a:ext>
              </a:extLst>
            </p:cNvPr>
            <p:cNvSpPr/>
            <p:nvPr/>
          </p:nvSpPr>
          <p:spPr>
            <a:xfrm>
              <a:off x="7080627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BDB22C-2E61-4945-97A5-674B057992EF}"/>
                </a:ext>
              </a:extLst>
            </p:cNvPr>
            <p:cNvSpPr/>
            <p:nvPr/>
          </p:nvSpPr>
          <p:spPr>
            <a:xfrm>
              <a:off x="7810730" y="2818095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617ECFA-F11D-4F87-AAC9-57DF528E745A}"/>
                </a:ext>
              </a:extLst>
            </p:cNvPr>
            <p:cNvSpPr txBox="1"/>
            <p:nvPr/>
          </p:nvSpPr>
          <p:spPr>
            <a:xfrm>
              <a:off x="3891343" y="1617468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vc_Tree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AF2CD9C-42C1-45B7-A14E-AD799460F562}"/>
                </a:ext>
              </a:extLst>
            </p:cNvPr>
            <p:cNvGrpSpPr/>
            <p:nvPr/>
          </p:nvGrpSpPr>
          <p:grpSpPr>
            <a:xfrm>
              <a:off x="2914217" y="2364443"/>
              <a:ext cx="5419925" cy="369332"/>
              <a:chOff x="2914217" y="3237615"/>
              <a:chExt cx="5419925" cy="369332"/>
            </a:xfrm>
          </p:grpSpPr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09C7AC8-A892-4884-91EC-E74ED362B33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D754334-1F30-4778-8F36-47898E4567F9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213108F6-B9F3-44B1-AED9-10711887B53C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D8DFEE4-6E39-4A9A-921F-42ECDAF15B6A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E613FAD-A696-4AF1-8C3E-9028E57F0E4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E5DF95E-581D-4CC2-B3FC-3E765ECD8B78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E056AB9-AD3A-41AD-80F5-B5D5FB3C4D1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593E1179-84AE-4037-AFE8-00274A15359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E0ED32B-0535-419E-A38F-4AFCDFC0CB2E}"/>
                </a:ext>
              </a:extLst>
            </p:cNvPr>
            <p:cNvSpPr txBox="1"/>
            <p:nvPr/>
          </p:nvSpPr>
          <p:spPr>
            <a:xfrm>
              <a:off x="2914217" y="29984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08D9191-F42A-46AA-8A30-1D61057FCB45}"/>
                </a:ext>
              </a:extLst>
            </p:cNvPr>
            <p:cNvSpPr txBox="1"/>
            <p:nvPr/>
          </p:nvSpPr>
          <p:spPr>
            <a:xfrm>
              <a:off x="3644320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1B9B3C-CE15-4844-89EF-016083ED8691}"/>
                </a:ext>
              </a:extLst>
            </p:cNvPr>
            <p:cNvSpPr/>
            <p:nvPr/>
          </p:nvSpPr>
          <p:spPr>
            <a:xfrm>
              <a:off x="2700008" y="354819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2631983-6FB5-43D7-A7F0-359E81D786F9}"/>
                </a:ext>
              </a:extLst>
            </p:cNvPr>
            <p:cNvSpPr txBox="1"/>
            <p:nvPr/>
          </p:nvSpPr>
          <p:spPr>
            <a:xfrm>
              <a:off x="2914217" y="3728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DE2C6D3-0DE1-4316-A56C-8CA4700010DE}"/>
                </a:ext>
              </a:extLst>
            </p:cNvPr>
            <p:cNvSpPr txBox="1"/>
            <p:nvPr/>
          </p:nvSpPr>
          <p:spPr>
            <a:xfrm>
              <a:off x="4374423" y="3002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2C65D35-072C-48E0-900B-7A155D3E2A24}"/>
                </a:ext>
              </a:extLst>
            </p:cNvPr>
            <p:cNvSpPr/>
            <p:nvPr/>
          </p:nvSpPr>
          <p:spPr>
            <a:xfrm>
              <a:off x="2700008" y="427595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169F821-A12A-472B-B59A-345E216AE304}"/>
                </a:ext>
              </a:extLst>
            </p:cNvPr>
            <p:cNvSpPr txBox="1"/>
            <p:nvPr/>
          </p:nvSpPr>
          <p:spPr>
            <a:xfrm>
              <a:off x="2914217" y="44563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0AFD152-B19B-4561-8B14-4332CB3B15C9}"/>
                </a:ext>
              </a:extLst>
            </p:cNvPr>
            <p:cNvSpPr txBox="1"/>
            <p:nvPr/>
          </p:nvSpPr>
          <p:spPr>
            <a:xfrm>
              <a:off x="5104526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46977F0-AB84-4B13-A1F5-F9D8BDFAA387}"/>
                </a:ext>
              </a:extLst>
            </p:cNvPr>
            <p:cNvSpPr txBox="1"/>
            <p:nvPr/>
          </p:nvSpPr>
          <p:spPr>
            <a:xfrm>
              <a:off x="8032456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1EA8F24-92DA-4220-8347-2640ECA36973}"/>
                </a:ext>
              </a:extLst>
            </p:cNvPr>
            <p:cNvSpPr/>
            <p:nvPr/>
          </p:nvSpPr>
          <p:spPr>
            <a:xfrm>
              <a:off x="2700008" y="5003711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F31C120-95B5-42FE-8C61-8FA4FFB44BE3}"/>
                </a:ext>
              </a:extLst>
            </p:cNvPr>
            <p:cNvSpPr txBox="1"/>
            <p:nvPr/>
          </p:nvSpPr>
          <p:spPr>
            <a:xfrm>
              <a:off x="2914217" y="5184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8C522AC-B974-475B-9EB1-CB0D4C07A6F5}"/>
                </a:ext>
              </a:extLst>
            </p:cNvPr>
            <p:cNvSpPr/>
            <p:nvPr/>
          </p:nvSpPr>
          <p:spPr>
            <a:xfrm>
              <a:off x="3430110" y="354996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A3AB5B6-FA9F-4347-94C9-F8863BB0ED59}"/>
                </a:ext>
              </a:extLst>
            </p:cNvPr>
            <p:cNvSpPr txBox="1"/>
            <p:nvPr/>
          </p:nvSpPr>
          <p:spPr>
            <a:xfrm>
              <a:off x="3644319" y="3730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F2B56B5-710F-4E7F-8BE4-9F2E64B3D441}"/>
                </a:ext>
              </a:extLst>
            </p:cNvPr>
            <p:cNvSpPr txBox="1"/>
            <p:nvPr/>
          </p:nvSpPr>
          <p:spPr>
            <a:xfrm>
              <a:off x="5834629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6650FC7-03ED-4A33-BCEB-BFCB0B5CCE61}"/>
                </a:ext>
              </a:extLst>
            </p:cNvPr>
            <p:cNvSpPr/>
            <p:nvPr/>
          </p:nvSpPr>
          <p:spPr>
            <a:xfrm>
              <a:off x="3430110" y="427900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2BB29F8-59EA-4045-B887-5F73E2931841}"/>
                </a:ext>
              </a:extLst>
            </p:cNvPr>
            <p:cNvSpPr txBox="1"/>
            <p:nvPr/>
          </p:nvSpPr>
          <p:spPr>
            <a:xfrm>
              <a:off x="3644319" y="4459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C022688-3739-41DC-A413-CDB75FCCF9E6}"/>
                </a:ext>
              </a:extLst>
            </p:cNvPr>
            <p:cNvSpPr txBox="1"/>
            <p:nvPr/>
          </p:nvSpPr>
          <p:spPr>
            <a:xfrm>
              <a:off x="6574808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01108D0-FE9E-4F87-B1A6-69C6888452A3}"/>
                </a:ext>
              </a:extLst>
            </p:cNvPr>
            <p:cNvSpPr/>
            <p:nvPr/>
          </p:nvSpPr>
          <p:spPr>
            <a:xfrm>
              <a:off x="4890315" y="354766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132147BB-7D68-4AB5-B619-4A2D04D3560E}"/>
                </a:ext>
              </a:extLst>
            </p:cNvPr>
            <p:cNvSpPr txBox="1"/>
            <p:nvPr/>
          </p:nvSpPr>
          <p:spPr>
            <a:xfrm>
              <a:off x="5104524" y="37280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F0FFFCB-B543-4F7D-A89E-A764C545A8E6}"/>
                </a:ext>
              </a:extLst>
            </p:cNvPr>
            <p:cNvSpPr txBox="1"/>
            <p:nvPr/>
          </p:nvSpPr>
          <p:spPr>
            <a:xfrm>
              <a:off x="7306107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28B734-522A-451C-AE36-A7F3D64D1A86}"/>
                </a:ext>
              </a:extLst>
            </p:cNvPr>
            <p:cNvSpPr/>
            <p:nvPr/>
          </p:nvSpPr>
          <p:spPr>
            <a:xfrm>
              <a:off x="2700009" y="281809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53AF375-C494-4C0C-923C-BACC7DADCFFB}"/>
              </a:ext>
            </a:extLst>
          </p:cNvPr>
          <p:cNvGrpSpPr/>
          <p:nvPr/>
        </p:nvGrpSpPr>
        <p:grpSpPr>
          <a:xfrm>
            <a:off x="9426903" y="2773806"/>
            <a:ext cx="2091701" cy="3848987"/>
            <a:chOff x="9280077" y="3211033"/>
            <a:chExt cx="1563984" cy="3161414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1A6DF30-2279-4E6F-974F-66D289F4C016}"/>
                </a:ext>
              </a:extLst>
            </p:cNvPr>
            <p:cNvCxnSpPr/>
            <p:nvPr/>
          </p:nvCxnSpPr>
          <p:spPr>
            <a:xfrm>
              <a:off x="9301335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525EF54-5A4C-4A5A-BE4B-96CA41DD5929}"/>
                </a:ext>
              </a:extLst>
            </p:cNvPr>
            <p:cNvCxnSpPr/>
            <p:nvPr/>
          </p:nvCxnSpPr>
          <p:spPr>
            <a:xfrm>
              <a:off x="10837046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7B79E57-4FDC-4CD2-96BF-65A61DAFA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0077" y="6347638"/>
              <a:ext cx="156398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1AD18EC-CFD3-4968-B6DF-FAAE0A923ECE}"/>
              </a:ext>
            </a:extLst>
          </p:cNvPr>
          <p:cNvSpPr txBox="1"/>
          <p:nvPr/>
        </p:nvSpPr>
        <p:spPr>
          <a:xfrm>
            <a:off x="9567805" y="6138546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fn_DFS(0, -1)</a:t>
            </a: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72A5FCD-1025-46E7-A988-732FBBE4FFEF}"/>
              </a:ext>
            </a:extLst>
          </p:cNvPr>
          <p:cNvGrpSpPr/>
          <p:nvPr/>
        </p:nvGrpSpPr>
        <p:grpSpPr>
          <a:xfrm>
            <a:off x="2897082" y="5525754"/>
            <a:ext cx="5895290" cy="843887"/>
            <a:chOff x="662364" y="4870153"/>
            <a:chExt cx="8254152" cy="1181549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F02A8C50-30F3-4101-BC7E-46FE1230A724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D1B79C0-8DAF-447A-8338-43808B10A85B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E954ADA-49F0-4EEE-99FE-71F65D5D055B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FD6FAA82-0D38-407C-99E7-4A5776018BD6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1D40FD7-256E-436A-A800-FD83112A0539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970D780-7C4F-4214-9162-11BBD540A753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C3F3F79-CFF5-415C-B221-3B5E9D1A3D69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BB35F52-AE80-411A-AB49-59BF1B3E6D46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DA0A2D4-7F3E-4D2D-899D-C1BAEA847649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E6A10CD-B2B5-423F-9D8D-143DFC1300F6}"/>
                </a:ext>
              </a:extLst>
            </p:cNvPr>
            <p:cNvSpPr txBox="1"/>
            <p:nvPr/>
          </p:nvSpPr>
          <p:spPr>
            <a:xfrm>
              <a:off x="662364" y="5500212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39F0E481-9726-4926-9218-4B55292D016C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36501B5A-D4D6-4ED1-B8EC-4C39084AEF6D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783E837B-0CA0-4E85-9CC1-7C9B337DBC8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4DF49BE-2FA1-49B9-9DAA-93ECEC1CBB0F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9D337585-E8C6-4B99-A82C-45FD901B5C34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2834430A-081A-4BFE-8DAA-09EF6614670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F2693950-8427-40D7-A924-B6DBCD126BE4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8B603E87-8DC8-49E9-8EC7-35F0AA7D218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1B757ED1-10B3-467D-8043-2D9B39FBE317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D7875A22-EB71-48A9-BC2A-987102D1671B}"/>
                </a:ext>
              </a:extLst>
            </p:cNvPr>
            <p:cNvGrpSpPr/>
            <p:nvPr/>
          </p:nvGrpSpPr>
          <p:grpSpPr>
            <a:xfrm>
              <a:off x="3289900" y="5500211"/>
              <a:ext cx="5540637" cy="517112"/>
              <a:chOff x="2914217" y="3237615"/>
              <a:chExt cx="5540637" cy="517112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EE0DA02-8D62-452C-9B34-0A48E1CCA0C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13A70EA-8DB4-4EE1-905A-C7BD01ED2A3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4B87BE52-4C8A-4E96-8131-3BB776CBB05A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D0EF6CB8-5B56-446E-BB02-3CE35ADACC6B}"/>
                  </a:ext>
                </a:extLst>
              </p:cNvPr>
              <p:cNvSpPr txBox="1"/>
              <p:nvPr/>
            </p:nvSpPr>
            <p:spPr>
              <a:xfrm>
                <a:off x="5112045" y="3237615"/>
                <a:ext cx="301687" cy="51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664564A-3D1D-444B-B70F-4E33A2CBAD50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0B40175-3F07-4289-8459-19B7C71E3C67}"/>
                  </a:ext>
                </a:extLst>
              </p:cNvPr>
              <p:cNvSpPr txBox="1"/>
              <p:nvPr/>
            </p:nvSpPr>
            <p:spPr>
              <a:xfrm>
                <a:off x="657224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AE832710-1EAC-43A8-A759-18AE802D7F84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927EFF3E-2189-412E-9767-E2B39B9B49DD}"/>
                  </a:ext>
                </a:extLst>
              </p:cNvPr>
              <p:cNvSpPr txBox="1"/>
              <p:nvPr/>
            </p:nvSpPr>
            <p:spPr>
              <a:xfrm>
                <a:off x="8032455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1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DDC14746-0596-4D78-BC5D-55C879666B29}"/>
              </a:ext>
            </a:extLst>
          </p:cNvPr>
          <p:cNvGrpSpPr/>
          <p:nvPr/>
        </p:nvGrpSpPr>
        <p:grpSpPr>
          <a:xfrm>
            <a:off x="6970775" y="2312141"/>
            <a:ext cx="778687" cy="461665"/>
            <a:chOff x="6970670" y="961278"/>
            <a:chExt cx="778687" cy="461665"/>
          </a:xfrm>
        </p:grpSpPr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id="{32F1FCC3-D022-4485-9631-2C30A0BAD336}"/>
                </a:ext>
              </a:extLst>
            </p:cNvPr>
            <p:cNvCxnSpPr>
              <a:cxnSpLocks/>
            </p:cNvCxnSpPr>
            <p:nvPr/>
          </p:nvCxnSpPr>
          <p:spPr>
            <a:xfrm>
              <a:off x="7322289" y="1192111"/>
              <a:ext cx="42706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7E325212-5D74-40E6-AE64-A012913C3184}"/>
                </a:ext>
              </a:extLst>
            </p:cNvPr>
            <p:cNvSpPr txBox="1"/>
            <p:nvPr/>
          </p:nvSpPr>
          <p:spPr>
            <a:xfrm>
              <a:off x="6970670" y="961278"/>
              <a:ext cx="32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i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7F0DC181-A070-4FC7-99D8-A52BEAEE79C1}"/>
              </a:ext>
            </a:extLst>
          </p:cNvPr>
          <p:cNvCxnSpPr>
            <a:cxnSpLocks/>
          </p:cNvCxnSpPr>
          <p:nvPr/>
        </p:nvCxnSpPr>
        <p:spPr>
          <a:xfrm>
            <a:off x="8117925" y="290153"/>
            <a:ext cx="0" cy="4184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9BD892AF-40CD-476A-885C-0E46ED183F63}"/>
              </a:ext>
            </a:extLst>
          </p:cNvPr>
          <p:cNvSpPr txBox="1"/>
          <p:nvPr/>
        </p:nvSpPr>
        <p:spPr>
          <a:xfrm>
            <a:off x="4166766" y="342900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7 !=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2F627C7C-288F-492C-977C-BB93C784C363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000687" y="4395000"/>
            <a:ext cx="2536327" cy="1130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277AE6B0-C8AB-462F-A57C-6152A725D8C1}"/>
              </a:ext>
            </a:extLst>
          </p:cNvPr>
          <p:cNvSpPr txBox="1"/>
          <p:nvPr/>
        </p:nvSpPr>
        <p:spPr>
          <a:xfrm>
            <a:off x="9563069" y="5786457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fn_DFS(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3814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2117B74-18A2-457F-BE79-07224A512B6B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59CA39-3188-4F2C-A1ED-5BD44B4E2850}"/>
              </a:ext>
            </a:extLst>
          </p:cNvPr>
          <p:cNvSpPr txBox="1"/>
          <p:nvPr/>
        </p:nvSpPr>
        <p:spPr>
          <a:xfrm>
            <a:off x="1203827" y="1332246"/>
            <a:ext cx="2962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fn_DFS(</a:t>
            </a:r>
            <a:r>
              <a:rPr lang="en-US" altLang="zh-TW" sz="2400" dirty="0">
                <a:latin typeface="Consolas" panose="020B0609020204030204" pitchFamily="49" charset="0"/>
              </a:rPr>
              <a:t>7</a:t>
            </a:r>
            <a:r>
              <a:rPr lang="zh-TW" altLang="en-US" sz="2400" dirty="0"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latin typeface="Consolas" panose="020B0609020204030204" pitchFamily="49" charset="0"/>
              </a:rPr>
              <a:t>0</a:t>
            </a:r>
            <a:r>
              <a:rPr lang="zh-TW" alt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C2B8A9-054E-486B-801C-0D48F40D423B}"/>
              </a:ext>
            </a:extLst>
          </p:cNvPr>
          <p:cNvSpPr txBox="1"/>
          <p:nvPr/>
        </p:nvSpPr>
        <p:spPr>
          <a:xfrm>
            <a:off x="1186363" y="2431693"/>
            <a:ext cx="624401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void </a:t>
            </a:r>
            <a:r>
              <a:rPr lang="zh-TW" altLang="en-US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(int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, int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for(auto i:vc_Tree[int_Now])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if(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 !=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] =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]+1;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return;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6A3523-256F-4C14-9C5F-8FF6FF3EC36D}"/>
              </a:ext>
            </a:extLst>
          </p:cNvPr>
          <p:cNvCxnSpPr/>
          <p:nvPr/>
        </p:nvCxnSpPr>
        <p:spPr>
          <a:xfrm>
            <a:off x="2685296" y="1913860"/>
            <a:ext cx="440676" cy="5245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D466C9C-C4F8-40C6-B3AD-F46B16A08EDE}"/>
              </a:ext>
            </a:extLst>
          </p:cNvPr>
          <p:cNvCxnSpPr>
            <a:cxnSpLocks/>
          </p:cNvCxnSpPr>
          <p:nvPr/>
        </p:nvCxnSpPr>
        <p:spPr>
          <a:xfrm>
            <a:off x="3286470" y="1853885"/>
            <a:ext cx="1434386" cy="584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7E398A2-0CBC-449E-95ED-5180FC8FA4AD}"/>
              </a:ext>
            </a:extLst>
          </p:cNvPr>
          <p:cNvGrpSpPr/>
          <p:nvPr/>
        </p:nvGrpSpPr>
        <p:grpSpPr>
          <a:xfrm>
            <a:off x="7883629" y="212042"/>
            <a:ext cx="3634976" cy="2561764"/>
            <a:chOff x="2700008" y="1617468"/>
            <a:chExt cx="5840825" cy="411634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C74A94-BD4E-453A-A8C7-217C2C034E50}"/>
                </a:ext>
              </a:extLst>
            </p:cNvPr>
            <p:cNvSpPr/>
            <p:nvPr/>
          </p:nvSpPr>
          <p:spPr>
            <a:xfrm>
              <a:off x="3430112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07923B-DEE5-4E11-A457-7F06FD57E576}"/>
                </a:ext>
              </a:extLst>
            </p:cNvPr>
            <p:cNvSpPr/>
            <p:nvPr/>
          </p:nvSpPr>
          <p:spPr>
            <a:xfrm>
              <a:off x="4160215" y="281986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D21F17-D569-4794-ACD6-9DBB4134110B}"/>
                </a:ext>
              </a:extLst>
            </p:cNvPr>
            <p:cNvSpPr/>
            <p:nvPr/>
          </p:nvSpPr>
          <p:spPr>
            <a:xfrm>
              <a:off x="4890318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E9AF3A-33F6-4C31-B2AD-C17FF8F697F3}"/>
                </a:ext>
              </a:extLst>
            </p:cNvPr>
            <p:cNvSpPr/>
            <p:nvPr/>
          </p:nvSpPr>
          <p:spPr>
            <a:xfrm>
              <a:off x="5620421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06EECA1-A2E4-4D63-8A13-CFFED6762CCE}"/>
                </a:ext>
              </a:extLst>
            </p:cNvPr>
            <p:cNvSpPr/>
            <p:nvPr/>
          </p:nvSpPr>
          <p:spPr>
            <a:xfrm>
              <a:off x="6350524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C9EDD0-0B54-489D-A2CE-689B47E862D0}"/>
                </a:ext>
              </a:extLst>
            </p:cNvPr>
            <p:cNvSpPr/>
            <p:nvPr/>
          </p:nvSpPr>
          <p:spPr>
            <a:xfrm>
              <a:off x="7080627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BDB22C-2E61-4945-97A5-674B057992EF}"/>
                </a:ext>
              </a:extLst>
            </p:cNvPr>
            <p:cNvSpPr/>
            <p:nvPr/>
          </p:nvSpPr>
          <p:spPr>
            <a:xfrm>
              <a:off x="7810730" y="2818095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617ECFA-F11D-4F87-AAC9-57DF528E745A}"/>
                </a:ext>
              </a:extLst>
            </p:cNvPr>
            <p:cNvSpPr txBox="1"/>
            <p:nvPr/>
          </p:nvSpPr>
          <p:spPr>
            <a:xfrm>
              <a:off x="3891343" y="1617468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vc_Tree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AF2CD9C-42C1-45B7-A14E-AD799460F562}"/>
                </a:ext>
              </a:extLst>
            </p:cNvPr>
            <p:cNvGrpSpPr/>
            <p:nvPr/>
          </p:nvGrpSpPr>
          <p:grpSpPr>
            <a:xfrm>
              <a:off x="2914217" y="2364443"/>
              <a:ext cx="5419925" cy="369332"/>
              <a:chOff x="2914217" y="3237615"/>
              <a:chExt cx="5419925" cy="369332"/>
            </a:xfrm>
          </p:grpSpPr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09C7AC8-A892-4884-91EC-E74ED362B33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D754334-1F30-4778-8F36-47898E4567F9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213108F6-B9F3-44B1-AED9-10711887B53C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D8DFEE4-6E39-4A9A-921F-42ECDAF15B6A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E613FAD-A696-4AF1-8C3E-9028E57F0E4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E5DF95E-581D-4CC2-B3FC-3E765ECD8B78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E056AB9-AD3A-41AD-80F5-B5D5FB3C4D1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593E1179-84AE-4037-AFE8-00274A15359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E0ED32B-0535-419E-A38F-4AFCDFC0CB2E}"/>
                </a:ext>
              </a:extLst>
            </p:cNvPr>
            <p:cNvSpPr txBox="1"/>
            <p:nvPr/>
          </p:nvSpPr>
          <p:spPr>
            <a:xfrm>
              <a:off x="2914217" y="29984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08D9191-F42A-46AA-8A30-1D61057FCB45}"/>
                </a:ext>
              </a:extLst>
            </p:cNvPr>
            <p:cNvSpPr txBox="1"/>
            <p:nvPr/>
          </p:nvSpPr>
          <p:spPr>
            <a:xfrm>
              <a:off x="3644320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1B9B3C-CE15-4844-89EF-016083ED8691}"/>
                </a:ext>
              </a:extLst>
            </p:cNvPr>
            <p:cNvSpPr/>
            <p:nvPr/>
          </p:nvSpPr>
          <p:spPr>
            <a:xfrm>
              <a:off x="2700008" y="354819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2631983-6FB5-43D7-A7F0-359E81D786F9}"/>
                </a:ext>
              </a:extLst>
            </p:cNvPr>
            <p:cNvSpPr txBox="1"/>
            <p:nvPr/>
          </p:nvSpPr>
          <p:spPr>
            <a:xfrm>
              <a:off x="2914217" y="3728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DE2C6D3-0DE1-4316-A56C-8CA4700010DE}"/>
                </a:ext>
              </a:extLst>
            </p:cNvPr>
            <p:cNvSpPr txBox="1"/>
            <p:nvPr/>
          </p:nvSpPr>
          <p:spPr>
            <a:xfrm>
              <a:off x="4374423" y="3002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2C65D35-072C-48E0-900B-7A155D3E2A24}"/>
                </a:ext>
              </a:extLst>
            </p:cNvPr>
            <p:cNvSpPr/>
            <p:nvPr/>
          </p:nvSpPr>
          <p:spPr>
            <a:xfrm>
              <a:off x="2700008" y="427595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169F821-A12A-472B-B59A-345E216AE304}"/>
                </a:ext>
              </a:extLst>
            </p:cNvPr>
            <p:cNvSpPr txBox="1"/>
            <p:nvPr/>
          </p:nvSpPr>
          <p:spPr>
            <a:xfrm>
              <a:off x="2914217" y="44563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0AFD152-B19B-4561-8B14-4332CB3B15C9}"/>
                </a:ext>
              </a:extLst>
            </p:cNvPr>
            <p:cNvSpPr txBox="1"/>
            <p:nvPr/>
          </p:nvSpPr>
          <p:spPr>
            <a:xfrm>
              <a:off x="5104526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46977F0-AB84-4B13-A1F5-F9D8BDFAA387}"/>
                </a:ext>
              </a:extLst>
            </p:cNvPr>
            <p:cNvSpPr txBox="1"/>
            <p:nvPr/>
          </p:nvSpPr>
          <p:spPr>
            <a:xfrm>
              <a:off x="8032456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1EA8F24-92DA-4220-8347-2640ECA36973}"/>
                </a:ext>
              </a:extLst>
            </p:cNvPr>
            <p:cNvSpPr/>
            <p:nvPr/>
          </p:nvSpPr>
          <p:spPr>
            <a:xfrm>
              <a:off x="2700008" y="5003711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F31C120-95B5-42FE-8C61-8FA4FFB44BE3}"/>
                </a:ext>
              </a:extLst>
            </p:cNvPr>
            <p:cNvSpPr txBox="1"/>
            <p:nvPr/>
          </p:nvSpPr>
          <p:spPr>
            <a:xfrm>
              <a:off x="2914217" y="5184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8C522AC-B974-475B-9EB1-CB0D4C07A6F5}"/>
                </a:ext>
              </a:extLst>
            </p:cNvPr>
            <p:cNvSpPr/>
            <p:nvPr/>
          </p:nvSpPr>
          <p:spPr>
            <a:xfrm>
              <a:off x="3430110" y="354996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A3AB5B6-FA9F-4347-94C9-F8863BB0ED59}"/>
                </a:ext>
              </a:extLst>
            </p:cNvPr>
            <p:cNvSpPr txBox="1"/>
            <p:nvPr/>
          </p:nvSpPr>
          <p:spPr>
            <a:xfrm>
              <a:off x="3644319" y="3730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F2B56B5-710F-4E7F-8BE4-9F2E64B3D441}"/>
                </a:ext>
              </a:extLst>
            </p:cNvPr>
            <p:cNvSpPr txBox="1"/>
            <p:nvPr/>
          </p:nvSpPr>
          <p:spPr>
            <a:xfrm>
              <a:off x="5834629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6650FC7-03ED-4A33-BCEB-BFCB0B5CCE61}"/>
                </a:ext>
              </a:extLst>
            </p:cNvPr>
            <p:cNvSpPr/>
            <p:nvPr/>
          </p:nvSpPr>
          <p:spPr>
            <a:xfrm>
              <a:off x="3430110" y="427900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2BB29F8-59EA-4045-B887-5F73E2931841}"/>
                </a:ext>
              </a:extLst>
            </p:cNvPr>
            <p:cNvSpPr txBox="1"/>
            <p:nvPr/>
          </p:nvSpPr>
          <p:spPr>
            <a:xfrm>
              <a:off x="3644319" y="4459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C022688-3739-41DC-A413-CDB75FCCF9E6}"/>
                </a:ext>
              </a:extLst>
            </p:cNvPr>
            <p:cNvSpPr txBox="1"/>
            <p:nvPr/>
          </p:nvSpPr>
          <p:spPr>
            <a:xfrm>
              <a:off x="6574808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01108D0-FE9E-4F87-B1A6-69C6888452A3}"/>
                </a:ext>
              </a:extLst>
            </p:cNvPr>
            <p:cNvSpPr/>
            <p:nvPr/>
          </p:nvSpPr>
          <p:spPr>
            <a:xfrm>
              <a:off x="4890315" y="354766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132147BB-7D68-4AB5-B619-4A2D04D3560E}"/>
                </a:ext>
              </a:extLst>
            </p:cNvPr>
            <p:cNvSpPr txBox="1"/>
            <p:nvPr/>
          </p:nvSpPr>
          <p:spPr>
            <a:xfrm>
              <a:off x="5104524" y="37280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F0FFFCB-B543-4F7D-A89E-A764C545A8E6}"/>
                </a:ext>
              </a:extLst>
            </p:cNvPr>
            <p:cNvSpPr txBox="1"/>
            <p:nvPr/>
          </p:nvSpPr>
          <p:spPr>
            <a:xfrm>
              <a:off x="7306107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28B734-522A-451C-AE36-A7F3D64D1A86}"/>
                </a:ext>
              </a:extLst>
            </p:cNvPr>
            <p:cNvSpPr/>
            <p:nvPr/>
          </p:nvSpPr>
          <p:spPr>
            <a:xfrm>
              <a:off x="2700009" y="281809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53AF375-C494-4C0C-923C-BACC7DADCFFB}"/>
              </a:ext>
            </a:extLst>
          </p:cNvPr>
          <p:cNvGrpSpPr/>
          <p:nvPr/>
        </p:nvGrpSpPr>
        <p:grpSpPr>
          <a:xfrm>
            <a:off x="9426903" y="2773806"/>
            <a:ext cx="2091701" cy="3848987"/>
            <a:chOff x="9280077" y="3211033"/>
            <a:chExt cx="1563984" cy="3161414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1A6DF30-2279-4E6F-974F-66D289F4C016}"/>
                </a:ext>
              </a:extLst>
            </p:cNvPr>
            <p:cNvCxnSpPr/>
            <p:nvPr/>
          </p:nvCxnSpPr>
          <p:spPr>
            <a:xfrm>
              <a:off x="9301335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525EF54-5A4C-4A5A-BE4B-96CA41DD5929}"/>
                </a:ext>
              </a:extLst>
            </p:cNvPr>
            <p:cNvCxnSpPr/>
            <p:nvPr/>
          </p:nvCxnSpPr>
          <p:spPr>
            <a:xfrm>
              <a:off x="10837046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7B79E57-4FDC-4CD2-96BF-65A61DAFA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0077" y="6347638"/>
              <a:ext cx="156398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1AD18EC-CFD3-4968-B6DF-FAAE0A923ECE}"/>
              </a:ext>
            </a:extLst>
          </p:cNvPr>
          <p:cNvSpPr txBox="1"/>
          <p:nvPr/>
        </p:nvSpPr>
        <p:spPr>
          <a:xfrm>
            <a:off x="9567805" y="6138546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fn_DFS(0, -1)</a:t>
            </a: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72A5FCD-1025-46E7-A988-732FBBE4FFEF}"/>
              </a:ext>
            </a:extLst>
          </p:cNvPr>
          <p:cNvGrpSpPr/>
          <p:nvPr/>
        </p:nvGrpSpPr>
        <p:grpSpPr>
          <a:xfrm>
            <a:off x="2897082" y="5525754"/>
            <a:ext cx="5895290" cy="843887"/>
            <a:chOff x="662364" y="4870153"/>
            <a:chExt cx="8254152" cy="1181549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F02A8C50-30F3-4101-BC7E-46FE1230A724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D1B79C0-8DAF-447A-8338-43808B10A85B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E954ADA-49F0-4EEE-99FE-71F65D5D055B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FD6FAA82-0D38-407C-99E7-4A5776018BD6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1D40FD7-256E-436A-A800-FD83112A0539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970D780-7C4F-4214-9162-11BBD540A753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C3F3F79-CFF5-415C-B221-3B5E9D1A3D69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BB35F52-AE80-411A-AB49-59BF1B3E6D46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DA0A2D4-7F3E-4D2D-899D-C1BAEA847649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E6A10CD-B2B5-423F-9D8D-143DFC1300F6}"/>
                </a:ext>
              </a:extLst>
            </p:cNvPr>
            <p:cNvSpPr txBox="1"/>
            <p:nvPr/>
          </p:nvSpPr>
          <p:spPr>
            <a:xfrm>
              <a:off x="662364" y="5500212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39F0E481-9726-4926-9218-4B55292D016C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36501B5A-D4D6-4ED1-B8EC-4C39084AEF6D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783E837B-0CA0-4E85-9CC1-7C9B337DBC8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4DF49BE-2FA1-49B9-9DAA-93ECEC1CBB0F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9D337585-E8C6-4B99-A82C-45FD901B5C34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2834430A-081A-4BFE-8DAA-09EF6614670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F2693950-8427-40D7-A924-B6DBCD126BE4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8B603E87-8DC8-49E9-8EC7-35F0AA7D218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1B757ED1-10B3-467D-8043-2D9B39FBE317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D7875A22-EB71-48A9-BC2A-987102D1671B}"/>
                </a:ext>
              </a:extLst>
            </p:cNvPr>
            <p:cNvGrpSpPr/>
            <p:nvPr/>
          </p:nvGrpSpPr>
          <p:grpSpPr>
            <a:xfrm>
              <a:off x="3289900" y="5500211"/>
              <a:ext cx="5540637" cy="517112"/>
              <a:chOff x="2914217" y="3237615"/>
              <a:chExt cx="5540637" cy="517112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EE0DA02-8D62-452C-9B34-0A48E1CCA0C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13A70EA-8DB4-4EE1-905A-C7BD01ED2A3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4B87BE52-4C8A-4E96-8131-3BB776CBB05A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D0EF6CB8-5B56-446E-BB02-3CE35ADACC6B}"/>
                  </a:ext>
                </a:extLst>
              </p:cNvPr>
              <p:cNvSpPr txBox="1"/>
              <p:nvPr/>
            </p:nvSpPr>
            <p:spPr>
              <a:xfrm>
                <a:off x="5112045" y="3237615"/>
                <a:ext cx="301687" cy="51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664564A-3D1D-444B-B70F-4E33A2CBAD50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0B40175-3F07-4289-8459-19B7C71E3C67}"/>
                  </a:ext>
                </a:extLst>
              </p:cNvPr>
              <p:cNvSpPr txBox="1"/>
              <p:nvPr/>
            </p:nvSpPr>
            <p:spPr>
              <a:xfrm>
                <a:off x="657224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AE832710-1EAC-43A8-A759-18AE802D7F84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927EFF3E-2189-412E-9767-E2B39B9B49DD}"/>
                  </a:ext>
                </a:extLst>
              </p:cNvPr>
              <p:cNvSpPr txBox="1"/>
              <p:nvPr/>
            </p:nvSpPr>
            <p:spPr>
              <a:xfrm>
                <a:off x="8032455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DDC14746-0596-4D78-BC5D-55C879666B29}"/>
              </a:ext>
            </a:extLst>
          </p:cNvPr>
          <p:cNvGrpSpPr/>
          <p:nvPr/>
        </p:nvGrpSpPr>
        <p:grpSpPr>
          <a:xfrm>
            <a:off x="6985075" y="959239"/>
            <a:ext cx="778687" cy="461665"/>
            <a:chOff x="6970670" y="961278"/>
            <a:chExt cx="778687" cy="461665"/>
          </a:xfrm>
        </p:grpSpPr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id="{32F1FCC3-D022-4485-9631-2C30A0BAD336}"/>
                </a:ext>
              </a:extLst>
            </p:cNvPr>
            <p:cNvCxnSpPr>
              <a:cxnSpLocks/>
            </p:cNvCxnSpPr>
            <p:nvPr/>
          </p:nvCxnSpPr>
          <p:spPr>
            <a:xfrm>
              <a:off x="7322289" y="1192111"/>
              <a:ext cx="42706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7E325212-5D74-40E6-AE64-A012913C3184}"/>
                </a:ext>
              </a:extLst>
            </p:cNvPr>
            <p:cNvSpPr txBox="1"/>
            <p:nvPr/>
          </p:nvSpPr>
          <p:spPr>
            <a:xfrm>
              <a:off x="6970670" y="961278"/>
              <a:ext cx="32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i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7F0DC181-A070-4FC7-99D8-A52BEAEE79C1}"/>
              </a:ext>
            </a:extLst>
          </p:cNvPr>
          <p:cNvCxnSpPr>
            <a:cxnSpLocks/>
          </p:cNvCxnSpPr>
          <p:nvPr/>
        </p:nvCxnSpPr>
        <p:spPr>
          <a:xfrm>
            <a:off x="11291419" y="279897"/>
            <a:ext cx="0" cy="4184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9BD892AF-40CD-476A-885C-0E46ED183F63}"/>
              </a:ext>
            </a:extLst>
          </p:cNvPr>
          <p:cNvSpPr txBox="1"/>
          <p:nvPr/>
        </p:nvSpPr>
        <p:spPr>
          <a:xfrm>
            <a:off x="4166766" y="34290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0 ==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277AE6B0-C8AB-462F-A57C-6152A725D8C1}"/>
              </a:ext>
            </a:extLst>
          </p:cNvPr>
          <p:cNvSpPr txBox="1"/>
          <p:nvPr/>
        </p:nvSpPr>
        <p:spPr>
          <a:xfrm>
            <a:off x="9563069" y="5786457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r>
              <a:rPr lang="zh-TW" altLang="en-US" dirty="0">
                <a:latin typeface="Consolas" panose="020B0609020204030204" pitchFamily="49" charset="0"/>
              </a:rPr>
              <a:t>, </a:t>
            </a:r>
            <a:r>
              <a:rPr lang="en-US" altLang="zh-TW" dirty="0">
                <a:latin typeface="Consolas" panose="020B0609020204030204" pitchFamily="49" charset="0"/>
              </a:rPr>
              <a:t>0</a:t>
            </a:r>
            <a:r>
              <a:rPr lang="zh-TW" altLang="en-US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E3521411-95EE-414F-90B3-45746F35C96F}"/>
              </a:ext>
            </a:extLst>
          </p:cNvPr>
          <p:cNvGrpSpPr/>
          <p:nvPr/>
        </p:nvGrpSpPr>
        <p:grpSpPr>
          <a:xfrm>
            <a:off x="5185904" y="3422954"/>
            <a:ext cx="1276320" cy="369332"/>
            <a:chOff x="5185904" y="3422954"/>
            <a:chExt cx="1276320" cy="369332"/>
          </a:xfrm>
        </p:grpSpPr>
        <p:cxnSp>
          <p:nvCxnSpPr>
            <p:cNvPr id="107" name="直線單箭頭接點 106">
              <a:extLst>
                <a:ext uri="{FF2B5EF4-FFF2-40B4-BE49-F238E27FC236}">
                  <a16:creationId xmlns:a16="http://schemas.microsoft.com/office/drawing/2014/main" id="{386319B0-5FE2-49F7-98A1-DB5812C6DB11}"/>
                </a:ext>
              </a:extLst>
            </p:cNvPr>
            <p:cNvCxnSpPr>
              <a:cxnSpLocks/>
            </p:cNvCxnSpPr>
            <p:nvPr/>
          </p:nvCxnSpPr>
          <p:spPr>
            <a:xfrm>
              <a:off x="5185904" y="3613666"/>
              <a:ext cx="659266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354548F6-7D2C-47CD-B679-7BA92C7BDC89}"/>
                </a:ext>
              </a:extLst>
            </p:cNvPr>
            <p:cNvSpPr txBox="1"/>
            <p:nvPr/>
          </p:nvSpPr>
          <p:spPr>
            <a:xfrm>
              <a:off x="5873601" y="3422954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END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85ACFE8B-D6C9-4670-BFCB-6F380031073C}"/>
              </a:ext>
            </a:extLst>
          </p:cNvPr>
          <p:cNvCxnSpPr>
            <a:cxnSpLocks/>
          </p:cNvCxnSpPr>
          <p:nvPr/>
        </p:nvCxnSpPr>
        <p:spPr>
          <a:xfrm>
            <a:off x="9569229" y="5971123"/>
            <a:ext cx="17556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02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2117B74-18A2-457F-BE79-07224A512B6B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59CA39-3188-4F2C-A1ED-5BD44B4E2850}"/>
              </a:ext>
            </a:extLst>
          </p:cNvPr>
          <p:cNvSpPr txBox="1"/>
          <p:nvPr/>
        </p:nvSpPr>
        <p:spPr>
          <a:xfrm>
            <a:off x="1203827" y="1332246"/>
            <a:ext cx="2962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fn_DFS(</a:t>
            </a:r>
            <a:r>
              <a:rPr lang="en-US" altLang="zh-TW" sz="2400" dirty="0">
                <a:latin typeface="Consolas" panose="020B0609020204030204" pitchFamily="49" charset="0"/>
              </a:rPr>
              <a:t>7</a:t>
            </a:r>
            <a:r>
              <a:rPr lang="zh-TW" altLang="en-US" sz="2400" dirty="0"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latin typeface="Consolas" panose="020B0609020204030204" pitchFamily="49" charset="0"/>
              </a:rPr>
              <a:t>0</a:t>
            </a:r>
            <a:r>
              <a:rPr lang="zh-TW" alt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C2B8A9-054E-486B-801C-0D48F40D423B}"/>
              </a:ext>
            </a:extLst>
          </p:cNvPr>
          <p:cNvSpPr txBox="1"/>
          <p:nvPr/>
        </p:nvSpPr>
        <p:spPr>
          <a:xfrm>
            <a:off x="1186363" y="2431693"/>
            <a:ext cx="624401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</a:rPr>
              <a:t>void </a:t>
            </a:r>
            <a:r>
              <a:rPr lang="zh-TW" altLang="en-US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(int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, int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for(auto i:vc_Tree[int_Now])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if(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 != </a:t>
            </a:r>
            <a:r>
              <a:rPr lang="en-US" altLang="zh-TW" sz="1600" dirty="0" err="1">
                <a:latin typeface="Consolas" panose="020B0609020204030204" pitchFamily="49" charset="0"/>
              </a:rPr>
              <a:t>int_Pre</a:t>
            </a:r>
            <a:r>
              <a:rPr lang="en-US" altLang="zh-TW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] = </a:t>
            </a:r>
            <a:r>
              <a:rPr lang="en-US" altLang="zh-TW" sz="1600" dirty="0" err="1">
                <a:latin typeface="Consolas" panose="020B0609020204030204" pitchFamily="49" charset="0"/>
              </a:rPr>
              <a:t>intarr_Depth</a:t>
            </a:r>
            <a:r>
              <a:rPr lang="en-US" altLang="zh-TW" sz="1600" dirty="0">
                <a:latin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]+1;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en-US" altLang="zh-TW" sz="1600" dirty="0" err="1">
                <a:latin typeface="Consolas" panose="020B0609020204030204" pitchFamily="49" charset="0"/>
              </a:rPr>
              <a:t>fn_DFS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int_Now</a:t>
            </a:r>
            <a:r>
              <a:rPr lang="en-US" altLang="zh-TW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    return;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6A3523-256F-4C14-9C5F-8FF6FF3EC36D}"/>
              </a:ext>
            </a:extLst>
          </p:cNvPr>
          <p:cNvCxnSpPr/>
          <p:nvPr/>
        </p:nvCxnSpPr>
        <p:spPr>
          <a:xfrm>
            <a:off x="2685296" y="1913860"/>
            <a:ext cx="440676" cy="5245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D466C9C-C4F8-40C6-B3AD-F46B16A08EDE}"/>
              </a:ext>
            </a:extLst>
          </p:cNvPr>
          <p:cNvCxnSpPr>
            <a:cxnSpLocks/>
          </p:cNvCxnSpPr>
          <p:nvPr/>
        </p:nvCxnSpPr>
        <p:spPr>
          <a:xfrm>
            <a:off x="3286470" y="1853885"/>
            <a:ext cx="1434386" cy="584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7E398A2-0CBC-449E-95ED-5180FC8FA4AD}"/>
              </a:ext>
            </a:extLst>
          </p:cNvPr>
          <p:cNvGrpSpPr/>
          <p:nvPr/>
        </p:nvGrpSpPr>
        <p:grpSpPr>
          <a:xfrm>
            <a:off x="7883629" y="212042"/>
            <a:ext cx="3634976" cy="2561764"/>
            <a:chOff x="2700008" y="1617468"/>
            <a:chExt cx="5840825" cy="411634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C74A94-BD4E-453A-A8C7-217C2C034E50}"/>
                </a:ext>
              </a:extLst>
            </p:cNvPr>
            <p:cNvSpPr/>
            <p:nvPr/>
          </p:nvSpPr>
          <p:spPr>
            <a:xfrm>
              <a:off x="3430112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07923B-DEE5-4E11-A457-7F06FD57E576}"/>
                </a:ext>
              </a:extLst>
            </p:cNvPr>
            <p:cNvSpPr/>
            <p:nvPr/>
          </p:nvSpPr>
          <p:spPr>
            <a:xfrm>
              <a:off x="4160215" y="281986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D21F17-D569-4794-ACD6-9DBB4134110B}"/>
                </a:ext>
              </a:extLst>
            </p:cNvPr>
            <p:cNvSpPr/>
            <p:nvPr/>
          </p:nvSpPr>
          <p:spPr>
            <a:xfrm>
              <a:off x="4890318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E9AF3A-33F6-4C31-B2AD-C17FF8F697F3}"/>
                </a:ext>
              </a:extLst>
            </p:cNvPr>
            <p:cNvSpPr/>
            <p:nvPr/>
          </p:nvSpPr>
          <p:spPr>
            <a:xfrm>
              <a:off x="5620421" y="28180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06EECA1-A2E4-4D63-8A13-CFFED6762CCE}"/>
                </a:ext>
              </a:extLst>
            </p:cNvPr>
            <p:cNvSpPr/>
            <p:nvPr/>
          </p:nvSpPr>
          <p:spPr>
            <a:xfrm>
              <a:off x="6350524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C9EDD0-0B54-489D-A2CE-689B47E862D0}"/>
                </a:ext>
              </a:extLst>
            </p:cNvPr>
            <p:cNvSpPr/>
            <p:nvPr/>
          </p:nvSpPr>
          <p:spPr>
            <a:xfrm>
              <a:off x="7080627" y="281809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BDB22C-2E61-4945-97A5-674B057992EF}"/>
                </a:ext>
              </a:extLst>
            </p:cNvPr>
            <p:cNvSpPr/>
            <p:nvPr/>
          </p:nvSpPr>
          <p:spPr>
            <a:xfrm>
              <a:off x="7810730" y="2818095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617ECFA-F11D-4F87-AAC9-57DF528E745A}"/>
                </a:ext>
              </a:extLst>
            </p:cNvPr>
            <p:cNvSpPr txBox="1"/>
            <p:nvPr/>
          </p:nvSpPr>
          <p:spPr>
            <a:xfrm>
              <a:off x="3891343" y="1617468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>
                  <a:latin typeface="Consolas" panose="020B0609020204030204" pitchFamily="49" charset="0"/>
                </a:rPr>
                <a:t>vc_Tree</a:t>
              </a:r>
              <a:endParaRPr lang="zh-TW" altLang="en-US" sz="2400" dirty="0">
                <a:latin typeface="Consolas" panose="020B0609020204030204" pitchFamily="49" charset="0"/>
              </a:endParaRP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AF2CD9C-42C1-45B7-A14E-AD799460F562}"/>
                </a:ext>
              </a:extLst>
            </p:cNvPr>
            <p:cNvGrpSpPr/>
            <p:nvPr/>
          </p:nvGrpSpPr>
          <p:grpSpPr>
            <a:xfrm>
              <a:off x="2914217" y="2364443"/>
              <a:ext cx="5419925" cy="369332"/>
              <a:chOff x="2914217" y="3237615"/>
              <a:chExt cx="5419925" cy="369332"/>
            </a:xfrm>
          </p:grpSpPr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09C7AC8-A892-4884-91EC-E74ED362B33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D754334-1F30-4778-8F36-47898E4567F9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213108F6-B9F3-44B1-AED9-10711887B53C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D8DFEE4-6E39-4A9A-921F-42ECDAF15B6A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E613FAD-A696-4AF1-8C3E-9028E57F0E4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E5DF95E-581D-4CC2-B3FC-3E765ECD8B78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E056AB9-AD3A-41AD-80F5-B5D5FB3C4D1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593E1179-84AE-4037-AFE8-00274A15359D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E0ED32B-0535-419E-A38F-4AFCDFC0CB2E}"/>
                </a:ext>
              </a:extLst>
            </p:cNvPr>
            <p:cNvSpPr txBox="1"/>
            <p:nvPr/>
          </p:nvSpPr>
          <p:spPr>
            <a:xfrm>
              <a:off x="2914217" y="29984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08D9191-F42A-46AA-8A30-1D61057FCB45}"/>
                </a:ext>
              </a:extLst>
            </p:cNvPr>
            <p:cNvSpPr txBox="1"/>
            <p:nvPr/>
          </p:nvSpPr>
          <p:spPr>
            <a:xfrm>
              <a:off x="3644320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1B9B3C-CE15-4844-89EF-016083ED8691}"/>
                </a:ext>
              </a:extLst>
            </p:cNvPr>
            <p:cNvSpPr/>
            <p:nvPr/>
          </p:nvSpPr>
          <p:spPr>
            <a:xfrm>
              <a:off x="2700008" y="354819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2631983-6FB5-43D7-A7F0-359E81D786F9}"/>
                </a:ext>
              </a:extLst>
            </p:cNvPr>
            <p:cNvSpPr txBox="1"/>
            <p:nvPr/>
          </p:nvSpPr>
          <p:spPr>
            <a:xfrm>
              <a:off x="2914217" y="3728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DE2C6D3-0DE1-4316-A56C-8CA4700010DE}"/>
                </a:ext>
              </a:extLst>
            </p:cNvPr>
            <p:cNvSpPr txBox="1"/>
            <p:nvPr/>
          </p:nvSpPr>
          <p:spPr>
            <a:xfrm>
              <a:off x="4374423" y="3002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2C65D35-072C-48E0-900B-7A155D3E2A24}"/>
                </a:ext>
              </a:extLst>
            </p:cNvPr>
            <p:cNvSpPr/>
            <p:nvPr/>
          </p:nvSpPr>
          <p:spPr>
            <a:xfrm>
              <a:off x="2700008" y="4275956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169F821-A12A-472B-B59A-345E216AE304}"/>
                </a:ext>
              </a:extLst>
            </p:cNvPr>
            <p:cNvSpPr txBox="1"/>
            <p:nvPr/>
          </p:nvSpPr>
          <p:spPr>
            <a:xfrm>
              <a:off x="2914217" y="44563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0AFD152-B19B-4561-8B14-4332CB3B15C9}"/>
                </a:ext>
              </a:extLst>
            </p:cNvPr>
            <p:cNvSpPr txBox="1"/>
            <p:nvPr/>
          </p:nvSpPr>
          <p:spPr>
            <a:xfrm>
              <a:off x="5104526" y="2994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46977F0-AB84-4B13-A1F5-F9D8BDFAA387}"/>
                </a:ext>
              </a:extLst>
            </p:cNvPr>
            <p:cNvSpPr txBox="1"/>
            <p:nvPr/>
          </p:nvSpPr>
          <p:spPr>
            <a:xfrm>
              <a:off x="8032456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1EA8F24-92DA-4220-8347-2640ECA36973}"/>
                </a:ext>
              </a:extLst>
            </p:cNvPr>
            <p:cNvSpPr/>
            <p:nvPr/>
          </p:nvSpPr>
          <p:spPr>
            <a:xfrm>
              <a:off x="2700008" y="5003711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F31C120-95B5-42FE-8C61-8FA4FFB44BE3}"/>
                </a:ext>
              </a:extLst>
            </p:cNvPr>
            <p:cNvSpPr txBox="1"/>
            <p:nvPr/>
          </p:nvSpPr>
          <p:spPr>
            <a:xfrm>
              <a:off x="2914217" y="5184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8C522AC-B974-475B-9EB1-CB0D4C07A6F5}"/>
                </a:ext>
              </a:extLst>
            </p:cNvPr>
            <p:cNvSpPr/>
            <p:nvPr/>
          </p:nvSpPr>
          <p:spPr>
            <a:xfrm>
              <a:off x="3430110" y="3549964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A3AB5B6-FA9F-4347-94C9-F8863BB0ED59}"/>
                </a:ext>
              </a:extLst>
            </p:cNvPr>
            <p:cNvSpPr txBox="1"/>
            <p:nvPr/>
          </p:nvSpPr>
          <p:spPr>
            <a:xfrm>
              <a:off x="3644319" y="37303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F2B56B5-710F-4E7F-8BE4-9F2E64B3D441}"/>
                </a:ext>
              </a:extLst>
            </p:cNvPr>
            <p:cNvSpPr txBox="1"/>
            <p:nvPr/>
          </p:nvSpPr>
          <p:spPr>
            <a:xfrm>
              <a:off x="5834629" y="2994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6650FC7-03ED-4A33-BCEB-BFCB0B5CCE61}"/>
                </a:ext>
              </a:extLst>
            </p:cNvPr>
            <p:cNvSpPr/>
            <p:nvPr/>
          </p:nvSpPr>
          <p:spPr>
            <a:xfrm>
              <a:off x="3430110" y="427900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2BB29F8-59EA-4045-B887-5F73E2931841}"/>
                </a:ext>
              </a:extLst>
            </p:cNvPr>
            <p:cNvSpPr txBox="1"/>
            <p:nvPr/>
          </p:nvSpPr>
          <p:spPr>
            <a:xfrm>
              <a:off x="3644319" y="4459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C022688-3739-41DC-A413-CDB75FCCF9E6}"/>
                </a:ext>
              </a:extLst>
            </p:cNvPr>
            <p:cNvSpPr txBox="1"/>
            <p:nvPr/>
          </p:nvSpPr>
          <p:spPr>
            <a:xfrm>
              <a:off x="6574808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01108D0-FE9E-4F87-B1A6-69C6888452A3}"/>
                </a:ext>
              </a:extLst>
            </p:cNvPr>
            <p:cNvSpPr/>
            <p:nvPr/>
          </p:nvSpPr>
          <p:spPr>
            <a:xfrm>
              <a:off x="4890315" y="354766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132147BB-7D68-4AB5-B619-4A2D04D3560E}"/>
                </a:ext>
              </a:extLst>
            </p:cNvPr>
            <p:cNvSpPr txBox="1"/>
            <p:nvPr/>
          </p:nvSpPr>
          <p:spPr>
            <a:xfrm>
              <a:off x="5104524" y="37280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F0FFFCB-B543-4F7D-A89E-A764C545A8E6}"/>
                </a:ext>
              </a:extLst>
            </p:cNvPr>
            <p:cNvSpPr txBox="1"/>
            <p:nvPr/>
          </p:nvSpPr>
          <p:spPr>
            <a:xfrm>
              <a:off x="7306107" y="2993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28B734-522A-451C-AE36-A7F3D64D1A86}"/>
                </a:ext>
              </a:extLst>
            </p:cNvPr>
            <p:cNvSpPr/>
            <p:nvPr/>
          </p:nvSpPr>
          <p:spPr>
            <a:xfrm>
              <a:off x="2700009" y="281809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53AF375-C494-4C0C-923C-BACC7DADCFFB}"/>
              </a:ext>
            </a:extLst>
          </p:cNvPr>
          <p:cNvGrpSpPr/>
          <p:nvPr/>
        </p:nvGrpSpPr>
        <p:grpSpPr>
          <a:xfrm>
            <a:off x="9426903" y="2773806"/>
            <a:ext cx="2091701" cy="3848987"/>
            <a:chOff x="9280077" y="3211033"/>
            <a:chExt cx="1563984" cy="3161414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1A6DF30-2279-4E6F-974F-66D289F4C016}"/>
                </a:ext>
              </a:extLst>
            </p:cNvPr>
            <p:cNvCxnSpPr/>
            <p:nvPr/>
          </p:nvCxnSpPr>
          <p:spPr>
            <a:xfrm>
              <a:off x="9301335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525EF54-5A4C-4A5A-BE4B-96CA41DD5929}"/>
                </a:ext>
              </a:extLst>
            </p:cNvPr>
            <p:cNvCxnSpPr/>
            <p:nvPr/>
          </p:nvCxnSpPr>
          <p:spPr>
            <a:xfrm>
              <a:off x="10837046" y="3211033"/>
              <a:ext cx="0" cy="31614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7B79E57-4FDC-4CD2-96BF-65A61DAFA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0077" y="6347638"/>
              <a:ext cx="156398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1AD18EC-CFD3-4968-B6DF-FAAE0A923ECE}"/>
              </a:ext>
            </a:extLst>
          </p:cNvPr>
          <p:cNvSpPr txBox="1"/>
          <p:nvPr/>
        </p:nvSpPr>
        <p:spPr>
          <a:xfrm>
            <a:off x="9567805" y="6138546"/>
            <a:ext cx="279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fn_DFS(0, -1)</a:t>
            </a: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72A5FCD-1025-46E7-A988-732FBBE4FFEF}"/>
              </a:ext>
            </a:extLst>
          </p:cNvPr>
          <p:cNvGrpSpPr/>
          <p:nvPr/>
        </p:nvGrpSpPr>
        <p:grpSpPr>
          <a:xfrm>
            <a:off x="2897082" y="5525754"/>
            <a:ext cx="5895290" cy="843887"/>
            <a:chOff x="662364" y="4870153"/>
            <a:chExt cx="8254152" cy="1181549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F02A8C50-30F3-4101-BC7E-46FE1230A724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D1B79C0-8DAF-447A-8338-43808B10A85B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E954ADA-49F0-4EEE-99FE-71F65D5D055B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FD6FAA82-0D38-407C-99E7-4A5776018BD6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1D40FD7-256E-436A-A800-FD83112A0539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970D780-7C4F-4214-9162-11BBD540A753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C3F3F79-CFF5-415C-B221-3B5E9D1A3D69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BB35F52-AE80-411A-AB49-59BF1B3E6D46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DA0A2D4-7F3E-4D2D-899D-C1BAEA847649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E6A10CD-B2B5-423F-9D8D-143DFC1300F6}"/>
                </a:ext>
              </a:extLst>
            </p:cNvPr>
            <p:cNvSpPr txBox="1"/>
            <p:nvPr/>
          </p:nvSpPr>
          <p:spPr>
            <a:xfrm>
              <a:off x="662364" y="5500212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39F0E481-9726-4926-9218-4B55292D016C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36501B5A-D4D6-4ED1-B8EC-4C39084AEF6D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783E837B-0CA0-4E85-9CC1-7C9B337DBC8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4DF49BE-2FA1-49B9-9DAA-93ECEC1CBB0F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9D337585-E8C6-4B99-A82C-45FD901B5C34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2834430A-081A-4BFE-8DAA-09EF6614670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F2693950-8427-40D7-A924-B6DBCD126BE4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8B603E87-8DC8-49E9-8EC7-35F0AA7D218D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1B757ED1-10B3-467D-8043-2D9B39FBE317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D7875A22-EB71-48A9-BC2A-987102D1671B}"/>
                </a:ext>
              </a:extLst>
            </p:cNvPr>
            <p:cNvGrpSpPr/>
            <p:nvPr/>
          </p:nvGrpSpPr>
          <p:grpSpPr>
            <a:xfrm>
              <a:off x="3289900" y="5500211"/>
              <a:ext cx="5540637" cy="517112"/>
              <a:chOff x="2914217" y="3237615"/>
              <a:chExt cx="5540637" cy="517112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EE0DA02-8D62-452C-9B34-0A48E1CCA0C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13A70EA-8DB4-4EE1-905A-C7BD01ED2A3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4B87BE52-4C8A-4E96-8131-3BB776CBB05A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D0EF6CB8-5B56-446E-BB02-3CE35ADACC6B}"/>
                  </a:ext>
                </a:extLst>
              </p:cNvPr>
              <p:cNvSpPr txBox="1"/>
              <p:nvPr/>
            </p:nvSpPr>
            <p:spPr>
              <a:xfrm>
                <a:off x="5112045" y="3237615"/>
                <a:ext cx="301687" cy="51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664564A-3D1D-444B-B70F-4E33A2CBAD50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0B40175-3F07-4289-8459-19B7C71E3C67}"/>
                  </a:ext>
                </a:extLst>
              </p:cNvPr>
              <p:cNvSpPr txBox="1"/>
              <p:nvPr/>
            </p:nvSpPr>
            <p:spPr>
              <a:xfrm>
                <a:off x="657224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AE832710-1EAC-43A8-A759-18AE802D7F84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927EFF3E-2189-412E-9767-E2B39B9B49DD}"/>
                  </a:ext>
                </a:extLst>
              </p:cNvPr>
              <p:cNvSpPr txBox="1"/>
              <p:nvPr/>
            </p:nvSpPr>
            <p:spPr>
              <a:xfrm>
                <a:off x="8032455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7F0DC181-A070-4FC7-99D8-A52BEAEE79C1}"/>
              </a:ext>
            </a:extLst>
          </p:cNvPr>
          <p:cNvCxnSpPr>
            <a:cxnSpLocks/>
          </p:cNvCxnSpPr>
          <p:nvPr/>
        </p:nvCxnSpPr>
        <p:spPr>
          <a:xfrm flipH="1">
            <a:off x="2599878" y="5529666"/>
            <a:ext cx="52609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85ACFE8B-D6C9-4670-BFCB-6F380031073C}"/>
              </a:ext>
            </a:extLst>
          </p:cNvPr>
          <p:cNvCxnSpPr>
            <a:cxnSpLocks/>
          </p:cNvCxnSpPr>
          <p:nvPr/>
        </p:nvCxnSpPr>
        <p:spPr>
          <a:xfrm>
            <a:off x="9572485" y="6345086"/>
            <a:ext cx="17556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621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E36E704-55C0-4348-A2AD-A1F76F355245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CB52704-2643-4BEF-A0B4-DCC86C22B34D}"/>
              </a:ext>
            </a:extLst>
          </p:cNvPr>
          <p:cNvGrpSpPr/>
          <p:nvPr/>
        </p:nvGrpSpPr>
        <p:grpSpPr>
          <a:xfrm>
            <a:off x="1622357" y="2748301"/>
            <a:ext cx="7930826" cy="1181986"/>
            <a:chOff x="988625" y="4870153"/>
            <a:chExt cx="7927891" cy="1181549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B9B8B347-25B4-47BA-B484-94EFE845CBF7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1F9286D-C5B8-47FF-9251-62CEB8E1FA07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FDB43B8-2132-41D2-BA9E-1DE48C202804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D71D2F1-C310-495D-80B0-87C2DE6388B8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1796363-EF73-4E9A-B5CE-C8745D7434EA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78A01FB-349B-462B-B645-5C14262211D9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7B76B9D-C4D8-46A3-B7C1-BADC107A3C21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EFBEEFD-AC8C-4BD2-BB55-702FF07B40EE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DB09170-3ECF-413E-9AB0-59AC518F6E7E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AA577E5-72D7-4150-8DAC-1D9C7499C4A8}"/>
                </a:ext>
              </a:extLst>
            </p:cNvPr>
            <p:cNvSpPr txBox="1"/>
            <p:nvPr/>
          </p:nvSpPr>
          <p:spPr>
            <a:xfrm>
              <a:off x="988625" y="5499636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A198332A-581A-476A-B04E-A255C55EE701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C80A8BA-A030-4F6F-B9EF-AC760AE2528F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60DF230F-9730-42D4-A70A-D27BABBB555E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76B727C-BD79-4716-9B2B-BA24CED7E323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BF70ABE-5601-4FDB-92A6-8673C9089DEE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329B0C14-E8D6-479F-A68E-A39F9BF1FCE6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78C4EC3-B0B9-464E-B81D-E2B72DC73D5A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D3C7804A-FB61-4CEA-AA3D-B08116354B28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39BB24C-3032-4717-B547-4FACACA86E1A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74ACC87-F5CD-481B-80D6-0AC1B098F39E}"/>
                </a:ext>
              </a:extLst>
            </p:cNvPr>
            <p:cNvGrpSpPr/>
            <p:nvPr/>
          </p:nvGrpSpPr>
          <p:grpSpPr>
            <a:xfrm>
              <a:off x="3289900" y="5500211"/>
              <a:ext cx="5540637" cy="517112"/>
              <a:chOff x="2914217" y="3237615"/>
              <a:chExt cx="5540637" cy="517112"/>
            </a:xfrm>
          </p:grpSpPr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95FA767-CE62-4126-972F-995C3D052BCB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C6F4400-D592-46B7-8F42-82A009BAF1A8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C13C32D-60C8-43F1-8525-840B63CF9517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EB3C7D4-EA20-4487-9B14-508A5B0E2C17}"/>
                  </a:ext>
                </a:extLst>
              </p:cNvPr>
              <p:cNvSpPr txBox="1"/>
              <p:nvPr/>
            </p:nvSpPr>
            <p:spPr>
              <a:xfrm>
                <a:off x="5112045" y="3237615"/>
                <a:ext cx="301687" cy="51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82637A0-5585-4DC4-8DBF-223FA5259F14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A9199487-9382-4DF0-B8BC-C2415928D8AB}"/>
                  </a:ext>
                </a:extLst>
              </p:cNvPr>
              <p:cNvSpPr txBox="1"/>
              <p:nvPr/>
            </p:nvSpPr>
            <p:spPr>
              <a:xfrm>
                <a:off x="657224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B5001EC-DCD1-452A-BD53-6BF9A96E45FC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A31E155-7901-43A6-8AB8-F6D2C47D0370}"/>
                  </a:ext>
                </a:extLst>
              </p:cNvPr>
              <p:cNvSpPr txBox="1"/>
              <p:nvPr/>
            </p:nvSpPr>
            <p:spPr>
              <a:xfrm>
                <a:off x="8032455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15470A2-AFDC-402E-8ED9-B5F454D8A6A0}"/>
              </a:ext>
            </a:extLst>
          </p:cNvPr>
          <p:cNvSpPr txBox="1"/>
          <p:nvPr/>
        </p:nvSpPr>
        <p:spPr>
          <a:xfrm>
            <a:off x="1203827" y="1664051"/>
            <a:ext cx="361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深度儲存結果</a:t>
            </a:r>
            <a:r>
              <a:rPr lang="en-US" altLang="zh-TW" sz="2400" b="1" dirty="0"/>
              <a:t>(</a:t>
            </a:r>
            <a:r>
              <a:rPr lang="zh-TW" altLang="en-US" sz="2400" b="1" dirty="0"/>
              <a:t>以</a:t>
            </a:r>
            <a:r>
              <a:rPr lang="en-US" altLang="zh-TW" sz="2400" b="1" dirty="0"/>
              <a:t>0</a:t>
            </a:r>
            <a:r>
              <a:rPr lang="zh-TW" altLang="en-US" sz="2400" b="1" dirty="0"/>
              <a:t>為中心</a:t>
            </a:r>
            <a:r>
              <a:rPr lang="en-US" altLang="zh-TW" sz="2400" b="1" dirty="0"/>
              <a:t>)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06762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5AF5A6D-8447-47D5-AB75-E68CB602B0FE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75D633A-CC0D-4DEC-B72B-0DC6B1F64391}"/>
              </a:ext>
            </a:extLst>
          </p:cNvPr>
          <p:cNvSpPr txBox="1"/>
          <p:nvPr/>
        </p:nvSpPr>
        <p:spPr>
          <a:xfrm>
            <a:off x="1203827" y="1275907"/>
            <a:ext cx="441659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zh-TW" sz="2000" dirty="0">
                <a:latin typeface="Consolas" panose="020B0609020204030204" pitchFamily="49" charset="0"/>
              </a:rPr>
              <a:t>for(int i = 0; i &lt; int_N; i++)</a:t>
            </a:r>
          </a:p>
          <a:p>
            <a:r>
              <a:rPr lang="nn-NO" altLang="zh-TW" sz="2000" dirty="0">
                <a:latin typeface="Consolas" panose="020B0609020204030204" pitchFamily="49" charset="0"/>
              </a:rPr>
              <a:t>{</a:t>
            </a:r>
          </a:p>
          <a:p>
            <a:r>
              <a:rPr lang="nn-NO" altLang="zh-TW" sz="2000" dirty="0">
                <a:latin typeface="Consolas" panose="020B0609020204030204" pitchFamily="49" charset="0"/>
              </a:rPr>
              <a:t>    vc_Tree[i].clear();</a:t>
            </a:r>
          </a:p>
          <a:p>
            <a:r>
              <a:rPr lang="nn-NO" altLang="zh-TW" sz="2000" dirty="0">
                <a:latin typeface="Consolas" panose="020B0609020204030204" pitchFamily="49" charset="0"/>
              </a:rPr>
              <a:t>    intarr_Depth[i] = 0;</a:t>
            </a:r>
          </a:p>
          <a:p>
            <a:r>
              <a:rPr lang="nn-NO" altLang="zh-TW" sz="2000" dirty="0">
                <a:latin typeface="Consolas" panose="020B0609020204030204" pitchFamily="49" charset="0"/>
              </a:rPr>
              <a:t>}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33E0ED19-28DA-403C-A461-29EA16EDB154}"/>
              </a:ext>
            </a:extLst>
          </p:cNvPr>
          <p:cNvGrpSpPr/>
          <p:nvPr/>
        </p:nvGrpSpPr>
        <p:grpSpPr>
          <a:xfrm>
            <a:off x="3075692" y="3429000"/>
            <a:ext cx="5840824" cy="731876"/>
            <a:chOff x="1864241" y="3428997"/>
            <a:chExt cx="5840824" cy="73187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1F1654A-1EFF-43DC-9AEC-9281F364156E}"/>
                </a:ext>
              </a:extLst>
            </p:cNvPr>
            <p:cNvSpPr/>
            <p:nvPr/>
          </p:nvSpPr>
          <p:spPr>
            <a:xfrm>
              <a:off x="1864241" y="3429000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4A28A6-3F7E-4CFE-9815-69107ED2F2F0}"/>
                </a:ext>
              </a:extLst>
            </p:cNvPr>
            <p:cNvSpPr/>
            <p:nvPr/>
          </p:nvSpPr>
          <p:spPr>
            <a:xfrm>
              <a:off x="2594344" y="3428999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2BCCDAD-3781-4FAB-ACC3-40A4CC374DAF}"/>
                </a:ext>
              </a:extLst>
            </p:cNvPr>
            <p:cNvSpPr/>
            <p:nvPr/>
          </p:nvSpPr>
          <p:spPr>
            <a:xfrm>
              <a:off x="3324447" y="3430770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DF40585-CA79-47B6-A051-EC1883226144}"/>
                </a:ext>
              </a:extLst>
            </p:cNvPr>
            <p:cNvSpPr/>
            <p:nvPr/>
          </p:nvSpPr>
          <p:spPr>
            <a:xfrm>
              <a:off x="4054550" y="3428999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58FD0D4-019B-4533-A107-137F7A901212}"/>
                </a:ext>
              </a:extLst>
            </p:cNvPr>
            <p:cNvSpPr/>
            <p:nvPr/>
          </p:nvSpPr>
          <p:spPr>
            <a:xfrm>
              <a:off x="4784653" y="3428999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24688E0-6541-4E07-98E7-61FE1DCA8991}"/>
                </a:ext>
              </a:extLst>
            </p:cNvPr>
            <p:cNvSpPr/>
            <p:nvPr/>
          </p:nvSpPr>
          <p:spPr>
            <a:xfrm>
              <a:off x="5514756" y="342899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C108072-9770-475F-A430-946C3A55ADAF}"/>
                </a:ext>
              </a:extLst>
            </p:cNvPr>
            <p:cNvSpPr/>
            <p:nvPr/>
          </p:nvSpPr>
          <p:spPr>
            <a:xfrm>
              <a:off x="6244859" y="342899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11FA2A6-A5B9-4AD1-A507-4D096D2ABD73}"/>
                </a:ext>
              </a:extLst>
            </p:cNvPr>
            <p:cNvSpPr/>
            <p:nvPr/>
          </p:nvSpPr>
          <p:spPr>
            <a:xfrm>
              <a:off x="6974962" y="34289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303E1FE-27C6-4F44-892C-32026E6490E5}"/>
              </a:ext>
            </a:extLst>
          </p:cNvPr>
          <p:cNvSpPr txBox="1"/>
          <p:nvPr/>
        </p:nvSpPr>
        <p:spPr>
          <a:xfrm>
            <a:off x="1579510" y="352067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vc_Tree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DDDF05A-29D0-4F86-A387-D8DF9E1EF9E1}"/>
              </a:ext>
            </a:extLst>
          </p:cNvPr>
          <p:cNvGrpSpPr/>
          <p:nvPr/>
        </p:nvGrpSpPr>
        <p:grpSpPr>
          <a:xfrm>
            <a:off x="3289900" y="2975348"/>
            <a:ext cx="5419925" cy="369332"/>
            <a:chOff x="2914217" y="3237615"/>
            <a:chExt cx="5419925" cy="36933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18FC057-2247-42A4-A1DF-EE9996702366}"/>
                </a:ext>
              </a:extLst>
            </p:cNvPr>
            <p:cNvSpPr txBox="1"/>
            <p:nvPr/>
          </p:nvSpPr>
          <p:spPr>
            <a:xfrm>
              <a:off x="2914217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C93B5C80-8381-4969-A8B5-3E77A849503E}"/>
                </a:ext>
              </a:extLst>
            </p:cNvPr>
            <p:cNvSpPr txBox="1"/>
            <p:nvPr/>
          </p:nvSpPr>
          <p:spPr>
            <a:xfrm>
              <a:off x="3644320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9FC5D1B-C4EF-4D25-B7FF-90B01C62D5CE}"/>
                </a:ext>
              </a:extLst>
            </p:cNvPr>
            <p:cNvSpPr txBox="1"/>
            <p:nvPr/>
          </p:nvSpPr>
          <p:spPr>
            <a:xfrm>
              <a:off x="4374423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4DF84D20-BABA-4B7E-9E7A-60AC36132D27}"/>
                </a:ext>
              </a:extLst>
            </p:cNvPr>
            <p:cNvSpPr txBox="1"/>
            <p:nvPr/>
          </p:nvSpPr>
          <p:spPr>
            <a:xfrm>
              <a:off x="5112044" y="3237615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6EF05FCF-F5AF-4EBB-AF8D-F422EDAEA934}"/>
                </a:ext>
              </a:extLst>
            </p:cNvPr>
            <p:cNvSpPr txBox="1"/>
            <p:nvPr/>
          </p:nvSpPr>
          <p:spPr>
            <a:xfrm>
              <a:off x="5834629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1D00930B-4821-4CE8-8899-11160BF0F175}"/>
                </a:ext>
              </a:extLst>
            </p:cNvPr>
            <p:cNvSpPr txBox="1"/>
            <p:nvPr/>
          </p:nvSpPr>
          <p:spPr>
            <a:xfrm>
              <a:off x="6572250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1BB8AF59-6E1E-4894-9A51-714CC4A6F33C}"/>
                </a:ext>
              </a:extLst>
            </p:cNvPr>
            <p:cNvSpPr txBox="1"/>
            <p:nvPr/>
          </p:nvSpPr>
          <p:spPr>
            <a:xfrm>
              <a:off x="7294835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A3494F55-CE03-4295-ABDF-F4B51AE0463C}"/>
                </a:ext>
              </a:extLst>
            </p:cNvPr>
            <p:cNvSpPr txBox="1"/>
            <p:nvPr/>
          </p:nvSpPr>
          <p:spPr>
            <a:xfrm>
              <a:off x="8032456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BBD10EB6-36B4-4C96-909C-B98EB1E3FBBF}"/>
              </a:ext>
            </a:extLst>
          </p:cNvPr>
          <p:cNvGrpSpPr/>
          <p:nvPr/>
        </p:nvGrpSpPr>
        <p:grpSpPr>
          <a:xfrm>
            <a:off x="1304076" y="4870153"/>
            <a:ext cx="7612440" cy="1186864"/>
            <a:chOff x="1304076" y="4870153"/>
            <a:chExt cx="7612440" cy="1186864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1D95FE2A-B053-49AB-AFAB-7C05D04CA263}"/>
                </a:ext>
              </a:extLst>
            </p:cNvPr>
            <p:cNvGrpSpPr/>
            <p:nvPr/>
          </p:nvGrpSpPr>
          <p:grpSpPr>
            <a:xfrm>
              <a:off x="3075692" y="5319827"/>
              <a:ext cx="5840824" cy="737190"/>
              <a:chOff x="1864241" y="5637027"/>
              <a:chExt cx="5840824" cy="73719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2571D46-FE34-4581-9D31-D5A11569CF83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2E48B5-793C-459F-A1FC-659B2BA0D23F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91FD3EF-3772-42A9-B61E-50D445770AD0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65334A0-1FDD-4EA7-A8CB-619AB7779B90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0868934-464B-43DA-9CB5-318C087BA68D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DBFD609-7C7F-4A92-B4F8-DAD3DCFA6C5F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5B390F3-213A-48D0-B149-15FF44EF676C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7E0A649-D788-4D3C-9C79-A878E82ACE32}"/>
                  </a:ext>
                </a:extLst>
              </p:cNvPr>
              <p:cNvSpPr/>
              <p:nvPr/>
            </p:nvSpPr>
            <p:spPr>
              <a:xfrm>
                <a:off x="6974962" y="5644114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69D3CF1-62B0-44AA-8A4C-349FA6B9E463}"/>
                </a:ext>
              </a:extLst>
            </p:cNvPr>
            <p:cNvSpPr txBox="1"/>
            <p:nvPr/>
          </p:nvSpPr>
          <p:spPr>
            <a:xfrm>
              <a:off x="1304076" y="550021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7C0679F4-A924-41E2-A2B5-682E3D154DC5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324E5C1F-E777-4EB5-8806-E567934EB8ED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3657B603-7B02-4222-9FB5-1443C496835F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9024DAD-776F-4899-816F-7DB09CF6B4EA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0C8709E-5711-49F9-8D60-1A0D49B462BF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1C345E5F-C3CF-4434-AE04-783D40663F67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98524E33-7B5C-4B9E-BB97-D92A462786D0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962639F5-CEA5-4444-8565-A311A3C66F45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054A9CC-CD62-4DBC-9C1B-D6A43460443E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234697DE-C973-4CA1-B4F8-15C7CE5E6049}"/>
                </a:ext>
              </a:extLst>
            </p:cNvPr>
            <p:cNvGrpSpPr/>
            <p:nvPr/>
          </p:nvGrpSpPr>
          <p:grpSpPr>
            <a:xfrm>
              <a:off x="3289900" y="5500211"/>
              <a:ext cx="5419925" cy="369332"/>
              <a:chOff x="2914217" y="3237615"/>
              <a:chExt cx="5419925" cy="369332"/>
            </a:xfrm>
          </p:grpSpPr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0D00D7FB-EE82-42C0-86F6-7D6E5C7B3A4B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A9780FA-35C8-4B26-9951-F001A0BA91A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B0AF048E-C56D-4AEB-ACD5-A6DD170E210A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7BD1C6FD-F30E-41A2-831A-19C5C5B2134F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AE567297-ED97-4350-8F8B-72879FBDC01C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D68F9385-954A-4CCB-8C9D-2BA9D49FCD93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FD7D46B-0A0F-46C4-80DE-C054DE8D87BC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3D9B7388-6A15-4572-AB42-C9C7AF0CA7D7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9236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E36E704-55C0-4348-A2AD-A1F76F355245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0787C9C-E8D8-4103-B5CF-66B56DAA6EBA}"/>
              </a:ext>
            </a:extLst>
          </p:cNvPr>
          <p:cNvSpPr txBox="1"/>
          <p:nvPr/>
        </p:nvSpPr>
        <p:spPr>
          <a:xfrm>
            <a:off x="1203827" y="1326215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int int_Index = 0, int_Max = 0;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for(int i = 0; i &lt; int_N; i++)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    if(intarr_Depth[i] &gt; int_Max)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        int_Max = intarr_Depth[i];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        int_Index = i;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417B3C18-D05F-463B-9FE7-059911876211}"/>
              </a:ext>
            </a:extLst>
          </p:cNvPr>
          <p:cNvGrpSpPr/>
          <p:nvPr/>
        </p:nvGrpSpPr>
        <p:grpSpPr>
          <a:xfrm>
            <a:off x="5704077" y="1012318"/>
            <a:ext cx="5895290" cy="843887"/>
            <a:chOff x="662364" y="4870153"/>
            <a:chExt cx="8254152" cy="1181549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B7990506-198F-4E7E-82FA-41F44394FF94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868FD73-05E2-4BA1-AE46-FD96C71BC2BA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DF8A481-EE41-41E1-922F-9F13EC4FA892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1159DA8-31E1-4B3C-BE7E-E024AE43112B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78AAC3F-DB80-4DE3-B98A-061F3B9D09A0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1AE7E83-A2AE-47B4-9935-4FD44B369F73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16C4406-5839-465E-9A59-DC5C867B510D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8D5D1872-FAC3-4DB9-B7D1-C4BC014E9EBC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CCE635C-C2AB-49A5-9054-1563C8FBCFDF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A4D1B629-B7BB-46DF-97ED-CA7A9D851919}"/>
                </a:ext>
              </a:extLst>
            </p:cNvPr>
            <p:cNvSpPr txBox="1"/>
            <p:nvPr/>
          </p:nvSpPr>
          <p:spPr>
            <a:xfrm>
              <a:off x="662364" y="5500212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2252D364-FEAE-46D8-8A64-EA9BE60EA8C9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9570D791-3AD9-499E-86F4-F68D7DDD7737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0B0BD68-09A6-472C-A039-53A120E951B2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55732C9D-E595-46AC-8D82-48230E0D9881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5152507D-2E71-47A8-9D68-71C007436386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FB019203-3F71-47A1-8C92-61D28E1658A9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D3F38901-CA51-4C35-B0F0-16AB01445CC6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1E9C76E6-1A32-4BF6-949D-761078930933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4E2222C1-0983-42EB-A75E-6F6A5D717F3A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A15867D6-25A7-4590-A933-A29A3BCD7F0F}"/>
                </a:ext>
              </a:extLst>
            </p:cNvPr>
            <p:cNvGrpSpPr/>
            <p:nvPr/>
          </p:nvGrpSpPr>
          <p:grpSpPr>
            <a:xfrm>
              <a:off x="3289900" y="5500211"/>
              <a:ext cx="5540637" cy="517112"/>
              <a:chOff x="2914217" y="3237615"/>
              <a:chExt cx="5540637" cy="517112"/>
            </a:xfrm>
          </p:grpSpPr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816F2440-0517-4B27-A0A5-D7C795EFD49A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443FE008-3B3D-4F94-A314-6DBB1FEB370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E1D490B8-F483-4603-9964-6C310EAD09D9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5B104BFC-7BE7-42B9-A4EA-8E82BB55EED2}"/>
                  </a:ext>
                </a:extLst>
              </p:cNvPr>
              <p:cNvSpPr txBox="1"/>
              <p:nvPr/>
            </p:nvSpPr>
            <p:spPr>
              <a:xfrm>
                <a:off x="5112045" y="3237615"/>
                <a:ext cx="301687" cy="51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A82808A4-9AE5-4F50-94DB-B4B08A824238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63CBB7C-2B6E-468C-955D-4654A839C2C3}"/>
                  </a:ext>
                </a:extLst>
              </p:cNvPr>
              <p:cNvSpPr txBox="1"/>
              <p:nvPr/>
            </p:nvSpPr>
            <p:spPr>
              <a:xfrm>
                <a:off x="657224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DCFA2E2A-7BBA-47E9-9BFD-89048291B1EA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B9F92D6-E849-421D-836A-478ED5370CE6}"/>
                  </a:ext>
                </a:extLst>
              </p:cNvPr>
              <p:cNvSpPr txBox="1"/>
              <p:nvPr/>
            </p:nvSpPr>
            <p:spPr>
              <a:xfrm>
                <a:off x="8032455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0F4478FA-06D6-41F2-AEE0-6FEE2EED6CBF}"/>
              </a:ext>
            </a:extLst>
          </p:cNvPr>
          <p:cNvCxnSpPr/>
          <p:nvPr/>
        </p:nvCxnSpPr>
        <p:spPr>
          <a:xfrm>
            <a:off x="3182678" y="3869560"/>
            <a:ext cx="0" cy="6946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08993FA-7419-41F0-B8AC-33AE9EE5DC0A}"/>
              </a:ext>
            </a:extLst>
          </p:cNvPr>
          <p:cNvSpPr txBox="1"/>
          <p:nvPr/>
        </p:nvSpPr>
        <p:spPr>
          <a:xfrm>
            <a:off x="1206403" y="4772227"/>
            <a:ext cx="7111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迴圈執行完後，會找出</a:t>
            </a:r>
            <a:r>
              <a:rPr lang="zh-TW" altLang="en-US" sz="2400" b="1" dirty="0"/>
              <a:t>距離</a:t>
            </a:r>
            <a:r>
              <a:rPr lang="en-US" altLang="zh-TW" sz="2400" b="1" dirty="0"/>
              <a:t>0</a:t>
            </a:r>
            <a:r>
              <a:rPr lang="zh-TW" altLang="en-US" sz="2400" b="1" dirty="0"/>
              <a:t>最遠的數</a:t>
            </a:r>
            <a:r>
              <a:rPr lang="zh-TW" altLang="en-US" sz="2400" dirty="0"/>
              <a:t>，並且為</a:t>
            </a:r>
            <a:r>
              <a:rPr lang="zh-TW" altLang="en-US" sz="2400" b="1" dirty="0"/>
              <a:t>前者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5F8D251-C58B-48F4-BB6B-A2D36F467D97}"/>
              </a:ext>
            </a:extLst>
          </p:cNvPr>
          <p:cNvCxnSpPr>
            <a:cxnSpLocks/>
          </p:cNvCxnSpPr>
          <p:nvPr/>
        </p:nvCxnSpPr>
        <p:spPr>
          <a:xfrm flipV="1">
            <a:off x="9817382" y="2048539"/>
            <a:ext cx="0" cy="3402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D2E1BF7-DD24-4105-ABA3-E7AE6F70B64F}"/>
              </a:ext>
            </a:extLst>
          </p:cNvPr>
          <p:cNvSpPr txBox="1"/>
          <p:nvPr/>
        </p:nvSpPr>
        <p:spPr>
          <a:xfrm>
            <a:off x="7292104" y="3085007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int_Index</a:t>
            </a:r>
            <a:r>
              <a:rPr lang="en-US" altLang="zh-TW" sz="2400" dirty="0">
                <a:latin typeface="Consolas" panose="020B0609020204030204" pitchFamily="49" charset="0"/>
              </a:rPr>
              <a:t> == 4</a:t>
            </a:r>
          </a:p>
          <a:p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int_Max</a:t>
            </a:r>
            <a:r>
              <a:rPr lang="en-US" altLang="zh-TW" sz="2400" dirty="0">
                <a:latin typeface="Consolas" panose="020B0609020204030204" pitchFamily="49" charset="0"/>
              </a:rPr>
              <a:t> == 2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51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E36E704-55C0-4348-A2AD-A1F76F355245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0787C9C-E8D8-4103-B5CF-66B56DAA6EBA}"/>
              </a:ext>
            </a:extLst>
          </p:cNvPr>
          <p:cNvSpPr txBox="1"/>
          <p:nvPr/>
        </p:nvSpPr>
        <p:spPr>
          <a:xfrm>
            <a:off x="1203827" y="125483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zh-TW" dirty="0">
                <a:latin typeface="Consolas" panose="020B0609020204030204" pitchFamily="49" charset="0"/>
              </a:rPr>
              <a:t>for(int i = 0; i &lt; int_N; i++)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    intarr_Depth[i] = 0;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}</a:t>
            </a:r>
          </a:p>
          <a:p>
            <a:endParaRPr lang="nn-NO" altLang="zh-TW" dirty="0">
              <a:latin typeface="Consolas" panose="020B0609020204030204" pitchFamily="49" charset="0"/>
            </a:endParaRPr>
          </a:p>
          <a:p>
            <a:r>
              <a:rPr lang="nn-NO" altLang="zh-TW" dirty="0">
                <a:latin typeface="Consolas" panose="020B0609020204030204" pitchFamily="49" charset="0"/>
              </a:rPr>
              <a:t>fn_DFS(int_Index, -1);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417B3C18-D05F-463B-9FE7-059911876211}"/>
              </a:ext>
            </a:extLst>
          </p:cNvPr>
          <p:cNvGrpSpPr/>
          <p:nvPr/>
        </p:nvGrpSpPr>
        <p:grpSpPr>
          <a:xfrm>
            <a:off x="5704077" y="1012318"/>
            <a:ext cx="5895290" cy="843887"/>
            <a:chOff x="662364" y="4870153"/>
            <a:chExt cx="8254152" cy="1181549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B7990506-198F-4E7E-82FA-41F44394FF94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868FD73-05E2-4BA1-AE46-FD96C71BC2BA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DF8A481-EE41-41E1-922F-9F13EC4FA892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1159DA8-31E1-4B3C-BE7E-E024AE43112B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78AAC3F-DB80-4DE3-B98A-061F3B9D09A0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1AE7E83-A2AE-47B4-9935-4FD44B369F73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16C4406-5839-465E-9A59-DC5C867B510D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8D5D1872-FAC3-4DB9-B7D1-C4BC014E9EBC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CCE635C-C2AB-49A5-9054-1563C8FBCFDF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A4D1B629-B7BB-46DF-97ED-CA7A9D851919}"/>
                </a:ext>
              </a:extLst>
            </p:cNvPr>
            <p:cNvSpPr txBox="1"/>
            <p:nvPr/>
          </p:nvSpPr>
          <p:spPr>
            <a:xfrm>
              <a:off x="662364" y="5500212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2252D364-FEAE-46D8-8A64-EA9BE60EA8C9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9570D791-3AD9-499E-86F4-F68D7DDD7737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0B0BD68-09A6-472C-A039-53A120E951B2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55732C9D-E595-46AC-8D82-48230E0D9881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5152507D-2E71-47A8-9D68-71C007436386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FB019203-3F71-47A1-8C92-61D28E1658A9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D3F38901-CA51-4C35-B0F0-16AB01445CC6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1E9C76E6-1A32-4BF6-949D-761078930933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4E2222C1-0983-42EB-A75E-6F6A5D717F3A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A15867D6-25A7-4590-A933-A29A3BCD7F0F}"/>
                </a:ext>
              </a:extLst>
            </p:cNvPr>
            <p:cNvGrpSpPr/>
            <p:nvPr/>
          </p:nvGrpSpPr>
          <p:grpSpPr>
            <a:xfrm>
              <a:off x="3289900" y="5500211"/>
              <a:ext cx="5540637" cy="517112"/>
              <a:chOff x="2914217" y="3237615"/>
              <a:chExt cx="5540637" cy="517112"/>
            </a:xfrm>
          </p:grpSpPr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816F2440-0517-4B27-A0A5-D7C795EFD49A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443FE008-3B3D-4F94-A314-6DBB1FEB370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E1D490B8-F483-4603-9964-6C310EAD09D9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5B104BFC-7BE7-42B9-A4EA-8E82BB55EED2}"/>
                  </a:ext>
                </a:extLst>
              </p:cNvPr>
              <p:cNvSpPr txBox="1"/>
              <p:nvPr/>
            </p:nvSpPr>
            <p:spPr>
              <a:xfrm>
                <a:off x="5112045" y="3237615"/>
                <a:ext cx="301687" cy="51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A82808A4-9AE5-4F50-94DB-B4B08A824238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63CBB7C-2B6E-468C-955D-4654A839C2C3}"/>
                  </a:ext>
                </a:extLst>
              </p:cNvPr>
              <p:cNvSpPr txBox="1"/>
              <p:nvPr/>
            </p:nvSpPr>
            <p:spPr>
              <a:xfrm>
                <a:off x="657224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DCFA2E2A-7BBA-47E9-9BFD-89048291B1EA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B9F92D6-E849-421D-836A-478ED5370CE6}"/>
                  </a:ext>
                </a:extLst>
              </p:cNvPr>
              <p:cNvSpPr txBox="1"/>
              <p:nvPr/>
            </p:nvSpPr>
            <p:spPr>
              <a:xfrm>
                <a:off x="8032455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5F8D251-C58B-48F4-BB6B-A2D36F467D97}"/>
              </a:ext>
            </a:extLst>
          </p:cNvPr>
          <p:cNvCxnSpPr>
            <a:cxnSpLocks/>
          </p:cNvCxnSpPr>
          <p:nvPr/>
        </p:nvCxnSpPr>
        <p:spPr>
          <a:xfrm>
            <a:off x="6869585" y="2132086"/>
            <a:ext cx="0" cy="6976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22A6A4A3-B84B-426B-B29F-FE06F484234E}"/>
              </a:ext>
            </a:extLst>
          </p:cNvPr>
          <p:cNvGrpSpPr/>
          <p:nvPr/>
        </p:nvGrpSpPr>
        <p:grpSpPr>
          <a:xfrm>
            <a:off x="5704077" y="2829740"/>
            <a:ext cx="5895290" cy="843887"/>
            <a:chOff x="662364" y="4870153"/>
            <a:chExt cx="8254152" cy="1181549"/>
          </a:xfrm>
        </p:grpSpPr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6944C315-BF92-4AD1-9393-4F373D809E80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93BBCF75-4EAF-430B-8FAF-D757E6E05E41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D33FFC35-AF22-4DC8-BE80-B6AF81E6302B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137C3140-EAA7-498D-8FA8-4F2AA51A2DB5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71A3421B-FF37-459F-AC4C-E541245F59CA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F433C157-983C-459E-A9AD-D628863306B3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3EFC1BC8-D590-4106-A92E-8D8AB02D06A7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29D6E8C3-FDB1-4F46-8ED8-A0FB9E1165D1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A2FDC72-A461-4BB4-93E9-FBC5CF904DF2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E84EB415-58B9-414B-8D04-EA5096949157}"/>
                </a:ext>
              </a:extLst>
            </p:cNvPr>
            <p:cNvSpPr txBox="1"/>
            <p:nvPr/>
          </p:nvSpPr>
          <p:spPr>
            <a:xfrm>
              <a:off x="662364" y="5500212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A256BC4C-CCE7-49F5-8A5D-BA92160911EA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60126EE1-D024-4CED-BD7A-30BD893B5CE3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E22F4339-73C6-4EDC-B8D1-AFB6980B97A4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E02582D9-0CEB-4688-9883-757D3D55983D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A31BEBE7-5895-4D79-BA79-B5DF718E8E56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EFD542A-FDF4-47EB-A54D-FCDEE18F0996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2486BA3A-D779-4E6D-B90D-15FD49675737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A40776B-CBC2-4BD1-95B0-87A0F6680CC7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860C0B1-E9F2-4BA3-B95E-3F3695F9ACD6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F6536F36-CEC4-4FC9-ADFD-CBC7181D2BD8}"/>
                </a:ext>
              </a:extLst>
            </p:cNvPr>
            <p:cNvGrpSpPr/>
            <p:nvPr/>
          </p:nvGrpSpPr>
          <p:grpSpPr>
            <a:xfrm>
              <a:off x="3289900" y="5500211"/>
              <a:ext cx="5540637" cy="517112"/>
              <a:chOff x="2914217" y="3237615"/>
              <a:chExt cx="5540637" cy="517112"/>
            </a:xfrm>
          </p:grpSpPr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1F3A9FC5-9053-4265-BCAC-FBA68981A1C9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3ED04F8-2FB1-4329-A69B-1938CEEC30DA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994D49B1-563E-4F5F-BE00-A09603A6F721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7F611B7A-408E-4158-8DA3-0C10271B4A4A}"/>
                  </a:ext>
                </a:extLst>
              </p:cNvPr>
              <p:cNvSpPr txBox="1"/>
              <p:nvPr/>
            </p:nvSpPr>
            <p:spPr>
              <a:xfrm>
                <a:off x="5112045" y="3237615"/>
                <a:ext cx="301687" cy="51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4BA53604-879A-4448-8922-052CE3B3F1E8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2BF7A450-E4B9-4208-B424-03CDF486DF3E}"/>
                  </a:ext>
                </a:extLst>
              </p:cNvPr>
              <p:cNvSpPr txBox="1"/>
              <p:nvPr/>
            </p:nvSpPr>
            <p:spPr>
              <a:xfrm>
                <a:off x="657224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90E905EA-6ACC-4262-9F88-449900ECFCB8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C31EC830-93C4-493E-80B6-2F489FCA957B}"/>
                  </a:ext>
                </a:extLst>
              </p:cNvPr>
              <p:cNvSpPr txBox="1"/>
              <p:nvPr/>
            </p:nvSpPr>
            <p:spPr>
              <a:xfrm>
                <a:off x="8032455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</p:grpSp>
      </p:grp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21C2D9B4-2690-4C87-B1D1-B82F5378794C}"/>
              </a:ext>
            </a:extLst>
          </p:cNvPr>
          <p:cNvCxnSpPr>
            <a:cxnSpLocks/>
          </p:cNvCxnSpPr>
          <p:nvPr/>
        </p:nvCxnSpPr>
        <p:spPr>
          <a:xfrm>
            <a:off x="4563896" y="2155127"/>
            <a:ext cx="34125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48AC1D0-3C45-408A-81DF-7CBEDEFCFEC4}"/>
              </a:ext>
            </a:extLst>
          </p:cNvPr>
          <p:cNvSpPr txBox="1"/>
          <p:nvPr/>
        </p:nvSpPr>
        <p:spPr>
          <a:xfrm>
            <a:off x="4959242" y="19966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清空陣列</a:t>
            </a:r>
          </a:p>
        </p:txBody>
      </p: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D66DC1E8-199A-42EC-BFDA-7D2B962F92FC}"/>
              </a:ext>
            </a:extLst>
          </p:cNvPr>
          <p:cNvCxnSpPr>
            <a:cxnSpLocks/>
          </p:cNvCxnSpPr>
          <p:nvPr/>
        </p:nvCxnSpPr>
        <p:spPr>
          <a:xfrm>
            <a:off x="2689021" y="3009808"/>
            <a:ext cx="0" cy="11439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65670F0-4680-40E2-A25F-254081F9BEFA}"/>
              </a:ext>
            </a:extLst>
          </p:cNvPr>
          <p:cNvSpPr txBox="1"/>
          <p:nvPr/>
        </p:nvSpPr>
        <p:spPr>
          <a:xfrm>
            <a:off x="1348974" y="4262116"/>
            <a:ext cx="6187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以</a:t>
            </a:r>
            <a:r>
              <a:rPr lang="en-US" altLang="zh-TW" sz="2400" dirty="0"/>
              <a:t>4</a:t>
            </a:r>
            <a:r>
              <a:rPr lang="zh-TW" altLang="en-US" sz="2400" dirty="0"/>
              <a:t>為中心重新演算一次，</a:t>
            </a:r>
            <a:r>
              <a:rPr lang="zh-TW" altLang="en-US" sz="2400" b="1" dirty="0"/>
              <a:t>得出新的距離陣列</a:t>
            </a:r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D1327CF7-FEA2-4D58-A102-EA30C79F7EAC}"/>
              </a:ext>
            </a:extLst>
          </p:cNvPr>
          <p:cNvGrpSpPr/>
          <p:nvPr/>
        </p:nvGrpSpPr>
        <p:grpSpPr>
          <a:xfrm>
            <a:off x="5704077" y="5292949"/>
            <a:ext cx="5895290" cy="843887"/>
            <a:chOff x="662364" y="4870153"/>
            <a:chExt cx="8254152" cy="1181549"/>
          </a:xfrm>
        </p:grpSpPr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8C34B63C-2374-436D-82D8-6ECCD4659B77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E780642A-47F2-41AF-BD73-2793FFA73C76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32487E3D-B53F-48A4-8660-2AD032CDF2C9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50B08221-0B83-4BBF-8253-B6957E562737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91613FA3-7C62-46A5-B99D-0849C561506E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E16FE8E0-C073-457C-A3A7-7F0DB6157854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83943AFA-4A11-4ED1-B0C3-7D27A111E517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DBF06BDF-A602-4AB7-B237-AD47F39842DF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AE19AD03-94C2-4F2B-A9D7-D11297E657CD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224C57B5-3028-4EB3-9E97-592306C1001D}"/>
                </a:ext>
              </a:extLst>
            </p:cNvPr>
            <p:cNvSpPr txBox="1"/>
            <p:nvPr/>
          </p:nvSpPr>
          <p:spPr>
            <a:xfrm>
              <a:off x="662364" y="5500212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034071AF-6A74-4E99-8124-55270307F4E4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A8468896-7705-4229-A6BB-4706DAE2C082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0CD4C6EA-FC4C-4476-83D3-C9371B32FE9C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28249B83-8E9A-4474-BC66-71B8913C1A69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D9ECFC13-1D75-452C-9E17-3E4DBC9B1926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EE230D77-F0FE-431C-AFE8-E2B25E92C01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E0EFB0D1-B0A4-4E46-BC3A-740AB1962A77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8F2DC337-037B-4637-AD6D-35D5B3171044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587411B7-A3B7-4798-AB5E-5362C50FBB32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32C1947E-8DC3-475D-92C7-9C0112DBCA99}"/>
                </a:ext>
              </a:extLst>
            </p:cNvPr>
            <p:cNvGrpSpPr/>
            <p:nvPr/>
          </p:nvGrpSpPr>
          <p:grpSpPr>
            <a:xfrm>
              <a:off x="3289900" y="5500211"/>
              <a:ext cx="5540637" cy="517112"/>
              <a:chOff x="2914217" y="3237615"/>
              <a:chExt cx="5540637" cy="517112"/>
            </a:xfrm>
          </p:grpSpPr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4C11A482-C90A-4FFD-A126-61161D98F989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310B0BE3-A218-4626-976A-D8C2C35ED21B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C96FCA15-D1DF-410C-BD8C-4CCACE37897D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108" name="文字方塊 107">
                <a:extLst>
                  <a:ext uri="{FF2B5EF4-FFF2-40B4-BE49-F238E27FC236}">
                    <a16:creationId xmlns:a16="http://schemas.microsoft.com/office/drawing/2014/main" id="{7A127720-AD29-457C-B857-9683CC3A4375}"/>
                  </a:ext>
                </a:extLst>
              </p:cNvPr>
              <p:cNvSpPr txBox="1"/>
              <p:nvPr/>
            </p:nvSpPr>
            <p:spPr>
              <a:xfrm>
                <a:off x="5112045" y="3237615"/>
                <a:ext cx="301687" cy="51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109" name="文字方塊 108">
                <a:extLst>
                  <a:ext uri="{FF2B5EF4-FFF2-40B4-BE49-F238E27FC236}">
                    <a16:creationId xmlns:a16="http://schemas.microsoft.com/office/drawing/2014/main" id="{F8AD37A8-26CC-4F1A-BA32-E086FEF1BF9D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110" name="文字方塊 109">
                <a:extLst>
                  <a:ext uri="{FF2B5EF4-FFF2-40B4-BE49-F238E27FC236}">
                    <a16:creationId xmlns:a16="http://schemas.microsoft.com/office/drawing/2014/main" id="{AEC6E5F8-EBF8-4636-B6A9-EA75D8407C9F}"/>
                  </a:ext>
                </a:extLst>
              </p:cNvPr>
              <p:cNvSpPr txBox="1"/>
              <p:nvPr/>
            </p:nvSpPr>
            <p:spPr>
              <a:xfrm>
                <a:off x="657224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31F406F7-0E37-4C19-B040-7BCFE343C1A0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17B001AB-E5B0-4689-A2A7-6542CFE24FE6}"/>
                  </a:ext>
                </a:extLst>
              </p:cNvPr>
              <p:cNvSpPr txBox="1"/>
              <p:nvPr/>
            </p:nvSpPr>
            <p:spPr>
              <a:xfrm>
                <a:off x="8032455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</p:grpSp>
      </p:grp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91347B24-C6E1-4E53-8CA1-D6F2DE9D6E85}"/>
              </a:ext>
            </a:extLst>
          </p:cNvPr>
          <p:cNvCxnSpPr>
            <a:cxnSpLocks/>
          </p:cNvCxnSpPr>
          <p:nvPr/>
        </p:nvCxnSpPr>
        <p:spPr>
          <a:xfrm>
            <a:off x="9470001" y="3899399"/>
            <a:ext cx="0" cy="11439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91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E36E704-55C0-4348-A2AD-A1F76F355245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0787C9C-E8D8-4103-B5CF-66B56DAA6EBA}"/>
              </a:ext>
            </a:extLst>
          </p:cNvPr>
          <p:cNvSpPr txBox="1"/>
          <p:nvPr/>
        </p:nvSpPr>
        <p:spPr>
          <a:xfrm>
            <a:off x="1203827" y="1326215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int int_Index = 0, int_Max = 0;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for(int i = 0; i &lt; int_N; i++)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    if(intarr_Depth[i] &gt; int_Max)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        int_Max = intarr_Depth[i];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        int_Index = i;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0F4478FA-06D6-41F2-AEE0-6FEE2EED6CBF}"/>
              </a:ext>
            </a:extLst>
          </p:cNvPr>
          <p:cNvCxnSpPr/>
          <p:nvPr/>
        </p:nvCxnSpPr>
        <p:spPr>
          <a:xfrm>
            <a:off x="3182678" y="3869560"/>
            <a:ext cx="0" cy="6946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08993FA-7419-41F0-B8AC-33AE9EE5DC0A}"/>
              </a:ext>
            </a:extLst>
          </p:cNvPr>
          <p:cNvSpPr txBox="1"/>
          <p:nvPr/>
        </p:nvSpPr>
        <p:spPr>
          <a:xfrm>
            <a:off x="1206403" y="4772227"/>
            <a:ext cx="7111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迴圈執行完後，會找出</a:t>
            </a:r>
            <a:r>
              <a:rPr lang="zh-TW" altLang="en-US" sz="2400" b="1" dirty="0"/>
              <a:t>距離</a:t>
            </a:r>
            <a:r>
              <a:rPr lang="en-US" altLang="zh-TW" sz="2400" b="1" dirty="0"/>
              <a:t>4</a:t>
            </a:r>
            <a:r>
              <a:rPr lang="zh-TW" altLang="en-US" sz="2400" b="1" dirty="0"/>
              <a:t>最遠的數</a:t>
            </a:r>
            <a:r>
              <a:rPr lang="zh-TW" altLang="en-US" sz="2400" dirty="0"/>
              <a:t>，並且為</a:t>
            </a:r>
            <a:r>
              <a:rPr lang="zh-TW" altLang="en-US" sz="2400" b="1" dirty="0"/>
              <a:t>前者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5F8D251-C58B-48F4-BB6B-A2D36F467D97}"/>
              </a:ext>
            </a:extLst>
          </p:cNvPr>
          <p:cNvCxnSpPr>
            <a:cxnSpLocks/>
          </p:cNvCxnSpPr>
          <p:nvPr/>
        </p:nvCxnSpPr>
        <p:spPr>
          <a:xfrm flipV="1">
            <a:off x="10835225" y="2034362"/>
            <a:ext cx="0" cy="3402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D2E1BF7-DD24-4105-ABA3-E7AE6F70B64F}"/>
              </a:ext>
            </a:extLst>
          </p:cNvPr>
          <p:cNvSpPr txBox="1"/>
          <p:nvPr/>
        </p:nvSpPr>
        <p:spPr>
          <a:xfrm>
            <a:off x="7292104" y="3085007"/>
            <a:ext cx="2563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int_Index</a:t>
            </a:r>
            <a:r>
              <a:rPr lang="en-US" altLang="zh-TW" sz="2400" dirty="0">
                <a:latin typeface="Consolas" panose="020B0609020204030204" pitchFamily="49" charset="0"/>
              </a:rPr>
              <a:t> == 6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Int_Max</a:t>
            </a:r>
            <a:r>
              <a:rPr lang="en-US" altLang="zh-TW" sz="2400" dirty="0">
                <a:latin typeface="Consolas" panose="020B0609020204030204" pitchFamily="49" charset="0"/>
              </a:rPr>
              <a:t> == 4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CC870EAC-508F-4DD0-940D-24158851CE38}"/>
              </a:ext>
            </a:extLst>
          </p:cNvPr>
          <p:cNvGrpSpPr/>
          <p:nvPr/>
        </p:nvGrpSpPr>
        <p:grpSpPr>
          <a:xfrm>
            <a:off x="5700866" y="1012318"/>
            <a:ext cx="5895290" cy="843887"/>
            <a:chOff x="662364" y="4870153"/>
            <a:chExt cx="8254152" cy="1181549"/>
          </a:xfrm>
        </p:grpSpPr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24B458E6-FC45-4CB5-8CF5-5B8C42738984}"/>
                </a:ext>
              </a:extLst>
            </p:cNvPr>
            <p:cNvGrpSpPr/>
            <p:nvPr/>
          </p:nvGrpSpPr>
          <p:grpSpPr>
            <a:xfrm>
              <a:off x="3075692" y="5316990"/>
              <a:ext cx="5840824" cy="734712"/>
              <a:chOff x="1864241" y="5634190"/>
              <a:chExt cx="5840824" cy="734712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0AE7C712-9385-45C2-B733-A25375735543}"/>
                  </a:ext>
                </a:extLst>
              </p:cNvPr>
              <p:cNvSpPr/>
              <p:nvPr/>
            </p:nvSpPr>
            <p:spPr>
              <a:xfrm>
                <a:off x="1864241" y="563702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BAC758B8-F8BE-47F8-951D-1FB1D4533514}"/>
                  </a:ext>
                </a:extLst>
              </p:cNvPr>
              <p:cNvSpPr/>
              <p:nvPr/>
            </p:nvSpPr>
            <p:spPr>
              <a:xfrm>
                <a:off x="2594344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CA16CC4C-1D27-4B16-8561-381E41BDB868}"/>
                  </a:ext>
                </a:extLst>
              </p:cNvPr>
              <p:cNvSpPr/>
              <p:nvPr/>
            </p:nvSpPr>
            <p:spPr>
              <a:xfrm>
                <a:off x="3324447" y="5638799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531F3160-94C4-417B-A2A8-FBE1D3FBB42B}"/>
                  </a:ext>
                </a:extLst>
              </p:cNvPr>
              <p:cNvSpPr/>
              <p:nvPr/>
            </p:nvSpPr>
            <p:spPr>
              <a:xfrm>
                <a:off x="4054550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905671F8-30EC-463A-9F1F-65054C4919B1}"/>
                  </a:ext>
                </a:extLst>
              </p:cNvPr>
              <p:cNvSpPr/>
              <p:nvPr/>
            </p:nvSpPr>
            <p:spPr>
              <a:xfrm>
                <a:off x="4784653" y="5637028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148B3B51-903C-4647-BF5F-11D6F530B19C}"/>
                  </a:ext>
                </a:extLst>
              </p:cNvPr>
              <p:cNvSpPr/>
              <p:nvPr/>
            </p:nvSpPr>
            <p:spPr>
              <a:xfrm>
                <a:off x="5514756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8A16EE28-3017-424B-9966-73970C477DB3}"/>
                  </a:ext>
                </a:extLst>
              </p:cNvPr>
              <p:cNvSpPr/>
              <p:nvPr/>
            </p:nvSpPr>
            <p:spPr>
              <a:xfrm>
                <a:off x="6244859" y="5637027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38BA6734-7FF0-40BE-B321-DD7555DF7977}"/>
                  </a:ext>
                </a:extLst>
              </p:cNvPr>
              <p:cNvSpPr/>
              <p:nvPr/>
            </p:nvSpPr>
            <p:spPr>
              <a:xfrm>
                <a:off x="6974962" y="5634190"/>
                <a:ext cx="730103" cy="730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599C513E-E106-4347-80FD-FE74511D94DE}"/>
                </a:ext>
              </a:extLst>
            </p:cNvPr>
            <p:cNvSpPr txBox="1"/>
            <p:nvPr/>
          </p:nvSpPr>
          <p:spPr>
            <a:xfrm>
              <a:off x="662364" y="5500212"/>
              <a:ext cx="17043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Intarr_Depth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0BBF305B-4223-4812-BB98-7EB9ED6B27CA}"/>
                </a:ext>
              </a:extLst>
            </p:cNvPr>
            <p:cNvGrpSpPr/>
            <p:nvPr/>
          </p:nvGrpSpPr>
          <p:grpSpPr>
            <a:xfrm>
              <a:off x="3289900" y="4870153"/>
              <a:ext cx="5419925" cy="369332"/>
              <a:chOff x="2914217" y="3237615"/>
              <a:chExt cx="5419925" cy="369332"/>
            </a:xfrm>
          </p:grpSpPr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D5FA565-F184-4C97-9CCB-987889ACDBDB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BD1658AD-D09B-4F74-85C7-2FEE63D9F9A3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64F6C60E-C277-4F10-A257-53FBD334D9D5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BF6F1BF1-CA54-43D7-AA5F-60DBF5839535}"/>
                  </a:ext>
                </a:extLst>
              </p:cNvPr>
              <p:cNvSpPr txBox="1"/>
              <p:nvPr/>
            </p:nvSpPr>
            <p:spPr>
              <a:xfrm>
                <a:off x="5112044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D13DA57F-62D0-4560-B427-D5600CA1A225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B1028DDA-EFC4-4F76-AFC7-A8132B56E489}"/>
                  </a:ext>
                </a:extLst>
              </p:cNvPr>
              <p:cNvSpPr txBox="1"/>
              <p:nvPr/>
            </p:nvSpPr>
            <p:spPr>
              <a:xfrm>
                <a:off x="6572250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DFD0EF35-A2BD-4AEB-B96C-E7550AA427C9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DAAE1FED-F6DA-4BC9-89F6-E2E7F102BC3E}"/>
                  </a:ext>
                </a:extLst>
              </p:cNvPr>
              <p:cNvSpPr txBox="1"/>
              <p:nvPr/>
            </p:nvSpPr>
            <p:spPr>
              <a:xfrm>
                <a:off x="8032456" y="32376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9FEF4C91-C3F4-4C75-A488-D4BBECC91D7A}"/>
                </a:ext>
              </a:extLst>
            </p:cNvPr>
            <p:cNvGrpSpPr/>
            <p:nvPr/>
          </p:nvGrpSpPr>
          <p:grpSpPr>
            <a:xfrm>
              <a:off x="3289900" y="5500211"/>
              <a:ext cx="5540637" cy="517112"/>
              <a:chOff x="2914217" y="3237615"/>
              <a:chExt cx="5540637" cy="517112"/>
            </a:xfrm>
          </p:grpSpPr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3000A710-C89A-4D37-AF5F-ED8329B1FF54}"/>
                  </a:ext>
                </a:extLst>
              </p:cNvPr>
              <p:cNvSpPr txBox="1"/>
              <p:nvPr/>
            </p:nvSpPr>
            <p:spPr>
              <a:xfrm>
                <a:off x="2914217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55E7441-2F8C-4C60-8A3F-DDA6CAFEAEF3}"/>
                  </a:ext>
                </a:extLst>
              </p:cNvPr>
              <p:cNvSpPr txBox="1"/>
              <p:nvPr/>
            </p:nvSpPr>
            <p:spPr>
              <a:xfrm>
                <a:off x="3644320" y="3237615"/>
                <a:ext cx="422399" cy="51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C7A3831C-3704-469C-B2D9-25F4A779C816}"/>
                  </a:ext>
                </a:extLst>
              </p:cNvPr>
              <p:cNvSpPr txBox="1"/>
              <p:nvPr/>
            </p:nvSpPr>
            <p:spPr>
              <a:xfrm>
                <a:off x="4374423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17FF536C-B7A4-4FA5-9EE9-732F68639998}"/>
                  </a:ext>
                </a:extLst>
              </p:cNvPr>
              <p:cNvSpPr txBox="1"/>
              <p:nvPr/>
            </p:nvSpPr>
            <p:spPr>
              <a:xfrm>
                <a:off x="5112045" y="3237615"/>
                <a:ext cx="301687" cy="51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FA05AB8A-AFA4-4778-8F61-FD6251D2B828}"/>
                  </a:ext>
                </a:extLst>
              </p:cNvPr>
              <p:cNvSpPr txBox="1"/>
              <p:nvPr/>
            </p:nvSpPr>
            <p:spPr>
              <a:xfrm>
                <a:off x="583462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F900D71D-98E3-48FC-B7EB-875173C869AE}"/>
                  </a:ext>
                </a:extLst>
              </p:cNvPr>
              <p:cNvSpPr txBox="1"/>
              <p:nvPr/>
            </p:nvSpPr>
            <p:spPr>
              <a:xfrm>
                <a:off x="6572249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1D00E2C4-1BB9-41AC-BC9C-59AE854BFAE8}"/>
                  </a:ext>
                </a:extLst>
              </p:cNvPr>
              <p:cNvSpPr txBox="1"/>
              <p:nvPr/>
            </p:nvSpPr>
            <p:spPr>
              <a:xfrm>
                <a:off x="7294835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0319E47D-9860-4333-9754-ED689925799E}"/>
                  </a:ext>
                </a:extLst>
              </p:cNvPr>
              <p:cNvSpPr txBox="1"/>
              <p:nvPr/>
            </p:nvSpPr>
            <p:spPr>
              <a:xfrm>
                <a:off x="8032455" y="3237615"/>
                <a:ext cx="422399" cy="517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720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A4CA7AA-59F8-4BC9-994A-08A5210DFD93}"/>
              </a:ext>
            </a:extLst>
          </p:cNvPr>
          <p:cNvSpPr txBox="1"/>
          <p:nvPr/>
        </p:nvSpPr>
        <p:spPr>
          <a:xfrm>
            <a:off x="538717" y="425303"/>
            <a:ext cx="13949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測資：</a:t>
            </a:r>
            <a:r>
              <a:rPr lang="en-US" altLang="zh-TW" dirty="0"/>
              <a:t>	8</a:t>
            </a:r>
          </a:p>
          <a:p>
            <a:pPr lvl="2"/>
            <a:r>
              <a:rPr lang="en-US" altLang="zh-TW" dirty="0"/>
              <a:t>0 1</a:t>
            </a:r>
          </a:p>
          <a:p>
            <a:pPr lvl="2"/>
            <a:r>
              <a:rPr lang="en-US" altLang="zh-TW" dirty="0"/>
              <a:t>0 2</a:t>
            </a:r>
          </a:p>
          <a:p>
            <a:pPr lvl="2"/>
            <a:r>
              <a:rPr lang="en-US" altLang="zh-TW" dirty="0"/>
              <a:t>0 3</a:t>
            </a:r>
          </a:p>
          <a:p>
            <a:pPr lvl="2"/>
            <a:r>
              <a:rPr lang="en-US" altLang="zh-TW" dirty="0"/>
              <a:t>7 0</a:t>
            </a:r>
          </a:p>
          <a:p>
            <a:pPr lvl="2"/>
            <a:r>
              <a:rPr lang="en-US" altLang="zh-TW" dirty="0"/>
              <a:t>1 4</a:t>
            </a:r>
          </a:p>
          <a:p>
            <a:pPr lvl="2"/>
            <a:r>
              <a:rPr lang="en-US" altLang="zh-TW" dirty="0"/>
              <a:t>1 5</a:t>
            </a:r>
          </a:p>
          <a:p>
            <a:pPr lvl="2"/>
            <a:r>
              <a:rPr lang="en-US" altLang="zh-TW" dirty="0"/>
              <a:t>3 6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B28D97-E690-4E25-BFF3-BBBADDB71851}"/>
              </a:ext>
            </a:extLst>
          </p:cNvPr>
          <p:cNvCxnSpPr/>
          <p:nvPr/>
        </p:nvCxnSpPr>
        <p:spPr>
          <a:xfrm>
            <a:off x="1933651" y="602512"/>
            <a:ext cx="4409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495F338-5950-4403-8197-F33D1A17B83F}"/>
              </a:ext>
            </a:extLst>
          </p:cNvPr>
          <p:cNvSpPr txBox="1"/>
          <p:nvPr/>
        </p:nvSpPr>
        <p:spPr>
          <a:xfrm>
            <a:off x="2451422" y="4253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總人數</a:t>
            </a:r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21AAD45B-8C64-4D64-BC06-D67A483C28BA}"/>
              </a:ext>
            </a:extLst>
          </p:cNvPr>
          <p:cNvSpPr/>
          <p:nvPr/>
        </p:nvSpPr>
        <p:spPr>
          <a:xfrm>
            <a:off x="2027692" y="835210"/>
            <a:ext cx="252872" cy="1665719"/>
          </a:xfrm>
          <a:prstGeom prst="rightBrace">
            <a:avLst>
              <a:gd name="adj1" fmla="val 40483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504211D-2E8F-4949-9C26-916993FABEB8}"/>
              </a:ext>
            </a:extLst>
          </p:cNvPr>
          <p:cNvSpPr txBox="1"/>
          <p:nvPr/>
        </p:nvSpPr>
        <p:spPr>
          <a:xfrm>
            <a:off x="2516372" y="14834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各別的</a:t>
            </a:r>
            <a:r>
              <a:rPr lang="zh-TW" altLang="en-US" b="1" dirty="0"/>
              <a:t>連結關係</a:t>
            </a:r>
          </a:p>
        </p:txBody>
      </p: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40BA0F82-8C13-4B24-9E41-A6B6629BEA58}"/>
              </a:ext>
            </a:extLst>
          </p:cNvPr>
          <p:cNvGrpSpPr/>
          <p:nvPr/>
        </p:nvGrpSpPr>
        <p:grpSpPr>
          <a:xfrm>
            <a:off x="4425934" y="835210"/>
            <a:ext cx="5862085" cy="4528759"/>
            <a:chOff x="538717" y="1899428"/>
            <a:chExt cx="5862085" cy="4528759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CB14BC88-5788-4CCC-8DBC-729290C08177}"/>
                </a:ext>
              </a:extLst>
            </p:cNvPr>
            <p:cNvGrpSpPr/>
            <p:nvPr/>
          </p:nvGrpSpPr>
          <p:grpSpPr>
            <a:xfrm>
              <a:off x="538717" y="5712261"/>
              <a:ext cx="715926" cy="715926"/>
              <a:chOff x="5011479" y="2552873"/>
              <a:chExt cx="715926" cy="715926"/>
            </a:xfrm>
          </p:grpSpPr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7C8A0258-9141-4AD3-867D-C5ACF2B0C5F4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ABAADC7-037A-4631-B430-9E62CF2C500E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4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A89DC10E-8B2A-42D1-8E4E-4E4199C2BA70}"/>
                </a:ext>
              </a:extLst>
            </p:cNvPr>
            <p:cNvGrpSpPr/>
            <p:nvPr/>
          </p:nvGrpSpPr>
          <p:grpSpPr>
            <a:xfrm>
              <a:off x="3346390" y="1899428"/>
              <a:ext cx="715926" cy="715926"/>
              <a:chOff x="5011479" y="2552873"/>
              <a:chExt cx="715926" cy="71592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53B08B20-C301-4241-A732-63FA1E4301D8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376C854-3AB4-4C73-841C-48CEDBEF13A3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7</a:t>
                </a:r>
                <a:endParaRPr lang="zh-TW" altLang="en-US" sz="24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A601DC65-5AB1-4C0F-8D5D-A74B8AF1F06E}"/>
                </a:ext>
              </a:extLst>
            </p:cNvPr>
            <p:cNvGrpSpPr/>
            <p:nvPr/>
          </p:nvGrpSpPr>
          <p:grpSpPr>
            <a:xfrm>
              <a:off x="5034059" y="3964101"/>
              <a:ext cx="715926" cy="715926"/>
              <a:chOff x="5011479" y="2552873"/>
              <a:chExt cx="715926" cy="715926"/>
            </a:xfrm>
          </p:grpSpPr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5B8DA756-3BD1-4141-BA75-99553CC16B2F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29664F0-D546-45B4-974F-B0A53D268826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3</a:t>
                </a:r>
                <a:endParaRPr lang="zh-TW" altLang="en-US" sz="2400" dirty="0"/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10E523B-4916-42C8-8187-25CB2DA00879}"/>
                </a:ext>
              </a:extLst>
            </p:cNvPr>
            <p:cNvGrpSpPr/>
            <p:nvPr/>
          </p:nvGrpSpPr>
          <p:grpSpPr>
            <a:xfrm>
              <a:off x="3516469" y="4680027"/>
              <a:ext cx="715926" cy="715926"/>
              <a:chOff x="5011479" y="2552873"/>
              <a:chExt cx="715926" cy="715926"/>
            </a:xfrm>
          </p:grpSpPr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B0D4CF29-AADA-49B2-931B-C0B7712C2E6E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F10369F-D79D-47FF-B881-34080A3361AF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2</a:t>
                </a:r>
                <a:endParaRPr lang="zh-TW" altLang="en-US" sz="2400" dirty="0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85C1ED11-9059-42C8-88B0-2496223BC646}"/>
                </a:ext>
              </a:extLst>
            </p:cNvPr>
            <p:cNvGrpSpPr/>
            <p:nvPr/>
          </p:nvGrpSpPr>
          <p:grpSpPr>
            <a:xfrm>
              <a:off x="2174077" y="5712261"/>
              <a:ext cx="715926" cy="715926"/>
              <a:chOff x="5011479" y="2552873"/>
              <a:chExt cx="715926" cy="715926"/>
            </a:xfrm>
          </p:grpSpPr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16EE7337-D7D0-44B8-829A-1A38B54B6C52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7F2D694-5E82-4948-9A8A-C0703A360F4B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5</a:t>
                </a:r>
                <a:endParaRPr lang="zh-TW" altLang="en-US" sz="2400" dirty="0"/>
              </a:p>
            </p:txBody>
          </p: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1C08368E-515F-4A73-93ED-7A866F28AF97}"/>
                </a:ext>
              </a:extLst>
            </p:cNvPr>
            <p:cNvGrpSpPr/>
            <p:nvPr/>
          </p:nvGrpSpPr>
          <p:grpSpPr>
            <a:xfrm>
              <a:off x="5684876" y="5481428"/>
              <a:ext cx="715926" cy="715926"/>
              <a:chOff x="5011479" y="2552873"/>
              <a:chExt cx="715926" cy="715926"/>
            </a:xfrm>
          </p:grpSpPr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15B352AE-F00B-4B67-AFB1-2E3088668A34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E44F2C4A-05C0-4C83-98BC-F9D5AD534655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6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C4953423-7AEC-4214-A6F0-D6F52A804A95}"/>
                </a:ext>
              </a:extLst>
            </p:cNvPr>
            <p:cNvGrpSpPr/>
            <p:nvPr/>
          </p:nvGrpSpPr>
          <p:grpSpPr>
            <a:xfrm>
              <a:off x="1800446" y="4105687"/>
              <a:ext cx="715926" cy="715926"/>
              <a:chOff x="5011479" y="2552873"/>
              <a:chExt cx="715926" cy="715926"/>
            </a:xfrm>
          </p:grpSpPr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9593A1C8-B192-4E4C-9828-B8DFB36FEBF6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B29770DC-5E9D-4CA6-833F-2B44CCE2F988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156649D-A8E9-4351-811E-1CC559FB4C3C}"/>
                </a:ext>
              </a:extLst>
            </p:cNvPr>
            <p:cNvGrpSpPr/>
            <p:nvPr/>
          </p:nvGrpSpPr>
          <p:grpSpPr>
            <a:xfrm>
              <a:off x="3339812" y="3201482"/>
              <a:ext cx="715926" cy="715926"/>
              <a:chOff x="5011479" y="2552873"/>
              <a:chExt cx="715926" cy="715926"/>
            </a:xfrm>
          </p:grpSpPr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D388ED98-D0CA-41D8-A824-EF38C965B040}"/>
                  </a:ext>
                </a:extLst>
              </p:cNvPr>
              <p:cNvSpPr/>
              <p:nvPr/>
            </p:nvSpPr>
            <p:spPr>
              <a:xfrm>
                <a:off x="5011479" y="2552873"/>
                <a:ext cx="715926" cy="715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F537420-95DA-470C-B104-7B3A68D25142}"/>
                  </a:ext>
                </a:extLst>
              </p:cNvPr>
              <p:cNvSpPr txBox="1"/>
              <p:nvPr/>
            </p:nvSpPr>
            <p:spPr>
              <a:xfrm>
                <a:off x="5199363" y="268000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</p:grp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BDDF1012-A61A-4C4B-A979-8FBE5A27F354}"/>
                </a:ext>
              </a:extLst>
            </p:cNvPr>
            <p:cNvCxnSpPr/>
            <p:nvPr/>
          </p:nvCxnSpPr>
          <p:spPr>
            <a:xfrm>
              <a:off x="3719845" y="2615354"/>
              <a:ext cx="0" cy="58612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5A4A850A-7A04-4F36-8EC2-313F21E7463B}"/>
                </a:ext>
              </a:extLst>
            </p:cNvPr>
            <p:cNvCxnSpPr>
              <a:cxnSpLocks/>
              <a:stCxn id="33" idx="3"/>
              <a:endCxn id="30" idx="7"/>
            </p:cNvCxnSpPr>
            <p:nvPr/>
          </p:nvCxnSpPr>
          <p:spPr>
            <a:xfrm flipH="1">
              <a:off x="2411527" y="3812563"/>
              <a:ext cx="1033130" cy="3979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83B3F08D-FFD3-412F-A606-EC2A31B89A0C}"/>
                </a:ext>
              </a:extLst>
            </p:cNvPr>
            <p:cNvCxnSpPr>
              <a:cxnSpLocks/>
              <a:stCxn id="33" idx="4"/>
              <a:endCxn id="21" idx="0"/>
            </p:cNvCxnSpPr>
            <p:nvPr/>
          </p:nvCxnSpPr>
          <p:spPr>
            <a:xfrm>
              <a:off x="3697775" y="3917408"/>
              <a:ext cx="176657" cy="76261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E0AF889-2456-409B-8317-44F50A590049}"/>
                </a:ext>
              </a:extLst>
            </p:cNvPr>
            <p:cNvCxnSpPr>
              <a:cxnSpLocks/>
              <a:stCxn id="18" idx="1"/>
              <a:endCxn id="33" idx="5"/>
            </p:cNvCxnSpPr>
            <p:nvPr/>
          </p:nvCxnSpPr>
          <p:spPr>
            <a:xfrm flipH="1" flipV="1">
              <a:off x="3950893" y="3812563"/>
              <a:ext cx="1188011" cy="2563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F4CE00A3-B7D2-4EBE-9DBA-55FC6637BC0A}"/>
                </a:ext>
              </a:extLst>
            </p:cNvPr>
            <p:cNvCxnSpPr>
              <a:cxnSpLocks/>
              <a:stCxn id="27" idx="0"/>
              <a:endCxn id="18" idx="5"/>
            </p:cNvCxnSpPr>
            <p:nvPr/>
          </p:nvCxnSpPr>
          <p:spPr>
            <a:xfrm flipH="1" flipV="1">
              <a:off x="5645140" y="4575182"/>
              <a:ext cx="397699" cy="9062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3EC6F920-7490-4AA8-A525-FD70115CD11D}"/>
                </a:ext>
              </a:extLst>
            </p:cNvPr>
            <p:cNvCxnSpPr>
              <a:cxnSpLocks/>
              <a:stCxn id="30" idx="4"/>
              <a:endCxn id="24" idx="0"/>
            </p:cNvCxnSpPr>
            <p:nvPr/>
          </p:nvCxnSpPr>
          <p:spPr>
            <a:xfrm>
              <a:off x="2158409" y="4821613"/>
              <a:ext cx="373631" cy="8906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842F2546-7FE6-4210-84A0-E68E32055C6E}"/>
                </a:ext>
              </a:extLst>
            </p:cNvPr>
            <p:cNvCxnSpPr>
              <a:cxnSpLocks/>
              <a:stCxn id="30" idx="3"/>
              <a:endCxn id="11" idx="7"/>
            </p:cNvCxnSpPr>
            <p:nvPr/>
          </p:nvCxnSpPr>
          <p:spPr>
            <a:xfrm flipH="1">
              <a:off x="1149798" y="4716768"/>
              <a:ext cx="755493" cy="11003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3790C34B-838E-4E31-BCF9-DEF6BFD805FF}"/>
              </a:ext>
            </a:extLst>
          </p:cNvPr>
          <p:cNvSpPr txBox="1"/>
          <p:nvPr/>
        </p:nvSpPr>
        <p:spPr>
          <a:xfrm>
            <a:off x="1933651" y="336352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建構</a:t>
            </a:r>
            <a:r>
              <a:rPr lang="zh-TW" altLang="en-US" sz="2800" b="1" dirty="0"/>
              <a:t>樹狀圖</a:t>
            </a: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EF5DF961-B9C8-434C-9907-024AFAC1F0CB}"/>
              </a:ext>
            </a:extLst>
          </p:cNvPr>
          <p:cNvCxnSpPr/>
          <p:nvPr/>
        </p:nvCxnSpPr>
        <p:spPr>
          <a:xfrm>
            <a:off x="2792818" y="2010598"/>
            <a:ext cx="0" cy="11580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9F923E2B-13C2-4691-A93C-80CBAD68E534}"/>
              </a:ext>
            </a:extLst>
          </p:cNvPr>
          <p:cNvCxnSpPr>
            <a:cxnSpLocks/>
          </p:cNvCxnSpPr>
          <p:nvPr/>
        </p:nvCxnSpPr>
        <p:spPr>
          <a:xfrm>
            <a:off x="4160874" y="3610940"/>
            <a:ext cx="7137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9C9109D5-8C9C-483B-8525-9F6B630AEBA4}"/>
              </a:ext>
            </a:extLst>
          </p:cNvPr>
          <p:cNvCxnSpPr>
            <a:cxnSpLocks/>
          </p:cNvCxnSpPr>
          <p:nvPr/>
        </p:nvCxnSpPr>
        <p:spPr>
          <a:xfrm>
            <a:off x="2792818" y="4118344"/>
            <a:ext cx="0" cy="13184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C6853CD-79FF-486C-8703-92992E67BDA5}"/>
              </a:ext>
            </a:extLst>
          </p:cNvPr>
          <p:cNvSpPr txBox="1"/>
          <p:nvPr/>
        </p:nvSpPr>
        <p:spPr>
          <a:xfrm>
            <a:off x="858860" y="5613896"/>
            <a:ext cx="485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執行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</a:t>
            </a:r>
            <a:r>
              <a:rPr lang="zh-TW" altLang="en-US" sz="2800" dirty="0"/>
              <a:t>演算法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47A9D63-CD22-4341-AADB-3BE493B66A50}"/>
              </a:ext>
            </a:extLst>
          </p:cNvPr>
          <p:cNvCxnSpPr>
            <a:cxnSpLocks/>
          </p:cNvCxnSpPr>
          <p:nvPr/>
        </p:nvCxnSpPr>
        <p:spPr>
          <a:xfrm>
            <a:off x="5816734" y="5860615"/>
            <a:ext cx="77260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32AA2F-EBBF-4511-9E62-C91D99491B28}"/>
              </a:ext>
            </a:extLst>
          </p:cNvPr>
          <p:cNvSpPr txBox="1"/>
          <p:nvPr/>
        </p:nvSpPr>
        <p:spPr>
          <a:xfrm>
            <a:off x="6777220" y="5629782"/>
            <a:ext cx="3613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得出結論</a:t>
            </a:r>
            <a:r>
              <a:rPr lang="en-US" altLang="zh-TW" sz="2400" b="1" dirty="0">
                <a:solidFill>
                  <a:srgbClr val="FF0000"/>
                </a:solidFill>
              </a:rPr>
              <a:t>4(</a:t>
            </a:r>
            <a:r>
              <a:rPr lang="zh-TW" altLang="en-US" sz="2400" b="1" dirty="0">
                <a:solidFill>
                  <a:srgbClr val="FF0000"/>
                </a:solidFill>
              </a:rPr>
              <a:t>或</a:t>
            </a:r>
            <a:r>
              <a:rPr lang="en-US" altLang="zh-TW" sz="2400" b="1" dirty="0">
                <a:solidFill>
                  <a:srgbClr val="FF0000"/>
                </a:solidFill>
              </a:rPr>
              <a:t>5)</a:t>
            </a:r>
            <a:r>
              <a:rPr lang="zh-TW" altLang="en-US" sz="2400" b="1" dirty="0">
                <a:solidFill>
                  <a:srgbClr val="FF0000"/>
                </a:solidFill>
              </a:rPr>
              <a:t>距離</a:t>
            </a:r>
            <a:r>
              <a:rPr lang="en-US" altLang="zh-TW" sz="2400" b="1" dirty="0">
                <a:solidFill>
                  <a:srgbClr val="FF0000"/>
                </a:solidFill>
              </a:rPr>
              <a:t>6</a:t>
            </a:r>
            <a:r>
              <a:rPr lang="zh-TW" altLang="en-US" sz="2400" b="1" dirty="0">
                <a:solidFill>
                  <a:srgbClr val="FF0000"/>
                </a:solidFill>
              </a:rPr>
              <a:t>最遠</a:t>
            </a:r>
          </a:p>
        </p:txBody>
      </p:sp>
    </p:spTree>
    <p:extLst>
      <p:ext uri="{BB962C8B-B14F-4D97-AF65-F5344CB8AC3E}">
        <p14:creationId xmlns:p14="http://schemas.microsoft.com/office/powerpoint/2010/main" val="744431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3D4E3BB-A20E-4B89-8C1F-B01EDF2A2641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661ED70-7475-4C77-A6A3-6363ABA9527C}"/>
              </a:ext>
            </a:extLst>
          </p:cNvPr>
          <p:cNvSpPr txBox="1"/>
          <p:nvPr/>
        </p:nvSpPr>
        <p:spPr>
          <a:xfrm>
            <a:off x="1203827" y="1240465"/>
            <a:ext cx="5503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for(int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0;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&lt; int_N-1;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int int_Num1, int_Num2;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std::</a:t>
            </a:r>
            <a:r>
              <a:rPr lang="en-US" altLang="zh-TW" dirty="0" err="1">
                <a:latin typeface="Consolas" panose="020B0609020204030204" pitchFamily="49" charset="0"/>
              </a:rPr>
              <a:t>cin</a:t>
            </a:r>
            <a:r>
              <a:rPr lang="en-US" altLang="zh-TW" dirty="0">
                <a:latin typeface="Consolas" panose="020B0609020204030204" pitchFamily="49" charset="0"/>
              </a:rPr>
              <a:t>&gt;&gt;int_Num1&gt;&gt;int_Num2;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vc_Tree</a:t>
            </a:r>
            <a:r>
              <a:rPr lang="en-US" altLang="zh-TW" dirty="0">
                <a:latin typeface="Consolas" panose="020B0609020204030204" pitchFamily="49" charset="0"/>
              </a:rPr>
              <a:t>[int_Num1].</a:t>
            </a:r>
            <a:r>
              <a:rPr lang="en-US" altLang="zh-TW" dirty="0" err="1">
                <a:latin typeface="Consolas" panose="020B0609020204030204" pitchFamily="49" charset="0"/>
              </a:rPr>
              <a:t>push_back</a:t>
            </a:r>
            <a:r>
              <a:rPr lang="en-US" altLang="zh-TW" dirty="0">
                <a:latin typeface="Consolas" panose="020B0609020204030204" pitchFamily="49" charset="0"/>
              </a:rPr>
              <a:t>(int_Num2);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vc_Tree</a:t>
            </a:r>
            <a:r>
              <a:rPr lang="en-US" altLang="zh-TW" dirty="0">
                <a:latin typeface="Consolas" panose="020B0609020204030204" pitchFamily="49" charset="0"/>
              </a:rPr>
              <a:t>[int_Num2].</a:t>
            </a:r>
            <a:r>
              <a:rPr lang="en-US" altLang="zh-TW" dirty="0" err="1">
                <a:latin typeface="Consolas" panose="020B0609020204030204" pitchFamily="49" charset="0"/>
              </a:rPr>
              <a:t>push_back</a:t>
            </a:r>
            <a:r>
              <a:rPr lang="en-US" altLang="zh-TW" dirty="0">
                <a:latin typeface="Consolas" panose="020B0609020204030204" pitchFamily="49" charset="0"/>
              </a:rPr>
              <a:t>(int_Num1);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E558AFE-6CAA-4B63-879D-E7C25B3A315D}"/>
              </a:ext>
            </a:extLst>
          </p:cNvPr>
          <p:cNvCxnSpPr>
            <a:cxnSpLocks/>
          </p:cNvCxnSpPr>
          <p:nvPr/>
        </p:nvCxnSpPr>
        <p:spPr>
          <a:xfrm>
            <a:off x="5702595" y="2261191"/>
            <a:ext cx="7868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E37180E-3C68-45EA-83B1-19F362589193}"/>
              </a:ext>
            </a:extLst>
          </p:cNvPr>
          <p:cNvSpPr txBox="1"/>
          <p:nvPr/>
        </p:nvSpPr>
        <p:spPr>
          <a:xfrm>
            <a:off x="6707257" y="203035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各別填入關係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8CD8C07-EB7F-4B3D-9D6C-5FFD9AC23056}"/>
              </a:ext>
            </a:extLst>
          </p:cNvPr>
          <p:cNvGrpSpPr/>
          <p:nvPr/>
        </p:nvGrpSpPr>
        <p:grpSpPr>
          <a:xfrm>
            <a:off x="4764677" y="3966401"/>
            <a:ext cx="5840824" cy="731876"/>
            <a:chOff x="1864241" y="3428997"/>
            <a:chExt cx="5840824" cy="73187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10A3612-7D2D-4B62-A86D-09B887377251}"/>
                </a:ext>
              </a:extLst>
            </p:cNvPr>
            <p:cNvSpPr/>
            <p:nvPr/>
          </p:nvSpPr>
          <p:spPr>
            <a:xfrm>
              <a:off x="1864241" y="3429000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8E10D5F-895C-4188-89DB-DC8F25DBF9CC}"/>
                </a:ext>
              </a:extLst>
            </p:cNvPr>
            <p:cNvSpPr/>
            <p:nvPr/>
          </p:nvSpPr>
          <p:spPr>
            <a:xfrm>
              <a:off x="2594344" y="3428999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CAE3BE3-9014-4577-8A62-F35F9C9EAC26}"/>
                </a:ext>
              </a:extLst>
            </p:cNvPr>
            <p:cNvSpPr/>
            <p:nvPr/>
          </p:nvSpPr>
          <p:spPr>
            <a:xfrm>
              <a:off x="3324447" y="3430770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4968C75-E619-4EA6-9740-ABD490A50C56}"/>
                </a:ext>
              </a:extLst>
            </p:cNvPr>
            <p:cNvSpPr/>
            <p:nvPr/>
          </p:nvSpPr>
          <p:spPr>
            <a:xfrm>
              <a:off x="4054550" y="3428999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93A7B45-1B44-454D-917B-E1F1A1FEA33C}"/>
                </a:ext>
              </a:extLst>
            </p:cNvPr>
            <p:cNvSpPr/>
            <p:nvPr/>
          </p:nvSpPr>
          <p:spPr>
            <a:xfrm>
              <a:off x="4784653" y="3428999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4128E56-A343-417F-9D76-F81D2943A3EE}"/>
                </a:ext>
              </a:extLst>
            </p:cNvPr>
            <p:cNvSpPr/>
            <p:nvPr/>
          </p:nvSpPr>
          <p:spPr>
            <a:xfrm>
              <a:off x="5514756" y="342899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11F0D0E-BCD4-458C-AAE2-38C3FE17DCBD}"/>
                </a:ext>
              </a:extLst>
            </p:cNvPr>
            <p:cNvSpPr/>
            <p:nvPr/>
          </p:nvSpPr>
          <p:spPr>
            <a:xfrm>
              <a:off x="6244859" y="3428998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81A4B73-5464-4C04-BDFA-9E8FA0D1E88A}"/>
                </a:ext>
              </a:extLst>
            </p:cNvPr>
            <p:cNvSpPr/>
            <p:nvPr/>
          </p:nvSpPr>
          <p:spPr>
            <a:xfrm>
              <a:off x="6974962" y="3428997"/>
              <a:ext cx="730103" cy="730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EB54508-7353-47C0-B502-31D45A276A0A}"/>
              </a:ext>
            </a:extLst>
          </p:cNvPr>
          <p:cNvSpPr txBox="1"/>
          <p:nvPr/>
        </p:nvSpPr>
        <p:spPr>
          <a:xfrm>
            <a:off x="3268495" y="4058078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vc_Tree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DAE45BE-C9C5-418B-AC58-6141A7D89CEB}"/>
              </a:ext>
            </a:extLst>
          </p:cNvPr>
          <p:cNvGrpSpPr/>
          <p:nvPr/>
        </p:nvGrpSpPr>
        <p:grpSpPr>
          <a:xfrm>
            <a:off x="4978885" y="3512749"/>
            <a:ext cx="5419925" cy="369332"/>
            <a:chOff x="2914217" y="3237615"/>
            <a:chExt cx="5419925" cy="369332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AEB6CCB-CE09-4A2E-93E5-FD5BAD5FBFBC}"/>
                </a:ext>
              </a:extLst>
            </p:cNvPr>
            <p:cNvSpPr txBox="1"/>
            <p:nvPr/>
          </p:nvSpPr>
          <p:spPr>
            <a:xfrm>
              <a:off x="2914217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CBCD1AA-0551-4392-B62A-73A67550DC70}"/>
                </a:ext>
              </a:extLst>
            </p:cNvPr>
            <p:cNvSpPr txBox="1"/>
            <p:nvPr/>
          </p:nvSpPr>
          <p:spPr>
            <a:xfrm>
              <a:off x="3644320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6CE149E-3BB1-4560-AC0A-7A48DF767293}"/>
                </a:ext>
              </a:extLst>
            </p:cNvPr>
            <p:cNvSpPr txBox="1"/>
            <p:nvPr/>
          </p:nvSpPr>
          <p:spPr>
            <a:xfrm>
              <a:off x="4374423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04E9AED-7CD0-4175-96D4-A10B0AF80C72}"/>
                </a:ext>
              </a:extLst>
            </p:cNvPr>
            <p:cNvSpPr txBox="1"/>
            <p:nvPr/>
          </p:nvSpPr>
          <p:spPr>
            <a:xfrm>
              <a:off x="5112044" y="3237615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FBA7A1C-A6DE-46F8-B775-402192BFF2F1}"/>
                </a:ext>
              </a:extLst>
            </p:cNvPr>
            <p:cNvSpPr txBox="1"/>
            <p:nvPr/>
          </p:nvSpPr>
          <p:spPr>
            <a:xfrm>
              <a:off x="5834629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7A25CA9-1AF3-49E2-A6B4-88D0B2564AEF}"/>
                </a:ext>
              </a:extLst>
            </p:cNvPr>
            <p:cNvSpPr txBox="1"/>
            <p:nvPr/>
          </p:nvSpPr>
          <p:spPr>
            <a:xfrm>
              <a:off x="6572250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1167D267-C73D-441D-90FD-B6ED771B0E50}"/>
                </a:ext>
              </a:extLst>
            </p:cNvPr>
            <p:cNvSpPr txBox="1"/>
            <p:nvPr/>
          </p:nvSpPr>
          <p:spPr>
            <a:xfrm>
              <a:off x="7294835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75F282B7-3BEF-4E65-893A-DD451248C30B}"/>
                </a:ext>
              </a:extLst>
            </p:cNvPr>
            <p:cNvSpPr txBox="1"/>
            <p:nvPr/>
          </p:nvSpPr>
          <p:spPr>
            <a:xfrm>
              <a:off x="8032456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EF07AB6-5FBE-484C-98C4-9D71E006CA6F}"/>
              </a:ext>
            </a:extLst>
          </p:cNvPr>
          <p:cNvSpPr txBox="1"/>
          <p:nvPr/>
        </p:nvSpPr>
        <p:spPr>
          <a:xfrm>
            <a:off x="1462486" y="4027300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1. (0, 1)</a:t>
            </a:r>
            <a:endParaRPr lang="zh-TW" altLang="en-US" sz="28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386E883-F3B4-4BBC-BBA3-CEAE06DA37BA}"/>
              </a:ext>
            </a:extLst>
          </p:cNvPr>
          <p:cNvSpPr txBox="1"/>
          <p:nvPr/>
        </p:nvSpPr>
        <p:spPr>
          <a:xfrm>
            <a:off x="4978885" y="4146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B647203-2F4F-4812-AE84-F81DC01765A6}"/>
              </a:ext>
            </a:extLst>
          </p:cNvPr>
          <p:cNvSpPr txBox="1"/>
          <p:nvPr/>
        </p:nvSpPr>
        <p:spPr>
          <a:xfrm>
            <a:off x="5708988" y="4142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159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3D4E3BB-A20E-4B89-8C1F-B01EDF2A2641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661ED70-7475-4C77-A6A3-6363ABA9527C}"/>
              </a:ext>
            </a:extLst>
          </p:cNvPr>
          <p:cNvSpPr txBox="1"/>
          <p:nvPr/>
        </p:nvSpPr>
        <p:spPr>
          <a:xfrm>
            <a:off x="1203827" y="1240465"/>
            <a:ext cx="5503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for(int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0;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&lt; int_N-1;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int int_Num1, int_Num2;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std::</a:t>
            </a:r>
            <a:r>
              <a:rPr lang="en-US" altLang="zh-TW" dirty="0" err="1">
                <a:latin typeface="Consolas" panose="020B0609020204030204" pitchFamily="49" charset="0"/>
              </a:rPr>
              <a:t>cin</a:t>
            </a:r>
            <a:r>
              <a:rPr lang="en-US" altLang="zh-TW" dirty="0">
                <a:latin typeface="Consolas" panose="020B0609020204030204" pitchFamily="49" charset="0"/>
              </a:rPr>
              <a:t>&gt;&gt;int_Num1&gt;&gt;int_Num2;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vc_Tree</a:t>
            </a:r>
            <a:r>
              <a:rPr lang="en-US" altLang="zh-TW" dirty="0">
                <a:latin typeface="Consolas" panose="020B0609020204030204" pitchFamily="49" charset="0"/>
              </a:rPr>
              <a:t>[int_Num1].</a:t>
            </a:r>
            <a:r>
              <a:rPr lang="en-US" altLang="zh-TW" dirty="0" err="1">
                <a:latin typeface="Consolas" panose="020B0609020204030204" pitchFamily="49" charset="0"/>
              </a:rPr>
              <a:t>push_back</a:t>
            </a:r>
            <a:r>
              <a:rPr lang="en-US" altLang="zh-TW" dirty="0">
                <a:latin typeface="Consolas" panose="020B0609020204030204" pitchFamily="49" charset="0"/>
              </a:rPr>
              <a:t>(int_Num2);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vc_Tree</a:t>
            </a:r>
            <a:r>
              <a:rPr lang="en-US" altLang="zh-TW" dirty="0">
                <a:latin typeface="Consolas" panose="020B0609020204030204" pitchFamily="49" charset="0"/>
              </a:rPr>
              <a:t>[int_Num2].</a:t>
            </a:r>
            <a:r>
              <a:rPr lang="en-US" altLang="zh-TW" dirty="0" err="1">
                <a:latin typeface="Consolas" panose="020B0609020204030204" pitchFamily="49" charset="0"/>
              </a:rPr>
              <a:t>push_back</a:t>
            </a:r>
            <a:r>
              <a:rPr lang="en-US" altLang="zh-TW" dirty="0">
                <a:latin typeface="Consolas" panose="020B0609020204030204" pitchFamily="49" charset="0"/>
              </a:rPr>
              <a:t>(int_Num1);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E558AFE-6CAA-4B63-879D-E7C25B3A315D}"/>
              </a:ext>
            </a:extLst>
          </p:cNvPr>
          <p:cNvCxnSpPr>
            <a:cxnSpLocks/>
          </p:cNvCxnSpPr>
          <p:nvPr/>
        </p:nvCxnSpPr>
        <p:spPr>
          <a:xfrm>
            <a:off x="5702595" y="2261191"/>
            <a:ext cx="7868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E37180E-3C68-45EA-83B1-19F362589193}"/>
              </a:ext>
            </a:extLst>
          </p:cNvPr>
          <p:cNvSpPr txBox="1"/>
          <p:nvPr/>
        </p:nvSpPr>
        <p:spPr>
          <a:xfrm>
            <a:off x="6707257" y="203035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各別填入關係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0A3612-7D2D-4B62-A86D-09B887377251}"/>
              </a:ext>
            </a:extLst>
          </p:cNvPr>
          <p:cNvSpPr/>
          <p:nvPr/>
        </p:nvSpPr>
        <p:spPr>
          <a:xfrm>
            <a:off x="4764677" y="3966404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E10D5F-895C-4188-89DB-DC8F25DBF9CC}"/>
              </a:ext>
            </a:extLst>
          </p:cNvPr>
          <p:cNvSpPr/>
          <p:nvPr/>
        </p:nvSpPr>
        <p:spPr>
          <a:xfrm>
            <a:off x="5494780" y="3966403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AE3BE3-9014-4577-8A62-F35F9C9EAC26}"/>
              </a:ext>
            </a:extLst>
          </p:cNvPr>
          <p:cNvSpPr/>
          <p:nvPr/>
        </p:nvSpPr>
        <p:spPr>
          <a:xfrm>
            <a:off x="6224883" y="3968174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968C75-E619-4EA6-9740-ABD490A50C56}"/>
              </a:ext>
            </a:extLst>
          </p:cNvPr>
          <p:cNvSpPr/>
          <p:nvPr/>
        </p:nvSpPr>
        <p:spPr>
          <a:xfrm>
            <a:off x="6954986" y="3966403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3A7B45-1B44-454D-917B-E1F1A1FEA33C}"/>
              </a:ext>
            </a:extLst>
          </p:cNvPr>
          <p:cNvSpPr/>
          <p:nvPr/>
        </p:nvSpPr>
        <p:spPr>
          <a:xfrm>
            <a:off x="7685089" y="3966403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128E56-A343-417F-9D76-F81D2943A3EE}"/>
              </a:ext>
            </a:extLst>
          </p:cNvPr>
          <p:cNvSpPr/>
          <p:nvPr/>
        </p:nvSpPr>
        <p:spPr>
          <a:xfrm>
            <a:off x="8415192" y="3966402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1F0D0E-BCD4-458C-AAE2-38C3FE17DCBD}"/>
              </a:ext>
            </a:extLst>
          </p:cNvPr>
          <p:cNvSpPr/>
          <p:nvPr/>
        </p:nvSpPr>
        <p:spPr>
          <a:xfrm>
            <a:off x="9145295" y="3966402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1A4B73-5464-4C04-BDFA-9E8FA0D1E88A}"/>
              </a:ext>
            </a:extLst>
          </p:cNvPr>
          <p:cNvSpPr/>
          <p:nvPr/>
        </p:nvSpPr>
        <p:spPr>
          <a:xfrm>
            <a:off x="9875398" y="3966401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EB54508-7353-47C0-B502-31D45A276A0A}"/>
              </a:ext>
            </a:extLst>
          </p:cNvPr>
          <p:cNvSpPr txBox="1"/>
          <p:nvPr/>
        </p:nvSpPr>
        <p:spPr>
          <a:xfrm>
            <a:off x="3268495" y="4058078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vc_Tree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DAE45BE-C9C5-418B-AC58-6141A7D89CEB}"/>
              </a:ext>
            </a:extLst>
          </p:cNvPr>
          <p:cNvGrpSpPr/>
          <p:nvPr/>
        </p:nvGrpSpPr>
        <p:grpSpPr>
          <a:xfrm>
            <a:off x="4978885" y="3512749"/>
            <a:ext cx="5419925" cy="369332"/>
            <a:chOff x="2914217" y="3237615"/>
            <a:chExt cx="5419925" cy="369332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AEB6CCB-CE09-4A2E-93E5-FD5BAD5FBFBC}"/>
                </a:ext>
              </a:extLst>
            </p:cNvPr>
            <p:cNvSpPr txBox="1"/>
            <p:nvPr/>
          </p:nvSpPr>
          <p:spPr>
            <a:xfrm>
              <a:off x="2914217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CBCD1AA-0551-4392-B62A-73A67550DC70}"/>
                </a:ext>
              </a:extLst>
            </p:cNvPr>
            <p:cNvSpPr txBox="1"/>
            <p:nvPr/>
          </p:nvSpPr>
          <p:spPr>
            <a:xfrm>
              <a:off x="3644320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6CE149E-3BB1-4560-AC0A-7A48DF767293}"/>
                </a:ext>
              </a:extLst>
            </p:cNvPr>
            <p:cNvSpPr txBox="1"/>
            <p:nvPr/>
          </p:nvSpPr>
          <p:spPr>
            <a:xfrm>
              <a:off x="4374423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04E9AED-7CD0-4175-96D4-A10B0AF80C72}"/>
                </a:ext>
              </a:extLst>
            </p:cNvPr>
            <p:cNvSpPr txBox="1"/>
            <p:nvPr/>
          </p:nvSpPr>
          <p:spPr>
            <a:xfrm>
              <a:off x="5112044" y="3237615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FBA7A1C-A6DE-46F8-B775-402192BFF2F1}"/>
                </a:ext>
              </a:extLst>
            </p:cNvPr>
            <p:cNvSpPr txBox="1"/>
            <p:nvPr/>
          </p:nvSpPr>
          <p:spPr>
            <a:xfrm>
              <a:off x="5834629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7A25CA9-1AF3-49E2-A6B4-88D0B2564AEF}"/>
                </a:ext>
              </a:extLst>
            </p:cNvPr>
            <p:cNvSpPr txBox="1"/>
            <p:nvPr/>
          </p:nvSpPr>
          <p:spPr>
            <a:xfrm>
              <a:off x="6572250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1167D267-C73D-441D-90FD-B6ED771B0E50}"/>
                </a:ext>
              </a:extLst>
            </p:cNvPr>
            <p:cNvSpPr txBox="1"/>
            <p:nvPr/>
          </p:nvSpPr>
          <p:spPr>
            <a:xfrm>
              <a:off x="7294835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75F282B7-3BEF-4E65-893A-DD451248C30B}"/>
                </a:ext>
              </a:extLst>
            </p:cNvPr>
            <p:cNvSpPr txBox="1"/>
            <p:nvPr/>
          </p:nvSpPr>
          <p:spPr>
            <a:xfrm>
              <a:off x="8032456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EF07AB6-5FBE-484C-98C4-9D71E006CA6F}"/>
              </a:ext>
            </a:extLst>
          </p:cNvPr>
          <p:cNvSpPr txBox="1"/>
          <p:nvPr/>
        </p:nvSpPr>
        <p:spPr>
          <a:xfrm>
            <a:off x="1462486" y="4027300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2. (0, 2)</a:t>
            </a:r>
            <a:endParaRPr lang="zh-TW" altLang="en-US" sz="28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386E883-F3B4-4BBC-BBA3-CEAE06DA37BA}"/>
              </a:ext>
            </a:extLst>
          </p:cNvPr>
          <p:cNvSpPr txBox="1"/>
          <p:nvPr/>
        </p:nvSpPr>
        <p:spPr>
          <a:xfrm>
            <a:off x="4978885" y="4146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B647203-2F4F-4812-AE84-F81DC01765A6}"/>
              </a:ext>
            </a:extLst>
          </p:cNvPr>
          <p:cNvSpPr txBox="1"/>
          <p:nvPr/>
        </p:nvSpPr>
        <p:spPr>
          <a:xfrm>
            <a:off x="5708988" y="4142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D60F45-F7EF-421A-94FC-2A732CFD6853}"/>
              </a:ext>
            </a:extLst>
          </p:cNvPr>
          <p:cNvSpPr/>
          <p:nvPr/>
        </p:nvSpPr>
        <p:spPr>
          <a:xfrm>
            <a:off x="4764676" y="4696500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1E91393-2E11-4A17-B5CC-1ADDB8631BD8}"/>
              </a:ext>
            </a:extLst>
          </p:cNvPr>
          <p:cNvSpPr txBox="1"/>
          <p:nvPr/>
        </p:nvSpPr>
        <p:spPr>
          <a:xfrm>
            <a:off x="4978885" y="4876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F3BC256-BB47-4782-A068-9F8545E4190E}"/>
              </a:ext>
            </a:extLst>
          </p:cNvPr>
          <p:cNvSpPr txBox="1"/>
          <p:nvPr/>
        </p:nvSpPr>
        <p:spPr>
          <a:xfrm>
            <a:off x="6439091" y="4150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02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3D4E3BB-A20E-4B89-8C1F-B01EDF2A2641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661ED70-7475-4C77-A6A3-6363ABA9527C}"/>
              </a:ext>
            </a:extLst>
          </p:cNvPr>
          <p:cNvSpPr txBox="1"/>
          <p:nvPr/>
        </p:nvSpPr>
        <p:spPr>
          <a:xfrm>
            <a:off x="1203827" y="1240465"/>
            <a:ext cx="5503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for(int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0;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&lt; int_N-1;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int int_Num1, int_Num2;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std::</a:t>
            </a:r>
            <a:r>
              <a:rPr lang="en-US" altLang="zh-TW" dirty="0" err="1">
                <a:latin typeface="Consolas" panose="020B0609020204030204" pitchFamily="49" charset="0"/>
              </a:rPr>
              <a:t>cin</a:t>
            </a:r>
            <a:r>
              <a:rPr lang="en-US" altLang="zh-TW" dirty="0">
                <a:latin typeface="Consolas" panose="020B0609020204030204" pitchFamily="49" charset="0"/>
              </a:rPr>
              <a:t>&gt;&gt;int_Num1&gt;&gt;int_Num2;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vc_Tree</a:t>
            </a:r>
            <a:r>
              <a:rPr lang="en-US" altLang="zh-TW" dirty="0">
                <a:latin typeface="Consolas" panose="020B0609020204030204" pitchFamily="49" charset="0"/>
              </a:rPr>
              <a:t>[int_Num1].</a:t>
            </a:r>
            <a:r>
              <a:rPr lang="en-US" altLang="zh-TW" dirty="0" err="1">
                <a:latin typeface="Consolas" panose="020B0609020204030204" pitchFamily="49" charset="0"/>
              </a:rPr>
              <a:t>push_back</a:t>
            </a:r>
            <a:r>
              <a:rPr lang="en-US" altLang="zh-TW" dirty="0">
                <a:latin typeface="Consolas" panose="020B0609020204030204" pitchFamily="49" charset="0"/>
              </a:rPr>
              <a:t>(int_Num2);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vc_Tree</a:t>
            </a:r>
            <a:r>
              <a:rPr lang="en-US" altLang="zh-TW" dirty="0">
                <a:latin typeface="Consolas" panose="020B0609020204030204" pitchFamily="49" charset="0"/>
              </a:rPr>
              <a:t>[int_Num2].</a:t>
            </a:r>
            <a:r>
              <a:rPr lang="en-US" altLang="zh-TW" dirty="0" err="1">
                <a:latin typeface="Consolas" panose="020B0609020204030204" pitchFamily="49" charset="0"/>
              </a:rPr>
              <a:t>push_back</a:t>
            </a:r>
            <a:r>
              <a:rPr lang="en-US" altLang="zh-TW" dirty="0">
                <a:latin typeface="Consolas" panose="020B0609020204030204" pitchFamily="49" charset="0"/>
              </a:rPr>
              <a:t>(int_Num1);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E558AFE-6CAA-4B63-879D-E7C25B3A315D}"/>
              </a:ext>
            </a:extLst>
          </p:cNvPr>
          <p:cNvCxnSpPr>
            <a:cxnSpLocks/>
          </p:cNvCxnSpPr>
          <p:nvPr/>
        </p:nvCxnSpPr>
        <p:spPr>
          <a:xfrm>
            <a:off x="5702595" y="2261191"/>
            <a:ext cx="7868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E37180E-3C68-45EA-83B1-19F362589193}"/>
              </a:ext>
            </a:extLst>
          </p:cNvPr>
          <p:cNvSpPr txBox="1"/>
          <p:nvPr/>
        </p:nvSpPr>
        <p:spPr>
          <a:xfrm>
            <a:off x="6707257" y="203035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各別填入關係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0A3612-7D2D-4B62-A86D-09B887377251}"/>
              </a:ext>
            </a:extLst>
          </p:cNvPr>
          <p:cNvSpPr/>
          <p:nvPr/>
        </p:nvSpPr>
        <p:spPr>
          <a:xfrm>
            <a:off x="4764677" y="3966404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E10D5F-895C-4188-89DB-DC8F25DBF9CC}"/>
              </a:ext>
            </a:extLst>
          </p:cNvPr>
          <p:cNvSpPr/>
          <p:nvPr/>
        </p:nvSpPr>
        <p:spPr>
          <a:xfrm>
            <a:off x="5494780" y="3966403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AE3BE3-9014-4577-8A62-F35F9C9EAC26}"/>
              </a:ext>
            </a:extLst>
          </p:cNvPr>
          <p:cNvSpPr/>
          <p:nvPr/>
        </p:nvSpPr>
        <p:spPr>
          <a:xfrm>
            <a:off x="6224883" y="3968174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968C75-E619-4EA6-9740-ABD490A50C56}"/>
              </a:ext>
            </a:extLst>
          </p:cNvPr>
          <p:cNvSpPr/>
          <p:nvPr/>
        </p:nvSpPr>
        <p:spPr>
          <a:xfrm>
            <a:off x="6954986" y="3966403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3A7B45-1B44-454D-917B-E1F1A1FEA33C}"/>
              </a:ext>
            </a:extLst>
          </p:cNvPr>
          <p:cNvSpPr/>
          <p:nvPr/>
        </p:nvSpPr>
        <p:spPr>
          <a:xfrm>
            <a:off x="7685089" y="3966403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128E56-A343-417F-9D76-F81D2943A3EE}"/>
              </a:ext>
            </a:extLst>
          </p:cNvPr>
          <p:cNvSpPr/>
          <p:nvPr/>
        </p:nvSpPr>
        <p:spPr>
          <a:xfrm>
            <a:off x="8415192" y="3966402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1F0D0E-BCD4-458C-AAE2-38C3FE17DCBD}"/>
              </a:ext>
            </a:extLst>
          </p:cNvPr>
          <p:cNvSpPr/>
          <p:nvPr/>
        </p:nvSpPr>
        <p:spPr>
          <a:xfrm>
            <a:off x="9145295" y="3966402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1A4B73-5464-4C04-BDFA-9E8FA0D1E88A}"/>
              </a:ext>
            </a:extLst>
          </p:cNvPr>
          <p:cNvSpPr/>
          <p:nvPr/>
        </p:nvSpPr>
        <p:spPr>
          <a:xfrm>
            <a:off x="9875398" y="3966401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EB54508-7353-47C0-B502-31D45A276A0A}"/>
              </a:ext>
            </a:extLst>
          </p:cNvPr>
          <p:cNvSpPr txBox="1"/>
          <p:nvPr/>
        </p:nvSpPr>
        <p:spPr>
          <a:xfrm>
            <a:off x="3268495" y="4058078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vc_Tree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DAE45BE-C9C5-418B-AC58-6141A7D89CEB}"/>
              </a:ext>
            </a:extLst>
          </p:cNvPr>
          <p:cNvGrpSpPr/>
          <p:nvPr/>
        </p:nvGrpSpPr>
        <p:grpSpPr>
          <a:xfrm>
            <a:off x="4978885" y="3512749"/>
            <a:ext cx="5419925" cy="369332"/>
            <a:chOff x="2914217" y="3237615"/>
            <a:chExt cx="5419925" cy="369332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AEB6CCB-CE09-4A2E-93E5-FD5BAD5FBFBC}"/>
                </a:ext>
              </a:extLst>
            </p:cNvPr>
            <p:cNvSpPr txBox="1"/>
            <p:nvPr/>
          </p:nvSpPr>
          <p:spPr>
            <a:xfrm>
              <a:off x="2914217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CBCD1AA-0551-4392-B62A-73A67550DC70}"/>
                </a:ext>
              </a:extLst>
            </p:cNvPr>
            <p:cNvSpPr txBox="1"/>
            <p:nvPr/>
          </p:nvSpPr>
          <p:spPr>
            <a:xfrm>
              <a:off x="3644320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6CE149E-3BB1-4560-AC0A-7A48DF767293}"/>
                </a:ext>
              </a:extLst>
            </p:cNvPr>
            <p:cNvSpPr txBox="1"/>
            <p:nvPr/>
          </p:nvSpPr>
          <p:spPr>
            <a:xfrm>
              <a:off x="4374423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04E9AED-7CD0-4175-96D4-A10B0AF80C72}"/>
                </a:ext>
              </a:extLst>
            </p:cNvPr>
            <p:cNvSpPr txBox="1"/>
            <p:nvPr/>
          </p:nvSpPr>
          <p:spPr>
            <a:xfrm>
              <a:off x="5112044" y="3237615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FBA7A1C-A6DE-46F8-B775-402192BFF2F1}"/>
                </a:ext>
              </a:extLst>
            </p:cNvPr>
            <p:cNvSpPr txBox="1"/>
            <p:nvPr/>
          </p:nvSpPr>
          <p:spPr>
            <a:xfrm>
              <a:off x="5834629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7A25CA9-1AF3-49E2-A6B4-88D0B2564AEF}"/>
                </a:ext>
              </a:extLst>
            </p:cNvPr>
            <p:cNvSpPr txBox="1"/>
            <p:nvPr/>
          </p:nvSpPr>
          <p:spPr>
            <a:xfrm>
              <a:off x="6572250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1167D267-C73D-441D-90FD-B6ED771B0E50}"/>
                </a:ext>
              </a:extLst>
            </p:cNvPr>
            <p:cNvSpPr txBox="1"/>
            <p:nvPr/>
          </p:nvSpPr>
          <p:spPr>
            <a:xfrm>
              <a:off x="7294835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75F282B7-3BEF-4E65-893A-DD451248C30B}"/>
                </a:ext>
              </a:extLst>
            </p:cNvPr>
            <p:cNvSpPr txBox="1"/>
            <p:nvPr/>
          </p:nvSpPr>
          <p:spPr>
            <a:xfrm>
              <a:off x="8032456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EF07AB6-5FBE-484C-98C4-9D71E006CA6F}"/>
              </a:ext>
            </a:extLst>
          </p:cNvPr>
          <p:cNvSpPr txBox="1"/>
          <p:nvPr/>
        </p:nvSpPr>
        <p:spPr>
          <a:xfrm>
            <a:off x="1462486" y="4027300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3. (0, 3)</a:t>
            </a:r>
            <a:endParaRPr lang="zh-TW" altLang="en-US" sz="28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386E883-F3B4-4BBC-BBA3-CEAE06DA37BA}"/>
              </a:ext>
            </a:extLst>
          </p:cNvPr>
          <p:cNvSpPr txBox="1"/>
          <p:nvPr/>
        </p:nvSpPr>
        <p:spPr>
          <a:xfrm>
            <a:off x="4978885" y="4146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B647203-2F4F-4812-AE84-F81DC01765A6}"/>
              </a:ext>
            </a:extLst>
          </p:cNvPr>
          <p:cNvSpPr txBox="1"/>
          <p:nvPr/>
        </p:nvSpPr>
        <p:spPr>
          <a:xfrm>
            <a:off x="5708988" y="4142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D60F45-F7EF-421A-94FC-2A732CFD6853}"/>
              </a:ext>
            </a:extLst>
          </p:cNvPr>
          <p:cNvSpPr/>
          <p:nvPr/>
        </p:nvSpPr>
        <p:spPr>
          <a:xfrm>
            <a:off x="4764676" y="4696500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1E91393-2E11-4A17-B5CC-1ADDB8631BD8}"/>
              </a:ext>
            </a:extLst>
          </p:cNvPr>
          <p:cNvSpPr txBox="1"/>
          <p:nvPr/>
        </p:nvSpPr>
        <p:spPr>
          <a:xfrm>
            <a:off x="4978885" y="4876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F3BC256-BB47-4782-A068-9F8545E4190E}"/>
              </a:ext>
            </a:extLst>
          </p:cNvPr>
          <p:cNvSpPr txBox="1"/>
          <p:nvPr/>
        </p:nvSpPr>
        <p:spPr>
          <a:xfrm>
            <a:off x="6439091" y="4150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8C5E0DC-598E-4761-8339-86B118A1F5DB}"/>
              </a:ext>
            </a:extLst>
          </p:cNvPr>
          <p:cNvSpPr/>
          <p:nvPr/>
        </p:nvSpPr>
        <p:spPr>
          <a:xfrm>
            <a:off x="4764676" y="5424262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4AE958D-4B7C-4E4A-8424-279DBC11D69B}"/>
              </a:ext>
            </a:extLst>
          </p:cNvPr>
          <p:cNvSpPr txBox="1"/>
          <p:nvPr/>
        </p:nvSpPr>
        <p:spPr>
          <a:xfrm>
            <a:off x="4978885" y="5604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386872A-B33A-45CC-BA9B-DA5851657C71}"/>
              </a:ext>
            </a:extLst>
          </p:cNvPr>
          <p:cNvSpPr txBox="1"/>
          <p:nvPr/>
        </p:nvSpPr>
        <p:spPr>
          <a:xfrm>
            <a:off x="7169194" y="4142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74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3D4E3BB-A20E-4B89-8C1F-B01EDF2A2641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661ED70-7475-4C77-A6A3-6363ABA9527C}"/>
              </a:ext>
            </a:extLst>
          </p:cNvPr>
          <p:cNvSpPr txBox="1"/>
          <p:nvPr/>
        </p:nvSpPr>
        <p:spPr>
          <a:xfrm>
            <a:off x="1203827" y="1240465"/>
            <a:ext cx="5503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for(int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0;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&lt; int_N-1;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int int_Num1, int_Num2;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std::</a:t>
            </a:r>
            <a:r>
              <a:rPr lang="en-US" altLang="zh-TW" dirty="0" err="1">
                <a:latin typeface="Consolas" panose="020B0609020204030204" pitchFamily="49" charset="0"/>
              </a:rPr>
              <a:t>cin</a:t>
            </a:r>
            <a:r>
              <a:rPr lang="en-US" altLang="zh-TW" dirty="0">
                <a:latin typeface="Consolas" panose="020B0609020204030204" pitchFamily="49" charset="0"/>
              </a:rPr>
              <a:t>&gt;&gt;int_Num1&gt;&gt;int_Num2;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vc_Tree</a:t>
            </a:r>
            <a:r>
              <a:rPr lang="en-US" altLang="zh-TW" dirty="0">
                <a:latin typeface="Consolas" panose="020B0609020204030204" pitchFamily="49" charset="0"/>
              </a:rPr>
              <a:t>[int_Num1].</a:t>
            </a:r>
            <a:r>
              <a:rPr lang="en-US" altLang="zh-TW" dirty="0" err="1">
                <a:latin typeface="Consolas" panose="020B0609020204030204" pitchFamily="49" charset="0"/>
              </a:rPr>
              <a:t>push_back</a:t>
            </a:r>
            <a:r>
              <a:rPr lang="en-US" altLang="zh-TW" dirty="0">
                <a:latin typeface="Consolas" panose="020B0609020204030204" pitchFamily="49" charset="0"/>
              </a:rPr>
              <a:t>(int_Num2);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vc_Tree</a:t>
            </a:r>
            <a:r>
              <a:rPr lang="en-US" altLang="zh-TW" dirty="0">
                <a:latin typeface="Consolas" panose="020B0609020204030204" pitchFamily="49" charset="0"/>
              </a:rPr>
              <a:t>[int_Num2].</a:t>
            </a:r>
            <a:r>
              <a:rPr lang="en-US" altLang="zh-TW" dirty="0" err="1">
                <a:latin typeface="Consolas" panose="020B0609020204030204" pitchFamily="49" charset="0"/>
              </a:rPr>
              <a:t>push_back</a:t>
            </a:r>
            <a:r>
              <a:rPr lang="en-US" altLang="zh-TW" dirty="0">
                <a:latin typeface="Consolas" panose="020B0609020204030204" pitchFamily="49" charset="0"/>
              </a:rPr>
              <a:t>(int_Num1);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E558AFE-6CAA-4B63-879D-E7C25B3A315D}"/>
              </a:ext>
            </a:extLst>
          </p:cNvPr>
          <p:cNvCxnSpPr>
            <a:cxnSpLocks/>
          </p:cNvCxnSpPr>
          <p:nvPr/>
        </p:nvCxnSpPr>
        <p:spPr>
          <a:xfrm>
            <a:off x="5702595" y="2261191"/>
            <a:ext cx="7868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E37180E-3C68-45EA-83B1-19F362589193}"/>
              </a:ext>
            </a:extLst>
          </p:cNvPr>
          <p:cNvSpPr txBox="1"/>
          <p:nvPr/>
        </p:nvSpPr>
        <p:spPr>
          <a:xfrm>
            <a:off x="6707257" y="203035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各別填入關係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0A3612-7D2D-4B62-A86D-09B887377251}"/>
              </a:ext>
            </a:extLst>
          </p:cNvPr>
          <p:cNvSpPr/>
          <p:nvPr/>
        </p:nvSpPr>
        <p:spPr>
          <a:xfrm>
            <a:off x="4764677" y="3711233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E10D5F-895C-4188-89DB-DC8F25DBF9CC}"/>
              </a:ext>
            </a:extLst>
          </p:cNvPr>
          <p:cNvSpPr/>
          <p:nvPr/>
        </p:nvSpPr>
        <p:spPr>
          <a:xfrm>
            <a:off x="5494780" y="3711232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AE3BE3-9014-4577-8A62-F35F9C9EAC26}"/>
              </a:ext>
            </a:extLst>
          </p:cNvPr>
          <p:cNvSpPr/>
          <p:nvPr/>
        </p:nvSpPr>
        <p:spPr>
          <a:xfrm>
            <a:off x="6224883" y="3713003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968C75-E619-4EA6-9740-ABD490A50C56}"/>
              </a:ext>
            </a:extLst>
          </p:cNvPr>
          <p:cNvSpPr/>
          <p:nvPr/>
        </p:nvSpPr>
        <p:spPr>
          <a:xfrm>
            <a:off x="6954986" y="3711232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3A7B45-1B44-454D-917B-E1F1A1FEA33C}"/>
              </a:ext>
            </a:extLst>
          </p:cNvPr>
          <p:cNvSpPr/>
          <p:nvPr/>
        </p:nvSpPr>
        <p:spPr>
          <a:xfrm>
            <a:off x="7685089" y="3711232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128E56-A343-417F-9D76-F81D2943A3EE}"/>
              </a:ext>
            </a:extLst>
          </p:cNvPr>
          <p:cNvSpPr/>
          <p:nvPr/>
        </p:nvSpPr>
        <p:spPr>
          <a:xfrm>
            <a:off x="8415192" y="3711231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1F0D0E-BCD4-458C-AAE2-38C3FE17DCBD}"/>
              </a:ext>
            </a:extLst>
          </p:cNvPr>
          <p:cNvSpPr/>
          <p:nvPr/>
        </p:nvSpPr>
        <p:spPr>
          <a:xfrm>
            <a:off x="9145295" y="3711231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1A4B73-5464-4C04-BDFA-9E8FA0D1E88A}"/>
              </a:ext>
            </a:extLst>
          </p:cNvPr>
          <p:cNvSpPr/>
          <p:nvPr/>
        </p:nvSpPr>
        <p:spPr>
          <a:xfrm>
            <a:off x="9875398" y="3711230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EB54508-7353-47C0-B502-31D45A276A0A}"/>
              </a:ext>
            </a:extLst>
          </p:cNvPr>
          <p:cNvSpPr txBox="1"/>
          <p:nvPr/>
        </p:nvSpPr>
        <p:spPr>
          <a:xfrm>
            <a:off x="3268495" y="380290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vc_Tree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DAE45BE-C9C5-418B-AC58-6141A7D89CEB}"/>
              </a:ext>
            </a:extLst>
          </p:cNvPr>
          <p:cNvGrpSpPr/>
          <p:nvPr/>
        </p:nvGrpSpPr>
        <p:grpSpPr>
          <a:xfrm>
            <a:off x="4978885" y="3257578"/>
            <a:ext cx="5419925" cy="369332"/>
            <a:chOff x="2914217" y="3237615"/>
            <a:chExt cx="5419925" cy="369332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AEB6CCB-CE09-4A2E-93E5-FD5BAD5FBFBC}"/>
                </a:ext>
              </a:extLst>
            </p:cNvPr>
            <p:cNvSpPr txBox="1"/>
            <p:nvPr/>
          </p:nvSpPr>
          <p:spPr>
            <a:xfrm>
              <a:off x="2914217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CBCD1AA-0551-4392-B62A-73A67550DC70}"/>
                </a:ext>
              </a:extLst>
            </p:cNvPr>
            <p:cNvSpPr txBox="1"/>
            <p:nvPr/>
          </p:nvSpPr>
          <p:spPr>
            <a:xfrm>
              <a:off x="3644320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6CE149E-3BB1-4560-AC0A-7A48DF767293}"/>
                </a:ext>
              </a:extLst>
            </p:cNvPr>
            <p:cNvSpPr txBox="1"/>
            <p:nvPr/>
          </p:nvSpPr>
          <p:spPr>
            <a:xfrm>
              <a:off x="4374423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04E9AED-7CD0-4175-96D4-A10B0AF80C72}"/>
                </a:ext>
              </a:extLst>
            </p:cNvPr>
            <p:cNvSpPr txBox="1"/>
            <p:nvPr/>
          </p:nvSpPr>
          <p:spPr>
            <a:xfrm>
              <a:off x="5112044" y="3237615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FBA7A1C-A6DE-46F8-B775-402192BFF2F1}"/>
                </a:ext>
              </a:extLst>
            </p:cNvPr>
            <p:cNvSpPr txBox="1"/>
            <p:nvPr/>
          </p:nvSpPr>
          <p:spPr>
            <a:xfrm>
              <a:off x="5834629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7A25CA9-1AF3-49E2-A6B4-88D0B2564AEF}"/>
                </a:ext>
              </a:extLst>
            </p:cNvPr>
            <p:cNvSpPr txBox="1"/>
            <p:nvPr/>
          </p:nvSpPr>
          <p:spPr>
            <a:xfrm>
              <a:off x="6572250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1167D267-C73D-441D-90FD-B6ED771B0E50}"/>
                </a:ext>
              </a:extLst>
            </p:cNvPr>
            <p:cNvSpPr txBox="1"/>
            <p:nvPr/>
          </p:nvSpPr>
          <p:spPr>
            <a:xfrm>
              <a:off x="7294835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75F282B7-3BEF-4E65-893A-DD451248C30B}"/>
                </a:ext>
              </a:extLst>
            </p:cNvPr>
            <p:cNvSpPr txBox="1"/>
            <p:nvPr/>
          </p:nvSpPr>
          <p:spPr>
            <a:xfrm>
              <a:off x="8032456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EF07AB6-5FBE-484C-98C4-9D71E006CA6F}"/>
              </a:ext>
            </a:extLst>
          </p:cNvPr>
          <p:cNvSpPr txBox="1"/>
          <p:nvPr/>
        </p:nvSpPr>
        <p:spPr>
          <a:xfrm>
            <a:off x="1462486" y="3772129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4. (7, 0)</a:t>
            </a:r>
            <a:endParaRPr lang="zh-TW" altLang="en-US" sz="28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386E883-F3B4-4BBC-BBA3-CEAE06DA37BA}"/>
              </a:ext>
            </a:extLst>
          </p:cNvPr>
          <p:cNvSpPr txBox="1"/>
          <p:nvPr/>
        </p:nvSpPr>
        <p:spPr>
          <a:xfrm>
            <a:off x="4978885" y="3891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B647203-2F4F-4812-AE84-F81DC01765A6}"/>
              </a:ext>
            </a:extLst>
          </p:cNvPr>
          <p:cNvSpPr txBox="1"/>
          <p:nvPr/>
        </p:nvSpPr>
        <p:spPr>
          <a:xfrm>
            <a:off x="5708988" y="3887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D60F45-F7EF-421A-94FC-2A732CFD6853}"/>
              </a:ext>
            </a:extLst>
          </p:cNvPr>
          <p:cNvSpPr/>
          <p:nvPr/>
        </p:nvSpPr>
        <p:spPr>
          <a:xfrm>
            <a:off x="4764676" y="4441329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1E91393-2E11-4A17-B5CC-1ADDB8631BD8}"/>
              </a:ext>
            </a:extLst>
          </p:cNvPr>
          <p:cNvSpPr txBox="1"/>
          <p:nvPr/>
        </p:nvSpPr>
        <p:spPr>
          <a:xfrm>
            <a:off x="4978885" y="4621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F3BC256-BB47-4782-A068-9F8545E4190E}"/>
              </a:ext>
            </a:extLst>
          </p:cNvPr>
          <p:cNvSpPr txBox="1"/>
          <p:nvPr/>
        </p:nvSpPr>
        <p:spPr>
          <a:xfrm>
            <a:off x="6439091" y="3895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8C5E0DC-598E-4761-8339-86B118A1F5DB}"/>
              </a:ext>
            </a:extLst>
          </p:cNvPr>
          <p:cNvSpPr/>
          <p:nvPr/>
        </p:nvSpPr>
        <p:spPr>
          <a:xfrm>
            <a:off x="4764676" y="5169091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4AE958D-4B7C-4E4A-8424-279DBC11D69B}"/>
              </a:ext>
            </a:extLst>
          </p:cNvPr>
          <p:cNvSpPr txBox="1"/>
          <p:nvPr/>
        </p:nvSpPr>
        <p:spPr>
          <a:xfrm>
            <a:off x="4978885" y="5349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386872A-B33A-45CC-BA9B-DA5851657C71}"/>
              </a:ext>
            </a:extLst>
          </p:cNvPr>
          <p:cNvSpPr txBox="1"/>
          <p:nvPr/>
        </p:nvSpPr>
        <p:spPr>
          <a:xfrm>
            <a:off x="7169194" y="3887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6E4146D-D5E2-4877-93B1-1D3039FC5E5F}"/>
              </a:ext>
            </a:extLst>
          </p:cNvPr>
          <p:cNvSpPr txBox="1"/>
          <p:nvPr/>
        </p:nvSpPr>
        <p:spPr>
          <a:xfrm>
            <a:off x="10097124" y="3887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88AFF68-20D5-4D68-A0C6-56E6603B7961}"/>
              </a:ext>
            </a:extLst>
          </p:cNvPr>
          <p:cNvSpPr/>
          <p:nvPr/>
        </p:nvSpPr>
        <p:spPr>
          <a:xfrm>
            <a:off x="4764676" y="5896846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09CBFD0-D83C-4B71-8658-48AD9D85DF2A}"/>
              </a:ext>
            </a:extLst>
          </p:cNvPr>
          <p:cNvSpPr txBox="1"/>
          <p:nvPr/>
        </p:nvSpPr>
        <p:spPr>
          <a:xfrm>
            <a:off x="4978885" y="6077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0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3D4E3BB-A20E-4B89-8C1F-B01EDF2A2641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661ED70-7475-4C77-A6A3-6363ABA9527C}"/>
              </a:ext>
            </a:extLst>
          </p:cNvPr>
          <p:cNvSpPr txBox="1"/>
          <p:nvPr/>
        </p:nvSpPr>
        <p:spPr>
          <a:xfrm>
            <a:off x="1203827" y="1240465"/>
            <a:ext cx="5503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for(int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0;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&lt; int_N-1;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int int_Num1, int_Num2;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std::</a:t>
            </a:r>
            <a:r>
              <a:rPr lang="en-US" altLang="zh-TW" dirty="0" err="1">
                <a:latin typeface="Consolas" panose="020B0609020204030204" pitchFamily="49" charset="0"/>
              </a:rPr>
              <a:t>cin</a:t>
            </a:r>
            <a:r>
              <a:rPr lang="en-US" altLang="zh-TW" dirty="0">
                <a:latin typeface="Consolas" panose="020B0609020204030204" pitchFamily="49" charset="0"/>
              </a:rPr>
              <a:t>&gt;&gt;int_Num1&gt;&gt;int_Num2;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vc_Tree</a:t>
            </a:r>
            <a:r>
              <a:rPr lang="en-US" altLang="zh-TW" dirty="0">
                <a:latin typeface="Consolas" panose="020B0609020204030204" pitchFamily="49" charset="0"/>
              </a:rPr>
              <a:t>[int_Num1].</a:t>
            </a:r>
            <a:r>
              <a:rPr lang="en-US" altLang="zh-TW" dirty="0" err="1">
                <a:latin typeface="Consolas" panose="020B0609020204030204" pitchFamily="49" charset="0"/>
              </a:rPr>
              <a:t>push_back</a:t>
            </a:r>
            <a:r>
              <a:rPr lang="en-US" altLang="zh-TW" dirty="0">
                <a:latin typeface="Consolas" panose="020B0609020204030204" pitchFamily="49" charset="0"/>
              </a:rPr>
              <a:t>(int_Num2);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vc_Tree</a:t>
            </a:r>
            <a:r>
              <a:rPr lang="en-US" altLang="zh-TW" dirty="0">
                <a:latin typeface="Consolas" panose="020B0609020204030204" pitchFamily="49" charset="0"/>
              </a:rPr>
              <a:t>[int_Num2].</a:t>
            </a:r>
            <a:r>
              <a:rPr lang="en-US" altLang="zh-TW" dirty="0" err="1">
                <a:latin typeface="Consolas" panose="020B0609020204030204" pitchFamily="49" charset="0"/>
              </a:rPr>
              <a:t>push_back</a:t>
            </a:r>
            <a:r>
              <a:rPr lang="en-US" altLang="zh-TW" dirty="0">
                <a:latin typeface="Consolas" panose="020B0609020204030204" pitchFamily="49" charset="0"/>
              </a:rPr>
              <a:t>(int_Num1);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E558AFE-6CAA-4B63-879D-E7C25B3A315D}"/>
              </a:ext>
            </a:extLst>
          </p:cNvPr>
          <p:cNvCxnSpPr>
            <a:cxnSpLocks/>
          </p:cNvCxnSpPr>
          <p:nvPr/>
        </p:nvCxnSpPr>
        <p:spPr>
          <a:xfrm>
            <a:off x="5702595" y="2261191"/>
            <a:ext cx="7868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E37180E-3C68-45EA-83B1-19F362589193}"/>
              </a:ext>
            </a:extLst>
          </p:cNvPr>
          <p:cNvSpPr txBox="1"/>
          <p:nvPr/>
        </p:nvSpPr>
        <p:spPr>
          <a:xfrm>
            <a:off x="6707257" y="203035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各別填入關係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0A3612-7D2D-4B62-A86D-09B887377251}"/>
              </a:ext>
            </a:extLst>
          </p:cNvPr>
          <p:cNvSpPr/>
          <p:nvPr/>
        </p:nvSpPr>
        <p:spPr>
          <a:xfrm>
            <a:off x="4764677" y="3711233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E10D5F-895C-4188-89DB-DC8F25DBF9CC}"/>
              </a:ext>
            </a:extLst>
          </p:cNvPr>
          <p:cNvSpPr/>
          <p:nvPr/>
        </p:nvSpPr>
        <p:spPr>
          <a:xfrm>
            <a:off x="5494780" y="3711232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AE3BE3-9014-4577-8A62-F35F9C9EAC26}"/>
              </a:ext>
            </a:extLst>
          </p:cNvPr>
          <p:cNvSpPr/>
          <p:nvPr/>
        </p:nvSpPr>
        <p:spPr>
          <a:xfrm>
            <a:off x="6224883" y="3713003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968C75-E619-4EA6-9740-ABD490A50C56}"/>
              </a:ext>
            </a:extLst>
          </p:cNvPr>
          <p:cNvSpPr/>
          <p:nvPr/>
        </p:nvSpPr>
        <p:spPr>
          <a:xfrm>
            <a:off x="6954986" y="3711232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3A7B45-1B44-454D-917B-E1F1A1FEA33C}"/>
              </a:ext>
            </a:extLst>
          </p:cNvPr>
          <p:cNvSpPr/>
          <p:nvPr/>
        </p:nvSpPr>
        <p:spPr>
          <a:xfrm>
            <a:off x="7685089" y="3711232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128E56-A343-417F-9D76-F81D2943A3EE}"/>
              </a:ext>
            </a:extLst>
          </p:cNvPr>
          <p:cNvSpPr/>
          <p:nvPr/>
        </p:nvSpPr>
        <p:spPr>
          <a:xfrm>
            <a:off x="8415192" y="3711231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1F0D0E-BCD4-458C-AAE2-38C3FE17DCBD}"/>
              </a:ext>
            </a:extLst>
          </p:cNvPr>
          <p:cNvSpPr/>
          <p:nvPr/>
        </p:nvSpPr>
        <p:spPr>
          <a:xfrm>
            <a:off x="9145295" y="3711231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1A4B73-5464-4C04-BDFA-9E8FA0D1E88A}"/>
              </a:ext>
            </a:extLst>
          </p:cNvPr>
          <p:cNvSpPr/>
          <p:nvPr/>
        </p:nvSpPr>
        <p:spPr>
          <a:xfrm>
            <a:off x="9875398" y="3711230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EB54508-7353-47C0-B502-31D45A276A0A}"/>
              </a:ext>
            </a:extLst>
          </p:cNvPr>
          <p:cNvSpPr txBox="1"/>
          <p:nvPr/>
        </p:nvSpPr>
        <p:spPr>
          <a:xfrm>
            <a:off x="3268495" y="380290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vc_Tree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DAE45BE-C9C5-418B-AC58-6141A7D89CEB}"/>
              </a:ext>
            </a:extLst>
          </p:cNvPr>
          <p:cNvGrpSpPr/>
          <p:nvPr/>
        </p:nvGrpSpPr>
        <p:grpSpPr>
          <a:xfrm>
            <a:off x="4978885" y="3257578"/>
            <a:ext cx="5419925" cy="369332"/>
            <a:chOff x="2914217" y="3237615"/>
            <a:chExt cx="5419925" cy="369332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AEB6CCB-CE09-4A2E-93E5-FD5BAD5FBFBC}"/>
                </a:ext>
              </a:extLst>
            </p:cNvPr>
            <p:cNvSpPr txBox="1"/>
            <p:nvPr/>
          </p:nvSpPr>
          <p:spPr>
            <a:xfrm>
              <a:off x="2914217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CBCD1AA-0551-4392-B62A-73A67550DC70}"/>
                </a:ext>
              </a:extLst>
            </p:cNvPr>
            <p:cNvSpPr txBox="1"/>
            <p:nvPr/>
          </p:nvSpPr>
          <p:spPr>
            <a:xfrm>
              <a:off x="3644320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6CE149E-3BB1-4560-AC0A-7A48DF767293}"/>
                </a:ext>
              </a:extLst>
            </p:cNvPr>
            <p:cNvSpPr txBox="1"/>
            <p:nvPr/>
          </p:nvSpPr>
          <p:spPr>
            <a:xfrm>
              <a:off x="4374423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04E9AED-7CD0-4175-96D4-A10B0AF80C72}"/>
                </a:ext>
              </a:extLst>
            </p:cNvPr>
            <p:cNvSpPr txBox="1"/>
            <p:nvPr/>
          </p:nvSpPr>
          <p:spPr>
            <a:xfrm>
              <a:off x="5112044" y="3237615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FBA7A1C-A6DE-46F8-B775-402192BFF2F1}"/>
                </a:ext>
              </a:extLst>
            </p:cNvPr>
            <p:cNvSpPr txBox="1"/>
            <p:nvPr/>
          </p:nvSpPr>
          <p:spPr>
            <a:xfrm>
              <a:off x="5834629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7A25CA9-1AF3-49E2-A6B4-88D0B2564AEF}"/>
                </a:ext>
              </a:extLst>
            </p:cNvPr>
            <p:cNvSpPr txBox="1"/>
            <p:nvPr/>
          </p:nvSpPr>
          <p:spPr>
            <a:xfrm>
              <a:off x="6572250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1167D267-C73D-441D-90FD-B6ED771B0E50}"/>
                </a:ext>
              </a:extLst>
            </p:cNvPr>
            <p:cNvSpPr txBox="1"/>
            <p:nvPr/>
          </p:nvSpPr>
          <p:spPr>
            <a:xfrm>
              <a:off x="7294835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75F282B7-3BEF-4E65-893A-DD451248C30B}"/>
                </a:ext>
              </a:extLst>
            </p:cNvPr>
            <p:cNvSpPr txBox="1"/>
            <p:nvPr/>
          </p:nvSpPr>
          <p:spPr>
            <a:xfrm>
              <a:off x="8032456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EF07AB6-5FBE-484C-98C4-9D71E006CA6F}"/>
              </a:ext>
            </a:extLst>
          </p:cNvPr>
          <p:cNvSpPr txBox="1"/>
          <p:nvPr/>
        </p:nvSpPr>
        <p:spPr>
          <a:xfrm>
            <a:off x="1462486" y="3772129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5. (1, 4)</a:t>
            </a:r>
            <a:endParaRPr lang="zh-TW" altLang="en-US" sz="28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386E883-F3B4-4BBC-BBA3-CEAE06DA37BA}"/>
              </a:ext>
            </a:extLst>
          </p:cNvPr>
          <p:cNvSpPr txBox="1"/>
          <p:nvPr/>
        </p:nvSpPr>
        <p:spPr>
          <a:xfrm>
            <a:off x="4978885" y="3891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B647203-2F4F-4812-AE84-F81DC01765A6}"/>
              </a:ext>
            </a:extLst>
          </p:cNvPr>
          <p:cNvSpPr txBox="1"/>
          <p:nvPr/>
        </p:nvSpPr>
        <p:spPr>
          <a:xfrm>
            <a:off x="5708988" y="3887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D60F45-F7EF-421A-94FC-2A732CFD6853}"/>
              </a:ext>
            </a:extLst>
          </p:cNvPr>
          <p:cNvSpPr/>
          <p:nvPr/>
        </p:nvSpPr>
        <p:spPr>
          <a:xfrm>
            <a:off x="4764676" y="4441329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1E91393-2E11-4A17-B5CC-1ADDB8631BD8}"/>
              </a:ext>
            </a:extLst>
          </p:cNvPr>
          <p:cNvSpPr txBox="1"/>
          <p:nvPr/>
        </p:nvSpPr>
        <p:spPr>
          <a:xfrm>
            <a:off x="4978885" y="4621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F3BC256-BB47-4782-A068-9F8545E4190E}"/>
              </a:ext>
            </a:extLst>
          </p:cNvPr>
          <p:cNvSpPr txBox="1"/>
          <p:nvPr/>
        </p:nvSpPr>
        <p:spPr>
          <a:xfrm>
            <a:off x="6439091" y="3895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8C5E0DC-598E-4761-8339-86B118A1F5DB}"/>
              </a:ext>
            </a:extLst>
          </p:cNvPr>
          <p:cNvSpPr/>
          <p:nvPr/>
        </p:nvSpPr>
        <p:spPr>
          <a:xfrm>
            <a:off x="4764676" y="5169091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4AE958D-4B7C-4E4A-8424-279DBC11D69B}"/>
              </a:ext>
            </a:extLst>
          </p:cNvPr>
          <p:cNvSpPr txBox="1"/>
          <p:nvPr/>
        </p:nvSpPr>
        <p:spPr>
          <a:xfrm>
            <a:off x="4978885" y="5349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386872A-B33A-45CC-BA9B-DA5851657C71}"/>
              </a:ext>
            </a:extLst>
          </p:cNvPr>
          <p:cNvSpPr txBox="1"/>
          <p:nvPr/>
        </p:nvSpPr>
        <p:spPr>
          <a:xfrm>
            <a:off x="7169194" y="3887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6E4146D-D5E2-4877-93B1-1D3039FC5E5F}"/>
              </a:ext>
            </a:extLst>
          </p:cNvPr>
          <p:cNvSpPr txBox="1"/>
          <p:nvPr/>
        </p:nvSpPr>
        <p:spPr>
          <a:xfrm>
            <a:off x="10097124" y="3887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88AFF68-20D5-4D68-A0C6-56E6603B7961}"/>
              </a:ext>
            </a:extLst>
          </p:cNvPr>
          <p:cNvSpPr/>
          <p:nvPr/>
        </p:nvSpPr>
        <p:spPr>
          <a:xfrm>
            <a:off x="4764676" y="5896846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09CBFD0-D83C-4B71-8658-48AD9D85DF2A}"/>
              </a:ext>
            </a:extLst>
          </p:cNvPr>
          <p:cNvSpPr txBox="1"/>
          <p:nvPr/>
        </p:nvSpPr>
        <p:spPr>
          <a:xfrm>
            <a:off x="4978885" y="6077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AF2C34B-DB6E-420C-A51E-05BA0421FF80}"/>
              </a:ext>
            </a:extLst>
          </p:cNvPr>
          <p:cNvSpPr/>
          <p:nvPr/>
        </p:nvSpPr>
        <p:spPr>
          <a:xfrm>
            <a:off x="5494778" y="4443099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013DCA3-FC39-4ABD-B797-2147AB056E93}"/>
              </a:ext>
            </a:extLst>
          </p:cNvPr>
          <p:cNvSpPr txBox="1"/>
          <p:nvPr/>
        </p:nvSpPr>
        <p:spPr>
          <a:xfrm>
            <a:off x="5708987" y="462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7D9965F-9E8F-4A41-8BD1-F409144504D0}"/>
              </a:ext>
            </a:extLst>
          </p:cNvPr>
          <p:cNvSpPr txBox="1"/>
          <p:nvPr/>
        </p:nvSpPr>
        <p:spPr>
          <a:xfrm>
            <a:off x="7899297" y="3887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050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3D4E3BB-A20E-4B89-8C1F-B01EDF2A2641}"/>
              </a:ext>
            </a:extLst>
          </p:cNvPr>
          <p:cNvSpPr txBox="1"/>
          <p:nvPr/>
        </p:nvSpPr>
        <p:spPr>
          <a:xfrm>
            <a:off x="1203827" y="489098"/>
            <a:ext cx="504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DFS</a:t>
            </a:r>
            <a:r>
              <a:rPr lang="zh-TW" altLang="en-US" sz="2800" b="1" dirty="0"/>
              <a:t> 深度優先搜索 </a:t>
            </a:r>
            <a:r>
              <a:rPr lang="en-US" altLang="zh-TW" sz="2800" b="1" dirty="0"/>
              <a:t>- </a:t>
            </a:r>
            <a:r>
              <a:rPr lang="zh-TW" altLang="en-US" sz="2800" b="1" dirty="0"/>
              <a:t>主程式執行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661ED70-7475-4C77-A6A3-6363ABA9527C}"/>
              </a:ext>
            </a:extLst>
          </p:cNvPr>
          <p:cNvSpPr txBox="1"/>
          <p:nvPr/>
        </p:nvSpPr>
        <p:spPr>
          <a:xfrm>
            <a:off x="1203827" y="1240465"/>
            <a:ext cx="5503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for(int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0;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&lt; int_N-1;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int int_Num1, int_Num2;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std::</a:t>
            </a:r>
            <a:r>
              <a:rPr lang="en-US" altLang="zh-TW" dirty="0" err="1">
                <a:latin typeface="Consolas" panose="020B0609020204030204" pitchFamily="49" charset="0"/>
              </a:rPr>
              <a:t>cin</a:t>
            </a:r>
            <a:r>
              <a:rPr lang="en-US" altLang="zh-TW" dirty="0">
                <a:latin typeface="Consolas" panose="020B0609020204030204" pitchFamily="49" charset="0"/>
              </a:rPr>
              <a:t>&gt;&gt;int_Num1&gt;&gt;int_Num2;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vc_Tree</a:t>
            </a:r>
            <a:r>
              <a:rPr lang="en-US" altLang="zh-TW" dirty="0">
                <a:latin typeface="Consolas" panose="020B0609020204030204" pitchFamily="49" charset="0"/>
              </a:rPr>
              <a:t>[int_Num1].</a:t>
            </a:r>
            <a:r>
              <a:rPr lang="en-US" altLang="zh-TW" dirty="0" err="1">
                <a:latin typeface="Consolas" panose="020B0609020204030204" pitchFamily="49" charset="0"/>
              </a:rPr>
              <a:t>push_back</a:t>
            </a:r>
            <a:r>
              <a:rPr lang="en-US" altLang="zh-TW" dirty="0">
                <a:latin typeface="Consolas" panose="020B0609020204030204" pitchFamily="49" charset="0"/>
              </a:rPr>
              <a:t>(int_Num2);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vc_Tree</a:t>
            </a:r>
            <a:r>
              <a:rPr lang="en-US" altLang="zh-TW" dirty="0">
                <a:latin typeface="Consolas" panose="020B0609020204030204" pitchFamily="49" charset="0"/>
              </a:rPr>
              <a:t>[int_Num2].</a:t>
            </a:r>
            <a:r>
              <a:rPr lang="en-US" altLang="zh-TW" dirty="0" err="1">
                <a:latin typeface="Consolas" panose="020B0609020204030204" pitchFamily="49" charset="0"/>
              </a:rPr>
              <a:t>push_back</a:t>
            </a:r>
            <a:r>
              <a:rPr lang="en-US" altLang="zh-TW" dirty="0">
                <a:latin typeface="Consolas" panose="020B0609020204030204" pitchFamily="49" charset="0"/>
              </a:rPr>
              <a:t>(int_Num1);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E558AFE-6CAA-4B63-879D-E7C25B3A315D}"/>
              </a:ext>
            </a:extLst>
          </p:cNvPr>
          <p:cNvCxnSpPr>
            <a:cxnSpLocks/>
          </p:cNvCxnSpPr>
          <p:nvPr/>
        </p:nvCxnSpPr>
        <p:spPr>
          <a:xfrm>
            <a:off x="5702595" y="2261191"/>
            <a:ext cx="7868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E37180E-3C68-45EA-83B1-19F362589193}"/>
              </a:ext>
            </a:extLst>
          </p:cNvPr>
          <p:cNvSpPr txBox="1"/>
          <p:nvPr/>
        </p:nvSpPr>
        <p:spPr>
          <a:xfrm>
            <a:off x="6707257" y="203035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各別填入關係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0A3612-7D2D-4B62-A86D-09B887377251}"/>
              </a:ext>
            </a:extLst>
          </p:cNvPr>
          <p:cNvSpPr/>
          <p:nvPr/>
        </p:nvSpPr>
        <p:spPr>
          <a:xfrm>
            <a:off x="4764677" y="3711233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E10D5F-895C-4188-89DB-DC8F25DBF9CC}"/>
              </a:ext>
            </a:extLst>
          </p:cNvPr>
          <p:cNvSpPr/>
          <p:nvPr/>
        </p:nvSpPr>
        <p:spPr>
          <a:xfrm>
            <a:off x="5494780" y="3711232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AE3BE3-9014-4577-8A62-F35F9C9EAC26}"/>
              </a:ext>
            </a:extLst>
          </p:cNvPr>
          <p:cNvSpPr/>
          <p:nvPr/>
        </p:nvSpPr>
        <p:spPr>
          <a:xfrm>
            <a:off x="6224883" y="3713003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968C75-E619-4EA6-9740-ABD490A50C56}"/>
              </a:ext>
            </a:extLst>
          </p:cNvPr>
          <p:cNvSpPr/>
          <p:nvPr/>
        </p:nvSpPr>
        <p:spPr>
          <a:xfrm>
            <a:off x="6954986" y="3711232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3A7B45-1B44-454D-917B-E1F1A1FEA33C}"/>
              </a:ext>
            </a:extLst>
          </p:cNvPr>
          <p:cNvSpPr/>
          <p:nvPr/>
        </p:nvSpPr>
        <p:spPr>
          <a:xfrm>
            <a:off x="7685089" y="3711232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128E56-A343-417F-9D76-F81D2943A3EE}"/>
              </a:ext>
            </a:extLst>
          </p:cNvPr>
          <p:cNvSpPr/>
          <p:nvPr/>
        </p:nvSpPr>
        <p:spPr>
          <a:xfrm>
            <a:off x="8415192" y="3711231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1F0D0E-BCD4-458C-AAE2-38C3FE17DCBD}"/>
              </a:ext>
            </a:extLst>
          </p:cNvPr>
          <p:cNvSpPr/>
          <p:nvPr/>
        </p:nvSpPr>
        <p:spPr>
          <a:xfrm>
            <a:off x="9145295" y="3711231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1A4B73-5464-4C04-BDFA-9E8FA0D1E88A}"/>
              </a:ext>
            </a:extLst>
          </p:cNvPr>
          <p:cNvSpPr/>
          <p:nvPr/>
        </p:nvSpPr>
        <p:spPr>
          <a:xfrm>
            <a:off x="9875398" y="3711230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EB54508-7353-47C0-B502-31D45A276A0A}"/>
              </a:ext>
            </a:extLst>
          </p:cNvPr>
          <p:cNvSpPr txBox="1"/>
          <p:nvPr/>
        </p:nvSpPr>
        <p:spPr>
          <a:xfrm>
            <a:off x="3268495" y="380290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vc_Tree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DAE45BE-C9C5-418B-AC58-6141A7D89CEB}"/>
              </a:ext>
            </a:extLst>
          </p:cNvPr>
          <p:cNvGrpSpPr/>
          <p:nvPr/>
        </p:nvGrpSpPr>
        <p:grpSpPr>
          <a:xfrm>
            <a:off x="4978885" y="3257578"/>
            <a:ext cx="5419925" cy="369332"/>
            <a:chOff x="2914217" y="3237615"/>
            <a:chExt cx="5419925" cy="369332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AEB6CCB-CE09-4A2E-93E5-FD5BAD5FBFBC}"/>
                </a:ext>
              </a:extLst>
            </p:cNvPr>
            <p:cNvSpPr txBox="1"/>
            <p:nvPr/>
          </p:nvSpPr>
          <p:spPr>
            <a:xfrm>
              <a:off x="2914217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CBCD1AA-0551-4392-B62A-73A67550DC70}"/>
                </a:ext>
              </a:extLst>
            </p:cNvPr>
            <p:cNvSpPr txBox="1"/>
            <p:nvPr/>
          </p:nvSpPr>
          <p:spPr>
            <a:xfrm>
              <a:off x="3644320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6CE149E-3BB1-4560-AC0A-7A48DF767293}"/>
                </a:ext>
              </a:extLst>
            </p:cNvPr>
            <p:cNvSpPr txBox="1"/>
            <p:nvPr/>
          </p:nvSpPr>
          <p:spPr>
            <a:xfrm>
              <a:off x="4374423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04E9AED-7CD0-4175-96D4-A10B0AF80C72}"/>
                </a:ext>
              </a:extLst>
            </p:cNvPr>
            <p:cNvSpPr txBox="1"/>
            <p:nvPr/>
          </p:nvSpPr>
          <p:spPr>
            <a:xfrm>
              <a:off x="5112044" y="3237615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FBA7A1C-A6DE-46F8-B775-402192BFF2F1}"/>
                </a:ext>
              </a:extLst>
            </p:cNvPr>
            <p:cNvSpPr txBox="1"/>
            <p:nvPr/>
          </p:nvSpPr>
          <p:spPr>
            <a:xfrm>
              <a:off x="5834629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7A25CA9-1AF3-49E2-A6B4-88D0B2564AEF}"/>
                </a:ext>
              </a:extLst>
            </p:cNvPr>
            <p:cNvSpPr txBox="1"/>
            <p:nvPr/>
          </p:nvSpPr>
          <p:spPr>
            <a:xfrm>
              <a:off x="6572250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1167D267-C73D-441D-90FD-B6ED771B0E50}"/>
                </a:ext>
              </a:extLst>
            </p:cNvPr>
            <p:cNvSpPr txBox="1"/>
            <p:nvPr/>
          </p:nvSpPr>
          <p:spPr>
            <a:xfrm>
              <a:off x="7294835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75F282B7-3BEF-4E65-893A-DD451248C30B}"/>
                </a:ext>
              </a:extLst>
            </p:cNvPr>
            <p:cNvSpPr txBox="1"/>
            <p:nvPr/>
          </p:nvSpPr>
          <p:spPr>
            <a:xfrm>
              <a:off x="8032456" y="32376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EF07AB6-5FBE-484C-98C4-9D71E006CA6F}"/>
              </a:ext>
            </a:extLst>
          </p:cNvPr>
          <p:cNvSpPr txBox="1"/>
          <p:nvPr/>
        </p:nvSpPr>
        <p:spPr>
          <a:xfrm>
            <a:off x="1462486" y="3772129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6. (1, 5)</a:t>
            </a:r>
            <a:endParaRPr lang="zh-TW" altLang="en-US" sz="28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386E883-F3B4-4BBC-BBA3-CEAE06DA37BA}"/>
              </a:ext>
            </a:extLst>
          </p:cNvPr>
          <p:cNvSpPr txBox="1"/>
          <p:nvPr/>
        </p:nvSpPr>
        <p:spPr>
          <a:xfrm>
            <a:off x="4978885" y="3891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B647203-2F4F-4812-AE84-F81DC01765A6}"/>
              </a:ext>
            </a:extLst>
          </p:cNvPr>
          <p:cNvSpPr txBox="1"/>
          <p:nvPr/>
        </p:nvSpPr>
        <p:spPr>
          <a:xfrm>
            <a:off x="5708988" y="3887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D60F45-F7EF-421A-94FC-2A732CFD6853}"/>
              </a:ext>
            </a:extLst>
          </p:cNvPr>
          <p:cNvSpPr/>
          <p:nvPr/>
        </p:nvSpPr>
        <p:spPr>
          <a:xfrm>
            <a:off x="4764676" y="4441329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1E91393-2E11-4A17-B5CC-1ADDB8631BD8}"/>
              </a:ext>
            </a:extLst>
          </p:cNvPr>
          <p:cNvSpPr txBox="1"/>
          <p:nvPr/>
        </p:nvSpPr>
        <p:spPr>
          <a:xfrm>
            <a:off x="4978885" y="4621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F3BC256-BB47-4782-A068-9F8545E4190E}"/>
              </a:ext>
            </a:extLst>
          </p:cNvPr>
          <p:cNvSpPr txBox="1"/>
          <p:nvPr/>
        </p:nvSpPr>
        <p:spPr>
          <a:xfrm>
            <a:off x="6439091" y="3895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8C5E0DC-598E-4761-8339-86B118A1F5DB}"/>
              </a:ext>
            </a:extLst>
          </p:cNvPr>
          <p:cNvSpPr/>
          <p:nvPr/>
        </p:nvSpPr>
        <p:spPr>
          <a:xfrm>
            <a:off x="4764676" y="5169091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4AE958D-4B7C-4E4A-8424-279DBC11D69B}"/>
              </a:ext>
            </a:extLst>
          </p:cNvPr>
          <p:cNvSpPr txBox="1"/>
          <p:nvPr/>
        </p:nvSpPr>
        <p:spPr>
          <a:xfrm>
            <a:off x="4978885" y="5349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386872A-B33A-45CC-BA9B-DA5851657C71}"/>
              </a:ext>
            </a:extLst>
          </p:cNvPr>
          <p:cNvSpPr txBox="1"/>
          <p:nvPr/>
        </p:nvSpPr>
        <p:spPr>
          <a:xfrm>
            <a:off x="7169194" y="3887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6E4146D-D5E2-4877-93B1-1D3039FC5E5F}"/>
              </a:ext>
            </a:extLst>
          </p:cNvPr>
          <p:cNvSpPr txBox="1"/>
          <p:nvPr/>
        </p:nvSpPr>
        <p:spPr>
          <a:xfrm>
            <a:off x="10097124" y="3887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88AFF68-20D5-4D68-A0C6-56E6603B7961}"/>
              </a:ext>
            </a:extLst>
          </p:cNvPr>
          <p:cNvSpPr/>
          <p:nvPr/>
        </p:nvSpPr>
        <p:spPr>
          <a:xfrm>
            <a:off x="4764676" y="5896846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09CBFD0-D83C-4B71-8658-48AD9D85DF2A}"/>
              </a:ext>
            </a:extLst>
          </p:cNvPr>
          <p:cNvSpPr txBox="1"/>
          <p:nvPr/>
        </p:nvSpPr>
        <p:spPr>
          <a:xfrm>
            <a:off x="4978885" y="6077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AF2C34B-DB6E-420C-A51E-05BA0421FF80}"/>
              </a:ext>
            </a:extLst>
          </p:cNvPr>
          <p:cNvSpPr/>
          <p:nvPr/>
        </p:nvSpPr>
        <p:spPr>
          <a:xfrm>
            <a:off x="5494778" y="4443099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013DCA3-FC39-4ABD-B797-2147AB056E93}"/>
              </a:ext>
            </a:extLst>
          </p:cNvPr>
          <p:cNvSpPr txBox="1"/>
          <p:nvPr/>
        </p:nvSpPr>
        <p:spPr>
          <a:xfrm>
            <a:off x="5708987" y="462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7D9965F-9E8F-4A41-8BD1-F409144504D0}"/>
              </a:ext>
            </a:extLst>
          </p:cNvPr>
          <p:cNvSpPr txBox="1"/>
          <p:nvPr/>
        </p:nvSpPr>
        <p:spPr>
          <a:xfrm>
            <a:off x="7899297" y="3887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602B17E-471F-4196-9664-77DA16063881}"/>
              </a:ext>
            </a:extLst>
          </p:cNvPr>
          <p:cNvSpPr/>
          <p:nvPr/>
        </p:nvSpPr>
        <p:spPr>
          <a:xfrm>
            <a:off x="5494778" y="5172143"/>
            <a:ext cx="730103" cy="730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7F338BC-DF1B-4BE2-B693-D71E7C95485A}"/>
              </a:ext>
            </a:extLst>
          </p:cNvPr>
          <p:cNvSpPr txBox="1"/>
          <p:nvPr/>
        </p:nvSpPr>
        <p:spPr>
          <a:xfrm>
            <a:off x="5708987" y="5352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70A05B8-FA48-4073-B873-51AC56972BDE}"/>
              </a:ext>
            </a:extLst>
          </p:cNvPr>
          <p:cNvSpPr txBox="1"/>
          <p:nvPr/>
        </p:nvSpPr>
        <p:spPr>
          <a:xfrm>
            <a:off x="8639476" y="3887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155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4197</Words>
  <Application>Microsoft Office PowerPoint</Application>
  <PresentationFormat>寬螢幕</PresentationFormat>
  <Paragraphs>1491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昃勛 游</dc:creator>
  <cp:lastModifiedBy>昃勛 游</cp:lastModifiedBy>
  <cp:revision>19</cp:revision>
  <dcterms:created xsi:type="dcterms:W3CDTF">2021-01-07T12:14:04Z</dcterms:created>
  <dcterms:modified xsi:type="dcterms:W3CDTF">2021-01-07T16:05:03Z</dcterms:modified>
</cp:coreProperties>
</file>