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昃勛 游" initials="昃勛" lastIdx="1" clrIdx="0">
    <p:extLst>
      <p:ext uri="{19B8F6BF-5375-455C-9EA6-DF929625EA0E}">
        <p15:presenceInfo xmlns:p15="http://schemas.microsoft.com/office/powerpoint/2012/main" userId="c94c6e6290610b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86" d="100"/>
          <a:sy n="86" d="100"/>
        </p:scale>
        <p:origin x="11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DF9AA-E014-4963-801D-75860B5F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DD95E-E445-4704-8576-6CCC5E227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651A02-3675-4A98-B39F-3F568006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B214C-188D-4A05-ACB8-D06C535A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E641E0-FA23-4A28-98D7-14FCDDA0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41CA9-F4C0-4234-826E-D78B379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5D5A8-1333-4A18-8328-C421BADE6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C098E-BB04-4620-9D92-B9692432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6FCD8F-CB79-4761-B848-8EE207A8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25E5D-DD13-4BC7-904A-F8E791DA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BA1ABE-6472-4220-BCF6-5691AC5C8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99B642-E847-4639-9130-92550A2E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00BE4-0D83-4841-A7F0-665BB79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A7A18-7A56-4865-9320-6129352C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88A2D-FB5F-4D28-8DD3-F6E833A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EBFDB-D48F-4FD5-8443-E24FC4F0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63BDF-DB9A-4FA3-A83A-67CBE9DB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E7EB9-2306-4A53-AE47-DF37BE22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1FA5E-6749-429E-A22C-769AF9EF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85D4-EBA1-4870-92B6-CFC04EA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69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4194B-DABC-4854-BE8E-4D8D3F3A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5AC7A-3640-47BB-843A-981C9653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6B290-6F5B-40F0-9021-8BFB9EFE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593C7-FD4D-47FC-A00B-A05CA42B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5A28EE-4F6B-4749-8ACD-5A08CF36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EB4-9CA8-413C-9622-46603484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7D039-95BF-45DF-BE03-164DDEB3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95A594-92BA-4BC7-96BD-CE0240A6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1569F-3BDA-4179-A80E-25DCC103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EEFAA4-8BED-4A90-BC53-39C03365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44640-FF0A-458B-AE3C-10D9EBE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3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B5E85-32AD-4253-B11C-304DA2E9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E7C0D-BB15-490E-B4D8-121B8234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D56E76-9701-4142-8DFB-93826B0D2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74030F-8E0E-4D04-9475-9BDF6BB59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E82F81-398A-4A48-8F19-F08C4AE93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8DB71D-3346-410F-88DD-6CAE02EF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7FCB02-7E8D-49F5-AFD9-6C00090F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8F4F12-B6E1-4800-BD6F-8B88F3E7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9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8706B-D676-418B-804C-6DE0D01B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1D7A04-F2A8-4B95-86B2-CB323842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9FAC21-0066-48EF-B487-137BF1F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BD7285-8D9F-4F11-AEA1-3F9A1468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4BD612-9DD1-4F9D-8F74-17A00193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B4C852-8080-483F-92AE-61C4EFC4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220ED7-D1C1-4321-8D1C-994B8D3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22F3B-C1BE-4CF9-9380-A4A513B3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28507-AFAA-4619-B7EA-5B19FA47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44F3F6-943A-406F-B374-E6B897D2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FE408C-3638-4503-AB83-3EA6717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9B8E30-5698-406E-8C56-71632728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37336A-72E8-4111-A565-03170F69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8B738-C96E-4525-9756-1E846054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07F22D-8B22-4A88-923F-89A00DE3E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7E64D-6DC8-4384-B27C-E4B3736F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2EAD6-6B39-41D8-8221-359AEBBA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F76777-F46E-49EE-B959-BC9E447B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8990C-656B-42B7-8FE1-490DEBF1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8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79988B-3994-4847-8DB3-615C2EBE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9680FF-5B2C-445F-A511-48A81081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B0C453-2337-48DD-A8EF-9C4ACAD7B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0345-E0CB-4C32-97DA-ED92FFF09697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61859-CD4F-4C81-9194-461B1B260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D434D-1CD9-433D-ADE6-EBB1D141D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AA61-3C3B-40A4-9BF4-D86AAC55B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2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53B5DB09-9F7F-489C-B667-70C8267122B2}"/>
              </a:ext>
            </a:extLst>
          </p:cNvPr>
          <p:cNvGrpSpPr/>
          <p:nvPr/>
        </p:nvGrpSpPr>
        <p:grpSpPr>
          <a:xfrm>
            <a:off x="1262204" y="1406922"/>
            <a:ext cx="5368110" cy="3806283"/>
            <a:chOff x="618761" y="2153489"/>
            <a:chExt cx="5368110" cy="380628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553BA6D-D32F-4042-8D99-732C8A5C17D1}"/>
                </a:ext>
              </a:extLst>
            </p:cNvPr>
            <p:cNvSpPr/>
            <p:nvPr/>
          </p:nvSpPr>
          <p:spPr>
            <a:xfrm>
              <a:off x="2865864" y="2153489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42D08D78-E5DE-4360-B8BB-EE807B9D06A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103864" y="2819760"/>
              <a:ext cx="876314" cy="4823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4263585-11B5-44F4-9755-916A34F9A1C0}"/>
                </a:ext>
              </a:extLst>
            </p:cNvPr>
            <p:cNvSpPr/>
            <p:nvPr/>
          </p:nvSpPr>
          <p:spPr>
            <a:xfrm>
              <a:off x="1537009" y="3302065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66F1E8A-7333-4B51-A607-CED89807F60A}"/>
                </a:ext>
              </a:extLst>
            </p:cNvPr>
            <p:cNvSpPr/>
            <p:nvPr/>
          </p:nvSpPr>
          <p:spPr>
            <a:xfrm>
              <a:off x="4345259" y="3290914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B4F3705-2974-4C69-B640-3D69AD719249}"/>
                </a:ext>
              </a:extLst>
            </p:cNvPr>
            <p:cNvSpPr/>
            <p:nvPr/>
          </p:nvSpPr>
          <p:spPr>
            <a:xfrm>
              <a:off x="2317594" y="4969172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248C287E-C1D9-4E6F-87D0-03122B960E8A}"/>
                </a:ext>
              </a:extLst>
            </p:cNvPr>
            <p:cNvSpPr/>
            <p:nvPr/>
          </p:nvSpPr>
          <p:spPr>
            <a:xfrm>
              <a:off x="778727" y="4969172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83A0F9A-B404-43F8-964C-4982BB3218BC}"/>
                </a:ext>
              </a:extLst>
            </p:cNvPr>
            <p:cNvSpPr/>
            <p:nvPr/>
          </p:nvSpPr>
          <p:spPr>
            <a:xfrm>
              <a:off x="3658057" y="4969172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7665027-E68D-4D8A-B97B-BA40D2D7280F}"/>
                </a:ext>
              </a:extLst>
            </p:cNvPr>
            <p:cNvSpPr/>
            <p:nvPr/>
          </p:nvSpPr>
          <p:spPr>
            <a:xfrm>
              <a:off x="5069146" y="4969172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D877EFE-609E-4FB3-BA6E-65110CCB7330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3532135" y="2819760"/>
              <a:ext cx="1032431" cy="4823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86BD3123-D785-45C1-8227-EAF1361B592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1286107" y="3968336"/>
              <a:ext cx="365216" cy="9376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AD729BF-32AB-469E-91CE-331F6D504F74}"/>
                </a:ext>
              </a:extLst>
            </p:cNvPr>
            <p:cNvCxnSpPr>
              <a:cxnSpLocks/>
            </p:cNvCxnSpPr>
            <p:nvPr/>
          </p:nvCxnSpPr>
          <p:spPr>
            <a:xfrm>
              <a:off x="5007842" y="3977157"/>
              <a:ext cx="365216" cy="993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FF4E41B4-101B-4078-9A4B-7BCBF8B78C0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098045" y="3957185"/>
              <a:ext cx="361528" cy="10119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BA11E7B3-2D69-4E34-B8A2-205E164905BF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203280" y="3968336"/>
              <a:ext cx="361528" cy="10008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F74D2AD-A1F9-4BE5-A565-40FF43C2DC7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618761" y="5635443"/>
              <a:ext cx="274280" cy="3243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D946BF9F-09C7-47D0-986F-58B288433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6551" y="5635443"/>
              <a:ext cx="274280" cy="3243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F0D5A85-FA42-4523-9D05-846CB4811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265" y="5635443"/>
              <a:ext cx="274280" cy="3243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FD5C1F5-E4A5-4505-9D31-5BC4B80B7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06" y="5635443"/>
              <a:ext cx="274280" cy="3243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417FBE8-2345-44CA-A5ED-3FF2A2174B5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5735417" y="5635443"/>
              <a:ext cx="251454" cy="318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10C4FADD-43E8-4203-9CC6-83AAA1DC535B}"/>
                </a:ext>
              </a:extLst>
            </p:cNvPr>
            <p:cNvCxnSpPr>
              <a:cxnSpLocks/>
            </p:cNvCxnSpPr>
            <p:nvPr/>
          </p:nvCxnSpPr>
          <p:spPr>
            <a:xfrm>
              <a:off x="4312915" y="5635443"/>
              <a:ext cx="251454" cy="318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64FF46AD-CC6F-4559-A566-C4AC7B2117D2}"/>
                </a:ext>
              </a:extLst>
            </p:cNvPr>
            <p:cNvCxnSpPr>
              <a:cxnSpLocks/>
            </p:cNvCxnSpPr>
            <p:nvPr/>
          </p:nvCxnSpPr>
          <p:spPr>
            <a:xfrm>
              <a:off x="2976264" y="5635443"/>
              <a:ext cx="251454" cy="318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21D7F4BC-ABE0-46F0-B9A8-F75E3EC2B5C0}"/>
                </a:ext>
              </a:extLst>
            </p:cNvPr>
            <p:cNvCxnSpPr>
              <a:cxnSpLocks/>
            </p:cNvCxnSpPr>
            <p:nvPr/>
          </p:nvCxnSpPr>
          <p:spPr>
            <a:xfrm>
              <a:off x="1444118" y="5635443"/>
              <a:ext cx="251454" cy="318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FF3ABC2-3752-4F14-8D9B-A09741614FCE}"/>
              </a:ext>
            </a:extLst>
          </p:cNvPr>
          <p:cNvSpPr txBox="1"/>
          <p:nvPr/>
        </p:nvSpPr>
        <p:spPr>
          <a:xfrm>
            <a:off x="3722876" y="308474"/>
            <a:ext cx="47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二元樹的</a:t>
            </a:r>
            <a:r>
              <a:rPr lang="zh-TW" altLang="en-US" sz="3200" dirty="0"/>
              <a:t> </a:t>
            </a:r>
            <a:r>
              <a:rPr lang="en-US" altLang="zh-TW" sz="3200" dirty="0" err="1">
                <a:latin typeface="Consolas" panose="020B0609020204030204" pitchFamily="49" charset="0"/>
              </a:rPr>
              <a:t>fn_Delete</a:t>
            </a:r>
            <a:r>
              <a:rPr lang="en-US" altLang="zh-TW" sz="3200" dirty="0">
                <a:latin typeface="Consolas" panose="020B0609020204030204" pitchFamily="49" charset="0"/>
              </a:rPr>
              <a:t>();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7E5F2F8-BDCA-4283-93EA-DEE05E881BB7}"/>
              </a:ext>
            </a:extLst>
          </p:cNvPr>
          <p:cNvSpPr txBox="1"/>
          <p:nvPr/>
        </p:nvSpPr>
        <p:spPr>
          <a:xfrm>
            <a:off x="1262204" y="1401513"/>
            <a:ext cx="1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二元樹本人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3ED9E20-47F7-4EAF-896F-205F13781596}"/>
              </a:ext>
            </a:extLst>
          </p:cNvPr>
          <p:cNvSpPr txBox="1"/>
          <p:nvPr/>
        </p:nvSpPr>
        <p:spPr>
          <a:xfrm>
            <a:off x="6988460" y="1449253"/>
            <a:ext cx="315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兩種可能的情況：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0C5273F-F826-4B76-B00F-EDBBD4907174}"/>
              </a:ext>
            </a:extLst>
          </p:cNvPr>
          <p:cNvSpPr txBox="1"/>
          <p:nvPr/>
        </p:nvSpPr>
        <p:spPr>
          <a:xfrm>
            <a:off x="7305407" y="2155208"/>
            <a:ext cx="315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sz="2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外部節點</a:t>
            </a:r>
            <a:endParaRPr lang="zh-TW" alt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6435395-BD83-4C0B-9FD4-CC1FEC496911}"/>
              </a:ext>
            </a:extLst>
          </p:cNvPr>
          <p:cNvSpPr txBox="1"/>
          <p:nvPr/>
        </p:nvSpPr>
        <p:spPr>
          <a:xfrm>
            <a:off x="7305407" y="2760020"/>
            <a:ext cx="315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內部節點</a:t>
            </a:r>
            <a:endParaRPr lang="zh-TW" alt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C0A542E-F866-4832-A8DB-C9A61FF6686D}"/>
              </a:ext>
            </a:extLst>
          </p:cNvPr>
          <p:cNvCxnSpPr>
            <a:cxnSpLocks/>
          </p:cNvCxnSpPr>
          <p:nvPr/>
        </p:nvCxnSpPr>
        <p:spPr>
          <a:xfrm flipV="1">
            <a:off x="6102881" y="5375427"/>
            <a:ext cx="0" cy="5334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1DD4C65-DB31-409D-AF2A-5D7AF26C5364}"/>
              </a:ext>
            </a:extLst>
          </p:cNvPr>
          <p:cNvSpPr txBox="1"/>
          <p:nvPr/>
        </p:nvSpPr>
        <p:spPr>
          <a:xfrm>
            <a:off x="5317100" y="5993984"/>
            <a:ext cx="17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最後一個節點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07CCEA6-3DB7-47D6-9AA5-D37889339018}"/>
              </a:ext>
            </a:extLst>
          </p:cNvPr>
          <p:cNvSpPr txBox="1"/>
          <p:nvPr/>
        </p:nvSpPr>
        <p:spPr>
          <a:xfrm>
            <a:off x="7305407" y="3690591"/>
            <a:ext cx="3159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外部節點：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沒有子節點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的節點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59D97E1-7044-488A-867A-981692B8206A}"/>
              </a:ext>
            </a:extLst>
          </p:cNvPr>
          <p:cNvSpPr txBox="1"/>
          <p:nvPr/>
        </p:nvSpPr>
        <p:spPr>
          <a:xfrm>
            <a:off x="7305406" y="4791658"/>
            <a:ext cx="388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內部節點：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有一個或兩個子節點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的節點</a:t>
            </a:r>
          </a:p>
        </p:txBody>
      </p:sp>
    </p:spTree>
    <p:extLst>
      <p:ext uri="{BB962C8B-B14F-4D97-AF65-F5344CB8AC3E}">
        <p14:creationId xmlns:p14="http://schemas.microsoft.com/office/powerpoint/2010/main" val="408088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D4398C-EDA3-44A9-A981-C1E33993C255}"/>
              </a:ext>
            </a:extLst>
          </p:cNvPr>
          <p:cNvSpPr txBox="1"/>
          <p:nvPr/>
        </p:nvSpPr>
        <p:spPr>
          <a:xfrm>
            <a:off x="669568" y="330777"/>
            <a:ext cx="39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情況一、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sz="28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外部節點</a:t>
            </a:r>
            <a:endParaRPr lang="zh-TW" alt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5989C7-0901-44F5-9609-5C0ACB216A6E}"/>
              </a:ext>
            </a:extLst>
          </p:cNvPr>
          <p:cNvSpPr/>
          <p:nvPr/>
        </p:nvSpPr>
        <p:spPr>
          <a:xfrm>
            <a:off x="8738062" y="2051360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7EB0BAD-7F47-46B0-8FD2-6C279C61B8B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976062" y="2717631"/>
            <a:ext cx="876314" cy="482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BF37550F-7653-4E7A-B671-A33C8D565B5C}"/>
              </a:ext>
            </a:extLst>
          </p:cNvPr>
          <p:cNvSpPr/>
          <p:nvPr/>
        </p:nvSpPr>
        <p:spPr>
          <a:xfrm>
            <a:off x="7409207" y="3199936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5966C42-83F9-4426-8F81-223AB018E196}"/>
              </a:ext>
            </a:extLst>
          </p:cNvPr>
          <p:cNvSpPr/>
          <p:nvPr/>
        </p:nvSpPr>
        <p:spPr>
          <a:xfrm>
            <a:off x="10217457" y="3188785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DCCE4EC-9D95-4815-AAF4-4C8D5BB33995}"/>
              </a:ext>
            </a:extLst>
          </p:cNvPr>
          <p:cNvSpPr/>
          <p:nvPr/>
        </p:nvSpPr>
        <p:spPr>
          <a:xfrm>
            <a:off x="6650925" y="4867043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F789864-DBDA-4387-9AC8-1B4AFEAD509F}"/>
              </a:ext>
            </a:extLst>
          </p:cNvPr>
          <p:cNvSpPr/>
          <p:nvPr/>
        </p:nvSpPr>
        <p:spPr>
          <a:xfrm>
            <a:off x="9530255" y="4867043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D976B03-FD4F-46CE-A81E-8E5A04057539}"/>
              </a:ext>
            </a:extLst>
          </p:cNvPr>
          <p:cNvSpPr/>
          <p:nvPr/>
        </p:nvSpPr>
        <p:spPr>
          <a:xfrm>
            <a:off x="10941344" y="4867043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747AAE7-C913-4D86-AF77-652F820442B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404333" y="2717631"/>
            <a:ext cx="1032431" cy="482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8F0051-9C1C-45CD-97C4-559C247A24F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158305" y="3866207"/>
            <a:ext cx="365216" cy="9376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85806A2-4064-4983-9AC2-E72F69CB9721}"/>
              </a:ext>
            </a:extLst>
          </p:cNvPr>
          <p:cNvCxnSpPr>
            <a:cxnSpLocks/>
          </p:cNvCxnSpPr>
          <p:nvPr/>
        </p:nvCxnSpPr>
        <p:spPr>
          <a:xfrm>
            <a:off x="10880040" y="3875028"/>
            <a:ext cx="365216" cy="99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AAAEB1-BECB-4083-B288-EB2C69A11C44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970243" y="3855056"/>
            <a:ext cx="361528" cy="1011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4D912E6-1576-4E0B-B431-FCF9DD27B0A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8075478" y="3866207"/>
            <a:ext cx="361528" cy="1000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302ACC3-9A70-4848-B28D-E0836729C35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490959" y="5533314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074C88B-B612-4B57-9AD8-687DA121CFFF}"/>
              </a:ext>
            </a:extLst>
          </p:cNvPr>
          <p:cNvCxnSpPr>
            <a:cxnSpLocks/>
          </p:cNvCxnSpPr>
          <p:nvPr/>
        </p:nvCxnSpPr>
        <p:spPr>
          <a:xfrm flipH="1">
            <a:off x="9362463" y="5533314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FEF96FA-105B-4195-B9AB-AAEB113AD443}"/>
              </a:ext>
            </a:extLst>
          </p:cNvPr>
          <p:cNvCxnSpPr>
            <a:cxnSpLocks/>
          </p:cNvCxnSpPr>
          <p:nvPr/>
        </p:nvCxnSpPr>
        <p:spPr>
          <a:xfrm flipH="1">
            <a:off x="10804204" y="5533314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69A985C-39A6-4598-BF49-45C06A13C073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1607615" y="5533314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F3502A6-F19A-40DC-BC87-7F1A134798B6}"/>
              </a:ext>
            </a:extLst>
          </p:cNvPr>
          <p:cNvCxnSpPr>
            <a:cxnSpLocks/>
          </p:cNvCxnSpPr>
          <p:nvPr/>
        </p:nvCxnSpPr>
        <p:spPr>
          <a:xfrm>
            <a:off x="10185113" y="5533314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7A8E834-40C3-4743-BC82-6E7490130BF6}"/>
              </a:ext>
            </a:extLst>
          </p:cNvPr>
          <p:cNvCxnSpPr>
            <a:cxnSpLocks/>
          </p:cNvCxnSpPr>
          <p:nvPr/>
        </p:nvCxnSpPr>
        <p:spPr>
          <a:xfrm>
            <a:off x="7316316" y="5533314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3CF27DE-A4C2-4840-86BB-B15157E499CD}"/>
              </a:ext>
            </a:extLst>
          </p:cNvPr>
          <p:cNvSpPr txBox="1"/>
          <p:nvPr/>
        </p:nvSpPr>
        <p:spPr>
          <a:xfrm>
            <a:off x="4512304" y="1180915"/>
            <a:ext cx="346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直接刪除該節點即可</a:t>
            </a:r>
            <a:endParaRPr lang="zh-TW" alt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F8014EE4-CCCD-4EAA-93D9-66676C9858A1}"/>
              </a:ext>
            </a:extLst>
          </p:cNvPr>
          <p:cNvSpPr/>
          <p:nvPr/>
        </p:nvSpPr>
        <p:spPr>
          <a:xfrm>
            <a:off x="2869585" y="2061345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93066DA-8A63-4F57-9152-71C1AF4640CF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2107585" y="2727616"/>
            <a:ext cx="876314" cy="482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7F838B09-1A78-40A9-A2A6-C2153F954594}"/>
              </a:ext>
            </a:extLst>
          </p:cNvPr>
          <p:cNvSpPr/>
          <p:nvPr/>
        </p:nvSpPr>
        <p:spPr>
          <a:xfrm>
            <a:off x="1540730" y="3209921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B38FB09-92E9-4B95-B819-E09904BF6506}"/>
              </a:ext>
            </a:extLst>
          </p:cNvPr>
          <p:cNvSpPr/>
          <p:nvPr/>
        </p:nvSpPr>
        <p:spPr>
          <a:xfrm>
            <a:off x="4348980" y="3198770"/>
            <a:ext cx="780585" cy="78058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75C8777-4C1F-407E-8DA6-767FB3F45FA7}"/>
              </a:ext>
            </a:extLst>
          </p:cNvPr>
          <p:cNvSpPr/>
          <p:nvPr/>
        </p:nvSpPr>
        <p:spPr>
          <a:xfrm>
            <a:off x="782448" y="4877028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B997BB0-0491-4915-8F44-635609E6824F}"/>
              </a:ext>
            </a:extLst>
          </p:cNvPr>
          <p:cNvSpPr/>
          <p:nvPr/>
        </p:nvSpPr>
        <p:spPr>
          <a:xfrm>
            <a:off x="3661778" y="4877028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4847295-2741-4B5B-9F2A-282251B7E535}"/>
              </a:ext>
            </a:extLst>
          </p:cNvPr>
          <p:cNvSpPr/>
          <p:nvPr/>
        </p:nvSpPr>
        <p:spPr>
          <a:xfrm>
            <a:off x="5072867" y="4877028"/>
            <a:ext cx="780585" cy="780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6742E5B-4E80-40FA-A50A-7D608F8C6E27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3535856" y="2727616"/>
            <a:ext cx="1032431" cy="482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F492AB1-8A9F-4FDB-BE39-D9604178CC2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1289828" y="3876192"/>
            <a:ext cx="365216" cy="9376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A66016C-BD0A-4A65-9B4D-88CB6755E674}"/>
              </a:ext>
            </a:extLst>
          </p:cNvPr>
          <p:cNvCxnSpPr>
            <a:cxnSpLocks/>
          </p:cNvCxnSpPr>
          <p:nvPr/>
        </p:nvCxnSpPr>
        <p:spPr>
          <a:xfrm>
            <a:off x="5011563" y="3885013"/>
            <a:ext cx="365216" cy="99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E80BC42-6F61-4699-9B49-E3F19E18AB7F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4101766" y="3865041"/>
            <a:ext cx="361528" cy="1011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37DFD60-1CA6-4327-BB0E-DC7B7314D662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2207001" y="3876192"/>
            <a:ext cx="361528" cy="1000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D9E8206-1356-4587-ADA7-D82876E7DA2F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622482" y="5543299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1F7B746-D3CE-475C-B738-96528E5D2810}"/>
              </a:ext>
            </a:extLst>
          </p:cNvPr>
          <p:cNvCxnSpPr>
            <a:cxnSpLocks/>
          </p:cNvCxnSpPr>
          <p:nvPr/>
        </p:nvCxnSpPr>
        <p:spPr>
          <a:xfrm flipH="1">
            <a:off x="3493986" y="5543299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8ECE5B3-EE22-4603-9EBB-38D50622FCDB}"/>
              </a:ext>
            </a:extLst>
          </p:cNvPr>
          <p:cNvCxnSpPr>
            <a:cxnSpLocks/>
          </p:cNvCxnSpPr>
          <p:nvPr/>
        </p:nvCxnSpPr>
        <p:spPr>
          <a:xfrm flipH="1">
            <a:off x="4935727" y="5543299"/>
            <a:ext cx="274280" cy="324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D47EF2B-717F-4902-8F46-68986ADA2AEA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5739138" y="5543299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3E96A23-DABC-4422-81D3-70436DCE50D0}"/>
              </a:ext>
            </a:extLst>
          </p:cNvPr>
          <p:cNvCxnSpPr>
            <a:cxnSpLocks/>
          </p:cNvCxnSpPr>
          <p:nvPr/>
        </p:nvCxnSpPr>
        <p:spPr>
          <a:xfrm>
            <a:off x="4316636" y="5543299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F2DE5C7-F69A-40F2-8360-EEC80F910627}"/>
              </a:ext>
            </a:extLst>
          </p:cNvPr>
          <p:cNvGrpSpPr/>
          <p:nvPr/>
        </p:nvGrpSpPr>
        <p:grpSpPr>
          <a:xfrm>
            <a:off x="2137462" y="5512200"/>
            <a:ext cx="1091167" cy="990600"/>
            <a:chOff x="8012323" y="3460824"/>
            <a:chExt cx="1091167" cy="9906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65526246-1909-46D4-A05B-BA0299C140D8}"/>
                </a:ext>
              </a:extLst>
            </p:cNvPr>
            <p:cNvSpPr/>
            <p:nvPr/>
          </p:nvSpPr>
          <p:spPr>
            <a:xfrm>
              <a:off x="8193366" y="3460824"/>
              <a:ext cx="780585" cy="78058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1EF39290-9783-4664-A1E1-B1ADC5805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323" y="4127095"/>
              <a:ext cx="274280" cy="3243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A5E6848-55C8-4C70-B807-D3663F0F09CF}"/>
                </a:ext>
              </a:extLst>
            </p:cNvPr>
            <p:cNvCxnSpPr>
              <a:cxnSpLocks/>
            </p:cNvCxnSpPr>
            <p:nvPr/>
          </p:nvCxnSpPr>
          <p:spPr>
            <a:xfrm>
              <a:off x="8852036" y="4127095"/>
              <a:ext cx="251454" cy="318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F16415D-1E2D-412F-B335-E2DCF6DEEE46}"/>
              </a:ext>
            </a:extLst>
          </p:cNvPr>
          <p:cNvCxnSpPr>
            <a:cxnSpLocks/>
          </p:cNvCxnSpPr>
          <p:nvPr/>
        </p:nvCxnSpPr>
        <p:spPr>
          <a:xfrm>
            <a:off x="1447839" y="5543299"/>
            <a:ext cx="251454" cy="3182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16880B6-D1C1-48B5-B3BE-0AEFE038DE98}"/>
              </a:ext>
            </a:extLst>
          </p:cNvPr>
          <p:cNvCxnSpPr>
            <a:cxnSpLocks/>
          </p:cNvCxnSpPr>
          <p:nvPr/>
        </p:nvCxnSpPr>
        <p:spPr>
          <a:xfrm>
            <a:off x="2129766" y="5370889"/>
            <a:ext cx="1078549" cy="1084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7F63593-440E-4354-B2F9-B8577B26C8F8}"/>
              </a:ext>
            </a:extLst>
          </p:cNvPr>
          <p:cNvCxnSpPr>
            <a:cxnSpLocks/>
          </p:cNvCxnSpPr>
          <p:nvPr/>
        </p:nvCxnSpPr>
        <p:spPr>
          <a:xfrm flipH="1">
            <a:off x="2193537" y="5400164"/>
            <a:ext cx="1064466" cy="1025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1B2414B8-8CB2-4FDB-8583-E48A4C2788F5}"/>
              </a:ext>
            </a:extLst>
          </p:cNvPr>
          <p:cNvCxnSpPr>
            <a:cxnSpLocks/>
          </p:cNvCxnSpPr>
          <p:nvPr/>
        </p:nvCxnSpPr>
        <p:spPr>
          <a:xfrm flipV="1">
            <a:off x="5649244" y="3570800"/>
            <a:ext cx="1072404" cy="11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C915DB6-E9BA-4881-B3DE-EF8CCB374EDD}"/>
              </a:ext>
            </a:extLst>
          </p:cNvPr>
          <p:cNvSpPr txBox="1"/>
          <p:nvPr/>
        </p:nvSpPr>
        <p:spPr>
          <a:xfrm>
            <a:off x="669568" y="330777"/>
            <a:ext cx="39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情況二、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zh-TW" altLang="en-US" sz="28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內部節點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3699A7-0B8A-4BD2-9292-54BBE46422FA}"/>
              </a:ext>
            </a:extLst>
          </p:cNvPr>
          <p:cNvSpPr txBox="1"/>
          <p:nvPr/>
        </p:nvSpPr>
        <p:spPr>
          <a:xfrm>
            <a:off x="2877024" y="1136737"/>
            <a:ext cx="708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與最後一個節點交換值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再將最後的節點刪除</a:t>
            </a:r>
            <a:endParaRPr lang="zh-TW" alt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B465582-49C9-4EC5-B95F-38264A08C09E}"/>
              </a:ext>
            </a:extLst>
          </p:cNvPr>
          <p:cNvSpPr/>
          <p:nvPr/>
        </p:nvSpPr>
        <p:spPr>
          <a:xfrm>
            <a:off x="1859842" y="2215376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64E44E-8564-4B67-B787-8057B50CC053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402566" y="2615205"/>
            <a:ext cx="525876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62E0D542-898A-43C3-A655-2DCF96A00AEE}"/>
              </a:ext>
            </a:extLst>
          </p:cNvPr>
          <p:cNvSpPr/>
          <p:nvPr/>
        </p:nvSpPr>
        <p:spPr>
          <a:xfrm>
            <a:off x="1062396" y="2904637"/>
            <a:ext cx="468429" cy="468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1D4373F-76AF-4A20-83DA-22D7C303370F}"/>
              </a:ext>
            </a:extLst>
          </p:cNvPr>
          <p:cNvSpPr/>
          <p:nvPr/>
        </p:nvSpPr>
        <p:spPr>
          <a:xfrm>
            <a:off x="2747627" y="2897945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CDD49BD-DF9E-4D29-8927-72075317228A}"/>
              </a:ext>
            </a:extLst>
          </p:cNvPr>
          <p:cNvSpPr/>
          <p:nvPr/>
        </p:nvSpPr>
        <p:spPr>
          <a:xfrm>
            <a:off x="1530825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516B5EB-CFAD-4AFA-853D-687D459738DC}"/>
              </a:ext>
            </a:extLst>
          </p:cNvPr>
          <p:cNvSpPr/>
          <p:nvPr/>
        </p:nvSpPr>
        <p:spPr>
          <a:xfrm>
            <a:off x="607351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D75FE99-8D08-4695-B291-9D66378D1612}"/>
              </a:ext>
            </a:extLst>
          </p:cNvPr>
          <p:cNvSpPr/>
          <p:nvPr/>
        </p:nvSpPr>
        <p:spPr>
          <a:xfrm>
            <a:off x="2335237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93FB520-5C2B-4920-94A0-4C0F94E244DD}"/>
              </a:ext>
            </a:extLst>
          </p:cNvPr>
          <p:cNvSpPr/>
          <p:nvPr/>
        </p:nvSpPr>
        <p:spPr>
          <a:xfrm>
            <a:off x="3182032" y="3905068"/>
            <a:ext cx="468429" cy="46842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1A0D26C-9BFC-42D9-A8BE-19EC74AB9AB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59671" y="2615205"/>
            <a:ext cx="619562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526C406-C65C-4920-80C7-85001D33076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11829" y="3304466"/>
            <a:ext cx="219166" cy="562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80F6678-B9E2-4565-868D-C3F2BEA8B5C2}"/>
              </a:ext>
            </a:extLst>
          </p:cNvPr>
          <p:cNvCxnSpPr>
            <a:cxnSpLocks/>
          </p:cNvCxnSpPr>
          <p:nvPr/>
        </p:nvCxnSpPr>
        <p:spPr>
          <a:xfrm>
            <a:off x="3145243" y="3309759"/>
            <a:ext cx="219166" cy="5961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525DF76-EAB9-4D18-8758-8CA3B90F7D9C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599274" y="3297774"/>
            <a:ext cx="216953" cy="607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D8FB14D-E882-43B3-BE90-681C52566C20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462225" y="3304466"/>
            <a:ext cx="216953" cy="6006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8FF6781-D23F-4853-BD70-C1E6B9447C2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511355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06F99B8-47F4-4E9C-8F11-402A4CC3DB94}"/>
              </a:ext>
            </a:extLst>
          </p:cNvPr>
          <p:cNvCxnSpPr>
            <a:cxnSpLocks/>
          </p:cNvCxnSpPr>
          <p:nvPr/>
        </p:nvCxnSpPr>
        <p:spPr>
          <a:xfrm flipH="1">
            <a:off x="1422181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6D893C7-DC3B-4665-9E79-02807FCAE859}"/>
              </a:ext>
            </a:extLst>
          </p:cNvPr>
          <p:cNvCxnSpPr>
            <a:cxnSpLocks/>
          </p:cNvCxnSpPr>
          <p:nvPr/>
        </p:nvCxnSpPr>
        <p:spPr>
          <a:xfrm flipH="1">
            <a:off x="2234545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D29608D-323B-41CD-BD93-039EAE332420}"/>
              </a:ext>
            </a:extLst>
          </p:cNvPr>
          <p:cNvCxnSpPr>
            <a:cxnSpLocks/>
          </p:cNvCxnSpPr>
          <p:nvPr/>
        </p:nvCxnSpPr>
        <p:spPr>
          <a:xfrm flipH="1">
            <a:off x="3099734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D4341CC-47AC-4F7B-B01B-FD6DF6C73FB0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581861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373EA79-A4F7-4D38-B10D-4ACD7FEFBD4D}"/>
              </a:ext>
            </a:extLst>
          </p:cNvPr>
          <p:cNvCxnSpPr>
            <a:cxnSpLocks/>
          </p:cNvCxnSpPr>
          <p:nvPr/>
        </p:nvCxnSpPr>
        <p:spPr>
          <a:xfrm>
            <a:off x="2728218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2D50BBC-AE26-4090-8730-EA72B8A5DEFA}"/>
              </a:ext>
            </a:extLst>
          </p:cNvPr>
          <p:cNvCxnSpPr>
            <a:cxnSpLocks/>
          </p:cNvCxnSpPr>
          <p:nvPr/>
        </p:nvCxnSpPr>
        <p:spPr>
          <a:xfrm>
            <a:off x="1926093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C88F1-BC44-42DA-A33C-9C6917CDB8DC}"/>
              </a:ext>
            </a:extLst>
          </p:cNvPr>
          <p:cNvCxnSpPr>
            <a:cxnSpLocks/>
          </p:cNvCxnSpPr>
          <p:nvPr/>
        </p:nvCxnSpPr>
        <p:spPr>
          <a:xfrm>
            <a:off x="1006652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0E8C0F8-9BE2-47A7-BA5D-3C5123C1DBDB}"/>
              </a:ext>
            </a:extLst>
          </p:cNvPr>
          <p:cNvCxnSpPr>
            <a:cxnSpLocks/>
          </p:cNvCxnSpPr>
          <p:nvPr/>
        </p:nvCxnSpPr>
        <p:spPr>
          <a:xfrm flipV="1">
            <a:off x="3468954" y="4555317"/>
            <a:ext cx="0" cy="5334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C49948A-033F-4BA7-A51B-EF1F73200668}"/>
              </a:ext>
            </a:extLst>
          </p:cNvPr>
          <p:cNvSpPr txBox="1"/>
          <p:nvPr/>
        </p:nvSpPr>
        <p:spPr>
          <a:xfrm>
            <a:off x="2683173" y="5173874"/>
            <a:ext cx="17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最後一個節點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23BAB0D-8995-48C2-8480-44218B527603}"/>
              </a:ext>
            </a:extLst>
          </p:cNvPr>
          <p:cNvCxnSpPr>
            <a:cxnSpLocks/>
          </p:cNvCxnSpPr>
          <p:nvPr/>
        </p:nvCxnSpPr>
        <p:spPr>
          <a:xfrm flipV="1">
            <a:off x="3909675" y="3239105"/>
            <a:ext cx="52318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F44C086-F8D8-4E81-83D1-2F355836450C}"/>
              </a:ext>
            </a:extLst>
          </p:cNvPr>
          <p:cNvSpPr/>
          <p:nvPr/>
        </p:nvSpPr>
        <p:spPr>
          <a:xfrm>
            <a:off x="6012551" y="2215376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198CA57-DC65-4DC9-8F62-792F3897E41B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5555275" y="2615205"/>
            <a:ext cx="525876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12535191-A7E2-485E-A111-C76E03E3F1D3}"/>
              </a:ext>
            </a:extLst>
          </p:cNvPr>
          <p:cNvSpPr/>
          <p:nvPr/>
        </p:nvSpPr>
        <p:spPr>
          <a:xfrm>
            <a:off x="7368765" y="4365259"/>
            <a:ext cx="468429" cy="4684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85D80602-DF53-4036-BBBD-C4EA84E31CA5}"/>
              </a:ext>
            </a:extLst>
          </p:cNvPr>
          <p:cNvSpPr/>
          <p:nvPr/>
        </p:nvSpPr>
        <p:spPr>
          <a:xfrm>
            <a:off x="6900336" y="2897945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9C7E8846-4FE8-4531-9EBE-9EA74905D21E}"/>
              </a:ext>
            </a:extLst>
          </p:cNvPr>
          <p:cNvSpPr/>
          <p:nvPr/>
        </p:nvSpPr>
        <p:spPr>
          <a:xfrm>
            <a:off x="5683534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029A4BB-9630-4471-B0C3-DF47B5FDE218}"/>
              </a:ext>
            </a:extLst>
          </p:cNvPr>
          <p:cNvSpPr/>
          <p:nvPr/>
        </p:nvSpPr>
        <p:spPr>
          <a:xfrm>
            <a:off x="4760060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A6B4AA8C-16C4-45FD-A33F-E67A35EB1ED2}"/>
              </a:ext>
            </a:extLst>
          </p:cNvPr>
          <p:cNvSpPr/>
          <p:nvPr/>
        </p:nvSpPr>
        <p:spPr>
          <a:xfrm>
            <a:off x="6487946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349453A7-165F-4D8E-817B-B3C8DD1D0858}"/>
              </a:ext>
            </a:extLst>
          </p:cNvPr>
          <p:cNvSpPr/>
          <p:nvPr/>
        </p:nvSpPr>
        <p:spPr>
          <a:xfrm>
            <a:off x="5234589" y="2911108"/>
            <a:ext cx="468429" cy="46842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378D8D2D-FD82-4F8F-8B0A-58D7456ADEA7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412380" y="2615205"/>
            <a:ext cx="619562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6843B42-26BA-4B6F-BEEE-6EDB8B5E7EE6}"/>
              </a:ext>
            </a:extLst>
          </p:cNvPr>
          <p:cNvCxnSpPr>
            <a:cxnSpLocks/>
          </p:cNvCxnSpPr>
          <p:nvPr/>
        </p:nvCxnSpPr>
        <p:spPr>
          <a:xfrm flipH="1">
            <a:off x="5109707" y="3324404"/>
            <a:ext cx="219166" cy="562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5045EB6-15DB-473D-8DF8-9D9DB846D63F}"/>
              </a:ext>
            </a:extLst>
          </p:cNvPr>
          <p:cNvCxnSpPr>
            <a:cxnSpLocks/>
          </p:cNvCxnSpPr>
          <p:nvPr/>
        </p:nvCxnSpPr>
        <p:spPr>
          <a:xfrm>
            <a:off x="7297952" y="3309759"/>
            <a:ext cx="219166" cy="5961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4EAB969B-D85E-4ECB-BF46-CBF4192D0C55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6751983" y="3297774"/>
            <a:ext cx="216953" cy="607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ED9E99A2-C6E7-4189-8C5F-7F53447CE0BE}"/>
              </a:ext>
            </a:extLst>
          </p:cNvPr>
          <p:cNvCxnSpPr>
            <a:cxnSpLocks/>
          </p:cNvCxnSpPr>
          <p:nvPr/>
        </p:nvCxnSpPr>
        <p:spPr>
          <a:xfrm>
            <a:off x="5648423" y="3304466"/>
            <a:ext cx="216953" cy="6006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7F4683D0-C85F-444A-9B5F-97C92034CEA5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4664064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0F72596-E002-478F-AA4A-4518E4ADBB32}"/>
              </a:ext>
            </a:extLst>
          </p:cNvPr>
          <p:cNvCxnSpPr>
            <a:cxnSpLocks/>
          </p:cNvCxnSpPr>
          <p:nvPr/>
        </p:nvCxnSpPr>
        <p:spPr>
          <a:xfrm flipH="1">
            <a:off x="5574890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7D15969F-AB10-4498-B8E6-6F4273211C82}"/>
              </a:ext>
            </a:extLst>
          </p:cNvPr>
          <p:cNvCxnSpPr>
            <a:cxnSpLocks/>
          </p:cNvCxnSpPr>
          <p:nvPr/>
        </p:nvCxnSpPr>
        <p:spPr>
          <a:xfrm flipH="1">
            <a:off x="6387254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A4B98A82-A1E9-4F9B-A03C-AD07606F5BFC}"/>
              </a:ext>
            </a:extLst>
          </p:cNvPr>
          <p:cNvCxnSpPr>
            <a:cxnSpLocks/>
          </p:cNvCxnSpPr>
          <p:nvPr/>
        </p:nvCxnSpPr>
        <p:spPr>
          <a:xfrm flipH="1">
            <a:off x="7261150" y="4778105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0676925-E1E9-4EB1-8A5B-1584411379E3}"/>
              </a:ext>
            </a:extLst>
          </p:cNvPr>
          <p:cNvCxnSpPr>
            <a:cxnSpLocks/>
          </p:cNvCxnSpPr>
          <p:nvPr/>
        </p:nvCxnSpPr>
        <p:spPr>
          <a:xfrm>
            <a:off x="7768119" y="477748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9FAFE5D-791B-4E66-8D35-140DF5B7542E}"/>
              </a:ext>
            </a:extLst>
          </p:cNvPr>
          <p:cNvCxnSpPr>
            <a:cxnSpLocks/>
          </p:cNvCxnSpPr>
          <p:nvPr/>
        </p:nvCxnSpPr>
        <p:spPr>
          <a:xfrm>
            <a:off x="6880927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A44BFAE6-B429-4F05-9E13-58E69BD44196}"/>
              </a:ext>
            </a:extLst>
          </p:cNvPr>
          <p:cNvCxnSpPr>
            <a:cxnSpLocks/>
          </p:cNvCxnSpPr>
          <p:nvPr/>
        </p:nvCxnSpPr>
        <p:spPr>
          <a:xfrm>
            <a:off x="6078802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A3A95E9-8523-4B82-846A-4A1DC21F85F7}"/>
              </a:ext>
            </a:extLst>
          </p:cNvPr>
          <p:cNvCxnSpPr>
            <a:cxnSpLocks/>
          </p:cNvCxnSpPr>
          <p:nvPr/>
        </p:nvCxnSpPr>
        <p:spPr>
          <a:xfrm>
            <a:off x="5159361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FEF2067-D111-4486-A2B3-1CA11368AF0B}"/>
              </a:ext>
            </a:extLst>
          </p:cNvPr>
          <p:cNvCxnSpPr>
            <a:cxnSpLocks/>
          </p:cNvCxnSpPr>
          <p:nvPr/>
        </p:nvCxnSpPr>
        <p:spPr>
          <a:xfrm flipV="1">
            <a:off x="7641642" y="5097610"/>
            <a:ext cx="0" cy="5334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39BF77C-9C04-4A21-BA8A-FAAE2781C3A5}"/>
              </a:ext>
            </a:extLst>
          </p:cNvPr>
          <p:cNvSpPr txBox="1"/>
          <p:nvPr/>
        </p:nvSpPr>
        <p:spPr>
          <a:xfrm>
            <a:off x="6855861" y="5716167"/>
            <a:ext cx="17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最後一個節點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3EAEE161-B4C1-4C40-976A-35784BB1DC1F}"/>
              </a:ext>
            </a:extLst>
          </p:cNvPr>
          <p:cNvCxnSpPr>
            <a:cxnSpLocks/>
          </p:cNvCxnSpPr>
          <p:nvPr/>
        </p:nvCxnSpPr>
        <p:spPr>
          <a:xfrm flipH="1">
            <a:off x="7268504" y="4322319"/>
            <a:ext cx="608809" cy="621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272D3E5D-40F1-42C7-8E9B-3A819278B835}"/>
              </a:ext>
            </a:extLst>
          </p:cNvPr>
          <p:cNvCxnSpPr>
            <a:cxnSpLocks/>
          </p:cNvCxnSpPr>
          <p:nvPr/>
        </p:nvCxnSpPr>
        <p:spPr>
          <a:xfrm flipH="1" flipV="1">
            <a:off x="7282958" y="4330404"/>
            <a:ext cx="642402" cy="6012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24F5364D-B56E-411D-B20E-A83520328F22}"/>
              </a:ext>
            </a:extLst>
          </p:cNvPr>
          <p:cNvSpPr/>
          <p:nvPr/>
        </p:nvSpPr>
        <p:spPr>
          <a:xfrm>
            <a:off x="9818050" y="2215376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1A90D7D2-9390-4843-8419-7BF603EAE0E6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9360774" y="2615205"/>
            <a:ext cx="525876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橢圓 109">
            <a:extLst>
              <a:ext uri="{FF2B5EF4-FFF2-40B4-BE49-F238E27FC236}">
                <a16:creationId xmlns:a16="http://schemas.microsoft.com/office/drawing/2014/main" id="{65794ECE-4C18-402F-8079-F9FAA58CD90C}"/>
              </a:ext>
            </a:extLst>
          </p:cNvPr>
          <p:cNvSpPr/>
          <p:nvPr/>
        </p:nvSpPr>
        <p:spPr>
          <a:xfrm>
            <a:off x="10705835" y="2897945"/>
            <a:ext cx="468429" cy="46842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298B81EB-FD4A-4E0D-ABA1-BDCE6564CF92}"/>
              </a:ext>
            </a:extLst>
          </p:cNvPr>
          <p:cNvSpPr/>
          <p:nvPr/>
        </p:nvSpPr>
        <p:spPr>
          <a:xfrm>
            <a:off x="9489033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9129EB36-E791-4A55-9A75-A5A587501833}"/>
              </a:ext>
            </a:extLst>
          </p:cNvPr>
          <p:cNvSpPr/>
          <p:nvPr/>
        </p:nvSpPr>
        <p:spPr>
          <a:xfrm>
            <a:off x="8565559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4745EE9A-7677-476B-95AA-4A79C9A1DF4A}"/>
              </a:ext>
            </a:extLst>
          </p:cNvPr>
          <p:cNvSpPr/>
          <p:nvPr/>
        </p:nvSpPr>
        <p:spPr>
          <a:xfrm>
            <a:off x="10293445" y="3905068"/>
            <a:ext cx="468429" cy="46842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DA5857EA-D5D3-4101-9281-20B36059E382}"/>
              </a:ext>
            </a:extLst>
          </p:cNvPr>
          <p:cNvSpPr/>
          <p:nvPr/>
        </p:nvSpPr>
        <p:spPr>
          <a:xfrm>
            <a:off x="9040088" y="2911108"/>
            <a:ext cx="468429" cy="46842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F780AE24-3238-4D32-AA11-58A2CA69C58C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10217879" y="2615205"/>
            <a:ext cx="619562" cy="289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36E4523-DF3F-4800-9081-41A629615ED6}"/>
              </a:ext>
            </a:extLst>
          </p:cNvPr>
          <p:cNvCxnSpPr>
            <a:cxnSpLocks/>
          </p:cNvCxnSpPr>
          <p:nvPr/>
        </p:nvCxnSpPr>
        <p:spPr>
          <a:xfrm flipH="1">
            <a:off x="8915206" y="3324404"/>
            <a:ext cx="219166" cy="562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C28A2C96-2F56-4E06-82A1-CA42C5208951}"/>
              </a:ext>
            </a:extLst>
          </p:cNvPr>
          <p:cNvCxnSpPr>
            <a:cxnSpLocks/>
          </p:cNvCxnSpPr>
          <p:nvPr/>
        </p:nvCxnSpPr>
        <p:spPr>
          <a:xfrm>
            <a:off x="11103451" y="3309759"/>
            <a:ext cx="219166" cy="5961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213EB848-184F-4252-8703-C1F2F5AF19DC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10557482" y="3297774"/>
            <a:ext cx="216953" cy="607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2A18E5FA-E6C7-4846-A6B9-CCC14C9300E4}"/>
              </a:ext>
            </a:extLst>
          </p:cNvPr>
          <p:cNvCxnSpPr>
            <a:cxnSpLocks/>
          </p:cNvCxnSpPr>
          <p:nvPr/>
        </p:nvCxnSpPr>
        <p:spPr>
          <a:xfrm>
            <a:off x="9453922" y="3304466"/>
            <a:ext cx="216953" cy="6006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4FC3D2-70E1-4CB1-B65A-7F9B90546AF9}"/>
              </a:ext>
            </a:extLst>
          </p:cNvPr>
          <p:cNvCxnSpPr>
            <a:cxnSpLocks/>
            <a:stCxn id="112" idx="3"/>
          </p:cNvCxnSpPr>
          <p:nvPr/>
        </p:nvCxnSpPr>
        <p:spPr>
          <a:xfrm flipH="1">
            <a:off x="8469563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77FC80CA-2DC8-4209-BD2C-DC87AE8ED509}"/>
              </a:ext>
            </a:extLst>
          </p:cNvPr>
          <p:cNvCxnSpPr>
            <a:cxnSpLocks/>
          </p:cNvCxnSpPr>
          <p:nvPr/>
        </p:nvCxnSpPr>
        <p:spPr>
          <a:xfrm flipH="1">
            <a:off x="9380389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74394407-2787-4743-8FEE-40A69E0DD6FC}"/>
              </a:ext>
            </a:extLst>
          </p:cNvPr>
          <p:cNvCxnSpPr>
            <a:cxnSpLocks/>
          </p:cNvCxnSpPr>
          <p:nvPr/>
        </p:nvCxnSpPr>
        <p:spPr>
          <a:xfrm flipH="1">
            <a:off x="10192753" y="4304897"/>
            <a:ext cx="164595" cy="1946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A3B792B8-2D15-4CE8-A58D-E292B6D2E8E0}"/>
              </a:ext>
            </a:extLst>
          </p:cNvPr>
          <p:cNvCxnSpPr>
            <a:cxnSpLocks/>
          </p:cNvCxnSpPr>
          <p:nvPr/>
        </p:nvCxnSpPr>
        <p:spPr>
          <a:xfrm>
            <a:off x="10686426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F02B636-6A96-4241-9A61-7B08841A9307}"/>
              </a:ext>
            </a:extLst>
          </p:cNvPr>
          <p:cNvCxnSpPr>
            <a:cxnSpLocks/>
          </p:cNvCxnSpPr>
          <p:nvPr/>
        </p:nvCxnSpPr>
        <p:spPr>
          <a:xfrm>
            <a:off x="9884301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A432B157-E5E4-49A6-A916-B17E81DA7C35}"/>
              </a:ext>
            </a:extLst>
          </p:cNvPr>
          <p:cNvCxnSpPr>
            <a:cxnSpLocks/>
          </p:cNvCxnSpPr>
          <p:nvPr/>
        </p:nvCxnSpPr>
        <p:spPr>
          <a:xfrm>
            <a:off x="8964860" y="4304897"/>
            <a:ext cx="150898" cy="19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10F60B6-8956-46EB-AF39-2F1BE14BC32B}"/>
              </a:ext>
            </a:extLst>
          </p:cNvPr>
          <p:cNvCxnSpPr>
            <a:cxnSpLocks/>
          </p:cNvCxnSpPr>
          <p:nvPr/>
        </p:nvCxnSpPr>
        <p:spPr>
          <a:xfrm flipV="1">
            <a:off x="7926358" y="3239105"/>
            <a:ext cx="52318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7FD21B5D-76D4-476A-8B00-2A208B3B2A0A}"/>
              </a:ext>
            </a:extLst>
          </p:cNvPr>
          <p:cNvCxnSpPr>
            <a:cxnSpLocks/>
          </p:cNvCxnSpPr>
          <p:nvPr/>
        </p:nvCxnSpPr>
        <p:spPr>
          <a:xfrm flipV="1">
            <a:off x="10573519" y="4557745"/>
            <a:ext cx="0" cy="5334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F5663D8B-375B-4AC6-8A07-1795EDB34AA5}"/>
              </a:ext>
            </a:extLst>
          </p:cNvPr>
          <p:cNvSpPr txBox="1"/>
          <p:nvPr/>
        </p:nvSpPr>
        <p:spPr>
          <a:xfrm>
            <a:off x="9787738" y="5176302"/>
            <a:ext cx="179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最後一個節點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2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9D2C25-98E9-4FCD-985E-05FF255C25C3}"/>
              </a:ext>
            </a:extLst>
          </p:cNvPr>
          <p:cNvSpPr txBox="1"/>
          <p:nvPr/>
        </p:nvSpPr>
        <p:spPr>
          <a:xfrm>
            <a:off x="786390" y="494328"/>
            <a:ext cx="700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</a:rPr>
              <a:t>void </a:t>
            </a:r>
            <a:r>
              <a:rPr lang="en-US" altLang="zh-TW" sz="3200" dirty="0" err="1">
                <a:latin typeface="Consolas" panose="020B0609020204030204" pitchFamily="49" charset="0"/>
              </a:rPr>
              <a:t>fn_Delete</a:t>
            </a:r>
            <a:r>
              <a:rPr lang="en-US" altLang="zh-TW" sz="3200" dirty="0"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000FF"/>
                </a:solidFill>
                <a:latin typeface="Consolas" panose="020B0609020204030204" pitchFamily="49" charset="0"/>
              </a:rPr>
              <a:t>Type </a:t>
            </a:r>
            <a:r>
              <a:rPr lang="en-US" altLang="zh-TW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typ_Elem</a:t>
            </a:r>
            <a:r>
              <a:rPr lang="en-US" altLang="zh-TW" sz="3200" dirty="0"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D454C4-EF33-4967-97C1-84DD086588D9}"/>
              </a:ext>
            </a:extLst>
          </p:cNvPr>
          <p:cNvSpPr txBox="1"/>
          <p:nvPr/>
        </p:nvSpPr>
        <p:spPr>
          <a:xfrm>
            <a:off x="3954152" y="1079103"/>
            <a:ext cx="393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參數：欲刪除的節點的值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955981-2814-48BF-BF47-A72535F11075}"/>
              </a:ext>
            </a:extLst>
          </p:cNvPr>
          <p:cNvSpPr txBox="1"/>
          <p:nvPr/>
        </p:nvSpPr>
        <p:spPr>
          <a:xfrm>
            <a:off x="1013946" y="1781630"/>
            <a:ext cx="274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函式執行步驟：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68A8ADC-C2D9-45DB-925D-B245D7C5ED01}"/>
              </a:ext>
            </a:extLst>
          </p:cNvPr>
          <p:cNvSpPr txBox="1"/>
          <p:nvPr/>
        </p:nvSpPr>
        <p:spPr>
          <a:xfrm>
            <a:off x="1543884" y="4926274"/>
            <a:ext cx="791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Breadth-First Search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廣度優先搜尋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(BFS)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8F9D6D-7260-4612-BC67-99DAE27B371A}"/>
              </a:ext>
            </a:extLst>
          </p:cNvPr>
          <p:cNvSpPr txBox="1"/>
          <p:nvPr/>
        </p:nvSpPr>
        <p:spPr>
          <a:xfrm>
            <a:off x="1543884" y="3417406"/>
            <a:ext cx="791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二、根據兩種不同情況執行相對應的刪除方式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FA3601-3344-44AB-8107-98DCAEF5F7FF}"/>
              </a:ext>
            </a:extLst>
          </p:cNvPr>
          <p:cNvSpPr txBox="1"/>
          <p:nvPr/>
        </p:nvSpPr>
        <p:spPr>
          <a:xfrm>
            <a:off x="1013946" y="4242596"/>
            <a:ext cx="274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尋訪的方式：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74D3BF-1DF3-4423-A0A5-3230D6EACF68}"/>
              </a:ext>
            </a:extLst>
          </p:cNvPr>
          <p:cNvSpPr txBox="1"/>
          <p:nvPr/>
        </p:nvSpPr>
        <p:spPr>
          <a:xfrm>
            <a:off x="1543884" y="5714558"/>
            <a:ext cx="719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Depth-First Search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深度優先搜尋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(DFS)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7AA023-1E65-4C2B-B3DE-BBDE5188E96A}"/>
              </a:ext>
            </a:extLst>
          </p:cNvPr>
          <p:cNvSpPr txBox="1"/>
          <p:nvPr/>
        </p:nvSpPr>
        <p:spPr>
          <a:xfrm>
            <a:off x="1543884" y="2629122"/>
            <a:ext cx="791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一、透過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尋訪比對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找出欲刪除的節點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100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D8106A-15A3-4B6D-A877-FE7046E04E24}"/>
              </a:ext>
            </a:extLst>
          </p:cNvPr>
          <p:cNvSpPr txBox="1"/>
          <p:nvPr/>
        </p:nvSpPr>
        <p:spPr>
          <a:xfrm>
            <a:off x="634804" y="517825"/>
            <a:ext cx="810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sz="2400" dirty="0" err="1">
                <a:latin typeface="Consolas" panose="020B0609020204030204" pitchFamily="49" charset="0"/>
                <a:ea typeface="標楷體" panose="03000509000000000000" pitchFamily="65" charset="-120"/>
              </a:rPr>
              <a:t>fn_Delete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(Type </a:t>
            </a:r>
            <a:r>
              <a:rPr lang="en-US" altLang="zh-TW" sz="2400" dirty="0" err="1">
                <a:latin typeface="Consolas" panose="020B0609020204030204" pitchFamily="49" charset="0"/>
                <a:ea typeface="標楷體" panose="03000509000000000000" pitchFamily="65" charset="-120"/>
              </a:rPr>
              <a:t>typ_Elem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Consolas" panose="020B0609020204030204" pitchFamily="49" charset="0"/>
                <a:ea typeface="標楷體" panose="03000509000000000000" pitchFamily="65" charset="-120"/>
              </a:rPr>
              <a:t>的問題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F39C4B-3927-4A84-A095-0765AC9FE84B}"/>
              </a:ext>
            </a:extLst>
          </p:cNvPr>
          <p:cNvSpPr txBox="1"/>
          <p:nvPr/>
        </p:nvSpPr>
        <p:spPr>
          <a:xfrm>
            <a:off x="728788" y="1387619"/>
            <a:ext cx="1138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一、需要另外定義一個函式用來尋訪指定的節點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Node&lt;Type&gt;* </a:t>
            </a:r>
            <a:r>
              <a:rPr lang="en-US" altLang="zh-TW" sz="2400" dirty="0" err="1">
                <a:latin typeface="Consolas" panose="020B0609020204030204" pitchFamily="49" charset="0"/>
                <a:ea typeface="標楷體" panose="03000509000000000000" pitchFamily="65" charset="-120"/>
              </a:rPr>
              <a:t>fn_Search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Type 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typ_Elem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);</a:t>
            </a:r>
            <a:endParaRPr lang="en-US" altLang="zh-TW" sz="28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3A9804-83ED-468E-ACC2-483A7ECC2C8C}"/>
              </a:ext>
            </a:extLst>
          </p:cNvPr>
          <p:cNvSpPr txBox="1"/>
          <p:nvPr/>
        </p:nvSpPr>
        <p:spPr>
          <a:xfrm>
            <a:off x="728788" y="2688300"/>
            <a:ext cx="1138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二、若為單向節點，無法直接逆尋訪父節點，則需要宣告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std::queue&lt;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Node&lt;Type&gt;*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&gt;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標楷體" panose="03000509000000000000" pitchFamily="65" charset="-120"/>
              </a:rPr>
              <a:t>que_Nodptr</a:t>
            </a:r>
            <a:r>
              <a:rPr lang="en-US" altLang="zh-TW" sz="2400" dirty="0">
                <a:latin typeface="Consolas" panose="020B0609020204030204" pitchFamily="49" charset="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標楷體" panose="03000509000000000000" pitchFamily="65" charset="-120"/>
              </a:rPr>
              <a:t>來當作存檔點</a:t>
            </a:r>
            <a:endParaRPr lang="en-US" altLang="zh-TW" sz="32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7BC522-5C4F-42B2-90A7-11FDC24B2401}"/>
              </a:ext>
            </a:extLst>
          </p:cNvPr>
          <p:cNvSpPr txBox="1"/>
          <p:nvPr/>
        </p:nvSpPr>
        <p:spPr>
          <a:xfrm>
            <a:off x="728788" y="5557586"/>
            <a:ext cx="1138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四、若指定的節點不存在這個樹裡，則不執行刪除並回傳</a:t>
            </a:r>
            <a:endParaRPr lang="en-US" altLang="zh-TW" sz="32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601A44-A64C-4C46-AA26-1355DD75F84C}"/>
              </a:ext>
            </a:extLst>
          </p:cNvPr>
          <p:cNvSpPr txBox="1"/>
          <p:nvPr/>
        </p:nvSpPr>
        <p:spPr>
          <a:xfrm>
            <a:off x="728788" y="4130230"/>
            <a:ext cx="8965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三、有可能需要找出最後的節點，但因為沒有索引值，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所以一樣只能透過尋訪回傳記憶體位址</a:t>
            </a:r>
            <a:endParaRPr lang="en-US" altLang="zh-TW" sz="32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8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279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9</cp:revision>
  <dcterms:created xsi:type="dcterms:W3CDTF">2021-05-31T15:26:09Z</dcterms:created>
  <dcterms:modified xsi:type="dcterms:W3CDTF">2021-05-31T17:05:33Z</dcterms:modified>
</cp:coreProperties>
</file>