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68" d="100"/>
          <a:sy n="68" d="100"/>
        </p:scale>
        <p:origin x="-800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CA828A-C2EB-4CA1-8A05-302049379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0B2A901-90BF-49A9-A9E4-CD0D146A5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D28E45-983B-4231-9C86-C7AD0AF5C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B93F-D712-46C5-969C-0C3D9D3C0558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BE0083-8959-49D0-ADE9-2A1A92164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52779D-6221-4EA6-9B08-0FB855424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3C57-3C32-4EB3-97D9-AB00C0B38D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7137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CB6333-530F-497A-BD7A-F15B0E920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BFF0456-102C-4971-B751-658338524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9D240C-ED6B-4285-8ADB-271181CE3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B93F-D712-46C5-969C-0C3D9D3C0558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E2ED68-833A-455C-89EA-3EDDF44AF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BB3F91-4DE5-4BC3-87EA-199378ED2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3C57-3C32-4EB3-97D9-AB00C0B38D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485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F80CBBA-A151-45FD-B60B-6DD7F24D1F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F83F934-CAC4-474E-92BA-9C0F62A95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5E2F32-2220-48C9-A15C-106C34D35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B93F-D712-46C5-969C-0C3D9D3C0558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7808BD-2437-4922-8EE9-A8F18ABA0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9F8C57-65E7-49E4-BE97-19A258F66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3C57-3C32-4EB3-97D9-AB00C0B38D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4309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A7C428-5BBB-45E9-BB75-BB9E0F005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B641AD-DA5B-49D1-A764-083D6840F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7CF1E6-A78B-4870-A4D9-2569FE291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B93F-D712-46C5-969C-0C3D9D3C0558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451A79-4D0F-4774-9812-897881D15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6511BE-F62D-48FC-A2AA-1F762E62A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3C57-3C32-4EB3-97D9-AB00C0B38D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8705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D8629E-7781-413C-B58C-B888A59AA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7BD3AC1-572C-450C-BA8A-57355F8C5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989F51-A2C0-49E2-A8E6-508FBF7BE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B93F-D712-46C5-969C-0C3D9D3C0558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A8D6E2-3052-4601-AD99-200115FD1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F74AAD-F318-4ED1-A47C-2720DCC81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3C57-3C32-4EB3-97D9-AB00C0B38D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948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8540A2-D567-41E3-B37C-4BD6DF032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DC93D9-4F3C-4518-BEE7-D04D1523B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8F13C98-5974-4685-BCCF-86BA47D1F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1F56FF6-7D7C-4E37-AF71-D43E2B7C7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B93F-D712-46C5-969C-0C3D9D3C0558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F41FA9B-873B-40A0-AF43-56F3FBB84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4EF3B2-184E-45C6-860F-CAFDC4D3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3C57-3C32-4EB3-97D9-AB00C0B38D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719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EC03E1-86C2-4F3A-8F5A-67C756FB5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326779-1D53-4B0C-90C5-66294CCB7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4CAF9C2-2598-4F86-9C56-09B9ADE14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A84330F-73CE-4AAE-9EA6-1CCFC9EC3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F20F1DC-AF31-4FB0-9A73-B7CD6733D4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B5F503E-261B-4D28-B93C-8A9370FF3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B93F-D712-46C5-969C-0C3D9D3C0558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6E4F25C-BDDC-4F93-ABFC-9E8052BD9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E8C35B0-5AFF-4AE0-B976-41A87BB22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3C57-3C32-4EB3-97D9-AB00C0B38D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872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7E2363-6D1A-41CD-A0E9-EABEA7C21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A094B43-97A0-4DF6-9D3C-CA582C96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B93F-D712-46C5-969C-0C3D9D3C0558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81B56FE-D351-4339-B4B5-CF45D2EDA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019B463-9209-477D-8D30-5CEE09C02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3C57-3C32-4EB3-97D9-AB00C0B38D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374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7D3A346-E1A1-425C-B843-62DEBF88E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B93F-D712-46C5-969C-0C3D9D3C0558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FC357E6-7FD9-4222-A5DB-CA0B0DBD8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CFEC632-E04C-42C2-9C26-7308D5821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3C57-3C32-4EB3-97D9-AB00C0B38D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4716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7583C5-7CA8-4370-83DD-654AB1C4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70FB90-4D81-4C8E-B54B-B03D93822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68C04F2-63E1-4605-ADA5-370FBCBB4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C8D3FA0-2FC5-42BF-A4C2-576E580D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B93F-D712-46C5-969C-0C3D9D3C0558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83CACEB-CAF7-4BCF-AF86-F74EF6827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C2BF49-D24A-4BBA-BAE8-170BB633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3C57-3C32-4EB3-97D9-AB00C0B38D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686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C8B3FC-B5EC-436F-B74B-83DE82848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E9237BB-BE2A-4DD2-A631-E8F3F3D84F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10ED8F7-A3FB-47CD-B143-8E3E4D546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35522B-A6A9-4018-B9DE-688698AF0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B93F-D712-46C5-969C-0C3D9D3C0558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BAB4830-6D0E-417C-BD02-D0ACDBEF3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36C8434-F3D7-4A11-8E60-F6D9D445E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3C57-3C32-4EB3-97D9-AB00C0B38D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392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DDB2BDE-4834-4F25-92BF-465EB9CD9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71743DD-740F-4D0B-9BE6-6FA2E2BC5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CE4528-F6C8-4156-A45B-CADA5D2E63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9B93F-D712-46C5-969C-0C3D9D3C0558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F73E31-C5FA-40D9-A461-BFA071721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FEBDF8-DA8C-4A1A-ABE7-C18E66BF3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B3C57-3C32-4EB3-97D9-AB00C0B38D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942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F5724E5-51BF-415B-A034-E5E7218049FC}"/>
              </a:ext>
            </a:extLst>
          </p:cNvPr>
          <p:cNvSpPr txBox="1"/>
          <p:nvPr/>
        </p:nvSpPr>
        <p:spPr>
          <a:xfrm>
            <a:off x="4310897" y="2659558"/>
            <a:ext cx="3570208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簡易佇列</a:t>
            </a:r>
            <a:endParaRPr lang="en-US" altLang="zh-TW" sz="6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Queue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55110DDE-496A-4DE5-8365-E4213ED67323}"/>
              </a:ext>
            </a:extLst>
          </p:cNvPr>
          <p:cNvGrpSpPr/>
          <p:nvPr/>
        </p:nvGrpSpPr>
        <p:grpSpPr>
          <a:xfrm>
            <a:off x="13250537" y="2909777"/>
            <a:ext cx="6528349" cy="1038446"/>
            <a:chOff x="2771553" y="1913861"/>
            <a:chExt cx="6528349" cy="1038446"/>
          </a:xfrm>
        </p:grpSpPr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BCED5D31-07A9-4AB3-8FA5-1E0B8381AE3D}"/>
                </a:ext>
              </a:extLst>
            </p:cNvPr>
            <p:cNvCxnSpPr>
              <a:cxnSpLocks/>
            </p:cNvCxnSpPr>
            <p:nvPr/>
          </p:nvCxnSpPr>
          <p:spPr>
            <a:xfrm>
              <a:off x="2771553" y="1913861"/>
              <a:ext cx="652834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756FA4FF-195C-4311-A8CD-0718E54672D4}"/>
                </a:ext>
              </a:extLst>
            </p:cNvPr>
            <p:cNvCxnSpPr>
              <a:cxnSpLocks/>
            </p:cNvCxnSpPr>
            <p:nvPr/>
          </p:nvCxnSpPr>
          <p:spPr>
            <a:xfrm>
              <a:off x="2771553" y="2952307"/>
              <a:ext cx="652834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6424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9BF01D8E-D992-4826-857C-C1002F3E5909}"/>
              </a:ext>
            </a:extLst>
          </p:cNvPr>
          <p:cNvSpPr txBox="1"/>
          <p:nvPr/>
        </p:nvSpPr>
        <p:spPr>
          <a:xfrm>
            <a:off x="4310897" y="354938"/>
            <a:ext cx="3570208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簡易佇列</a:t>
            </a:r>
            <a:endParaRPr lang="en-US" altLang="zh-TW" sz="6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Queue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82650499-19D1-4E93-9B37-38DC19BB3800}"/>
              </a:ext>
            </a:extLst>
          </p:cNvPr>
          <p:cNvGrpSpPr/>
          <p:nvPr/>
        </p:nvGrpSpPr>
        <p:grpSpPr>
          <a:xfrm>
            <a:off x="2831825" y="2909777"/>
            <a:ext cx="6528349" cy="1038446"/>
            <a:chOff x="2771553" y="1913861"/>
            <a:chExt cx="6528349" cy="1038446"/>
          </a:xfrm>
        </p:grpSpPr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C676C628-C928-421B-832E-FDE85AC5E4CB}"/>
                </a:ext>
              </a:extLst>
            </p:cNvPr>
            <p:cNvCxnSpPr>
              <a:cxnSpLocks/>
            </p:cNvCxnSpPr>
            <p:nvPr/>
          </p:nvCxnSpPr>
          <p:spPr>
            <a:xfrm>
              <a:off x="2771553" y="1913861"/>
              <a:ext cx="652834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587CC411-E83E-40EC-BC8E-9671AF95EFD3}"/>
                </a:ext>
              </a:extLst>
            </p:cNvPr>
            <p:cNvCxnSpPr>
              <a:cxnSpLocks/>
            </p:cNvCxnSpPr>
            <p:nvPr/>
          </p:nvCxnSpPr>
          <p:spPr>
            <a:xfrm>
              <a:off x="2771553" y="2952307"/>
              <a:ext cx="652834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69CF346C-EA83-4128-9EA9-133579B61136}"/>
              </a:ext>
            </a:extLst>
          </p:cNvPr>
          <p:cNvSpPr/>
          <p:nvPr/>
        </p:nvSpPr>
        <p:spPr>
          <a:xfrm>
            <a:off x="13236353" y="3007246"/>
            <a:ext cx="843509" cy="8435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0BCCF93-A172-49A5-9FEF-CF7628C42F96}"/>
              </a:ext>
            </a:extLst>
          </p:cNvPr>
          <p:cNvSpPr/>
          <p:nvPr/>
        </p:nvSpPr>
        <p:spPr>
          <a:xfrm>
            <a:off x="14193283" y="3007246"/>
            <a:ext cx="843509" cy="8435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A506FBD-31FC-49C3-B5C6-093AB37A208B}"/>
              </a:ext>
            </a:extLst>
          </p:cNvPr>
          <p:cNvSpPr/>
          <p:nvPr/>
        </p:nvSpPr>
        <p:spPr>
          <a:xfrm>
            <a:off x="15150213" y="3007246"/>
            <a:ext cx="843509" cy="8435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015D856-3F00-4CDC-9ACF-0784B30B9F2E}"/>
              </a:ext>
            </a:extLst>
          </p:cNvPr>
          <p:cNvSpPr/>
          <p:nvPr/>
        </p:nvSpPr>
        <p:spPr>
          <a:xfrm>
            <a:off x="16092958" y="3007246"/>
            <a:ext cx="843509" cy="8435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EAD37FB-BE44-4315-98B1-D40288128136}"/>
              </a:ext>
            </a:extLst>
          </p:cNvPr>
          <p:cNvSpPr/>
          <p:nvPr/>
        </p:nvSpPr>
        <p:spPr>
          <a:xfrm>
            <a:off x="17035703" y="3007246"/>
            <a:ext cx="843509" cy="8435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2B865EA-84D3-46F7-804E-11E7AC2741A8}"/>
              </a:ext>
            </a:extLst>
          </p:cNvPr>
          <p:cNvSpPr/>
          <p:nvPr/>
        </p:nvSpPr>
        <p:spPr>
          <a:xfrm>
            <a:off x="17978448" y="3007246"/>
            <a:ext cx="843509" cy="8435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9142077-76AA-4858-937C-89701BD7BF12}"/>
              </a:ext>
            </a:extLst>
          </p:cNvPr>
          <p:cNvSpPr/>
          <p:nvPr/>
        </p:nvSpPr>
        <p:spPr>
          <a:xfrm>
            <a:off x="18921193" y="3007246"/>
            <a:ext cx="843509" cy="8435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BB4989D-E367-4BEE-B319-C7B102879BC5}"/>
              </a:ext>
            </a:extLst>
          </p:cNvPr>
          <p:cNvSpPr txBox="1"/>
          <p:nvPr/>
        </p:nvSpPr>
        <p:spPr>
          <a:xfrm>
            <a:off x="3743432" y="4694281"/>
            <a:ext cx="4705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err="1">
                <a:latin typeface="Consolas" panose="020B0609020204030204" pitchFamily="49" charset="0"/>
              </a:rPr>
              <a:t>SimpleQueue</a:t>
            </a:r>
            <a:r>
              <a:rPr lang="en-US" altLang="zh-TW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3200" dirty="0" err="1">
                <a:latin typeface="Consolas" panose="020B0609020204030204" pitchFamily="49" charset="0"/>
              </a:rPr>
              <a:t>Push</a:t>
            </a:r>
            <a:r>
              <a:rPr lang="en-US" altLang="zh-TW" sz="32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3200" dirty="0">
                <a:solidFill>
                  <a:srgbClr val="FF33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endParaRPr lang="zh-TW" altLang="en-US" sz="3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0FF98D8-74FC-48A2-BF4F-9F91FE557E5B}"/>
              </a:ext>
            </a:extLst>
          </p:cNvPr>
          <p:cNvSpPr txBox="1"/>
          <p:nvPr/>
        </p:nvSpPr>
        <p:spPr>
          <a:xfrm>
            <a:off x="7552660" y="4694281"/>
            <a:ext cx="4288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>
                <a:solidFill>
                  <a:srgbClr val="FF33CC"/>
                </a:solidFill>
                <a:latin typeface="Consolas" panose="020B0609020204030204" pitchFamily="49" charset="0"/>
              </a:rPr>
              <a:t>1</a:t>
            </a:r>
            <a:endParaRPr lang="zh-TW" altLang="en-US" sz="32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B865E66-B1F6-4A8A-9543-52C4AC86A0A3}"/>
              </a:ext>
            </a:extLst>
          </p:cNvPr>
          <p:cNvSpPr txBox="1"/>
          <p:nvPr/>
        </p:nvSpPr>
        <p:spPr>
          <a:xfrm>
            <a:off x="3091351" y="3198167"/>
            <a:ext cx="4625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FF33CC"/>
                </a:solidFill>
                <a:latin typeface="Consolas" panose="020B0609020204030204" pitchFamily="49" charset="0"/>
              </a:rPr>
              <a:t>1</a:t>
            </a:r>
            <a:endParaRPr lang="zh-TW" altLang="en-US" sz="24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E1DDA015-841D-49C3-8E3C-E6EB41953F23}"/>
              </a:ext>
            </a:extLst>
          </p:cNvPr>
          <p:cNvSpPr txBox="1"/>
          <p:nvPr/>
        </p:nvSpPr>
        <p:spPr>
          <a:xfrm>
            <a:off x="7552660" y="4694281"/>
            <a:ext cx="4288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>
                <a:solidFill>
                  <a:srgbClr val="FF33CC"/>
                </a:solidFill>
                <a:latin typeface="Consolas" panose="020B0609020204030204" pitchFamily="49" charset="0"/>
              </a:rPr>
              <a:t>2</a:t>
            </a:r>
            <a:endParaRPr lang="zh-TW" altLang="en-US" sz="32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6D83842-EFEC-4720-AE74-4CD0284C41D8}"/>
              </a:ext>
            </a:extLst>
          </p:cNvPr>
          <p:cNvSpPr txBox="1"/>
          <p:nvPr/>
        </p:nvSpPr>
        <p:spPr>
          <a:xfrm>
            <a:off x="4034032" y="3198167"/>
            <a:ext cx="4625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FF33CC"/>
                </a:solidFill>
                <a:latin typeface="Consolas" panose="020B0609020204030204" pitchFamily="49" charset="0"/>
              </a:rPr>
              <a:t>2</a:t>
            </a:r>
            <a:endParaRPr lang="zh-TW" altLang="en-US" sz="24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A80390FB-D759-4177-9FC4-D9817CE232C1}"/>
              </a:ext>
            </a:extLst>
          </p:cNvPr>
          <p:cNvSpPr txBox="1"/>
          <p:nvPr/>
        </p:nvSpPr>
        <p:spPr>
          <a:xfrm>
            <a:off x="7552660" y="4694281"/>
            <a:ext cx="4288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>
                <a:solidFill>
                  <a:srgbClr val="FF33CC"/>
                </a:solidFill>
                <a:latin typeface="Consolas" panose="020B0609020204030204" pitchFamily="49" charset="0"/>
              </a:rPr>
              <a:t>3</a:t>
            </a:r>
            <a:endParaRPr lang="zh-TW" altLang="en-US" sz="3200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38595155-188B-4743-8034-C4731887C65D}"/>
              </a:ext>
            </a:extLst>
          </p:cNvPr>
          <p:cNvSpPr txBox="1"/>
          <p:nvPr/>
        </p:nvSpPr>
        <p:spPr>
          <a:xfrm>
            <a:off x="5052127" y="3198167"/>
            <a:ext cx="4625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FF33CC"/>
                </a:solidFill>
                <a:latin typeface="Consolas" panose="020B0609020204030204" pitchFamily="49" charset="0"/>
              </a:rPr>
              <a:t>3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213046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29167E-6 0 L -0.8526 0 " pathEditMode="relative" rAng="0" ptsTypes="AA">
                                      <p:cBhvr>
                                        <p:cTn id="12" dur="1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6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08333E-6 0 L -0.85156 0 " pathEditMode="relative" rAng="0" ptsTypes="AA">
                                      <p:cBhvr>
                                        <p:cTn id="25" dur="1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5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6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100"/>
                            </p:stCondLst>
                            <p:childTnLst>
                              <p:par>
                                <p:cTn id="3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156 0 L -0.84804 -0.00093 " pathEditMode="relative" rAng="0" ptsTypes="AA">
                                      <p:cBhvr>
                                        <p:cTn id="38" dur="1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331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7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20" grpId="0"/>
      <p:bldP spid="22" grpId="0"/>
      <p:bldP spid="22" grpId="1"/>
      <p:bldP spid="25" grpId="0"/>
      <p:bldP spid="26" grpId="0"/>
      <p:bldP spid="26" grpId="1"/>
      <p:bldP spid="27" grpId="0"/>
      <p:bldP spid="28" grpId="0"/>
      <p:bldP spid="29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19</Words>
  <Application>Microsoft Office PowerPoint</Application>
  <PresentationFormat>寬螢幕</PresentationFormat>
  <Paragraphs>11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微軟正黑體</vt:lpstr>
      <vt:lpstr>Arial</vt:lpstr>
      <vt:lpstr>Calibri</vt:lpstr>
      <vt:lpstr>Calibri Light</vt:lpstr>
      <vt:lpstr>Consolas</vt:lpstr>
      <vt:lpstr>Times New Roman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昃勛 游</dc:creator>
  <cp:lastModifiedBy>昃勛 游</cp:lastModifiedBy>
  <cp:revision>4</cp:revision>
  <dcterms:created xsi:type="dcterms:W3CDTF">2021-03-29T14:39:49Z</dcterms:created>
  <dcterms:modified xsi:type="dcterms:W3CDTF">2021-03-29T15:08:38Z</dcterms:modified>
</cp:coreProperties>
</file>