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A828A-C2EB-4CA1-8A05-30204937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B2A901-90BF-49A9-A9E4-CD0D146A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28E45-983B-4231-9C86-C7AD0AF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0083-8959-49D0-ADE9-2A1A9216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2779D-6221-4EA6-9B08-0FB8554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B6333-530F-497A-BD7A-F15B0E9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F0456-102C-4971-B751-65833852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D240C-ED6B-4285-8ADB-271181CE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2ED68-833A-455C-89EA-3EDDF44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B3F91-4DE5-4BC3-87EA-199378E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80CBBA-A151-45FD-B60B-6DD7F24D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3F934-CAC4-474E-92BA-9C0F62A9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E2F32-2220-48C9-A15C-106C34D3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808BD-2437-4922-8EE9-A8F18AB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C57-65E7-49E4-BE97-19A258F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7C428-5BBB-45E9-BB75-BB9E0F00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641AD-DA5B-49D1-A764-083D684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CF1E6-A78B-4870-A4D9-2569FE2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51A79-4D0F-4774-9812-897881D1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511BE-F62D-48FC-A2AA-1F762E6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8629E-7781-413C-B58C-B888A59A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D3AC1-572C-450C-BA8A-57355F8C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89F51-A2C0-49E2-A8E6-508FBF7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8D6E2-3052-4601-AD99-200115F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74AAD-F318-4ED1-A47C-2720DCC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540A2-D567-41E3-B37C-4BD6DF0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C93D9-4F3C-4518-BEE7-D04D1523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F13C98-5974-4685-BCCF-86BA47D1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56FF6-7D7C-4E37-AF71-D43E2B7C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1FA9B-873B-40A0-AF43-56F3FBB8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EF3B2-184E-45C6-860F-CAFDC4D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C03E1-86C2-4F3A-8F5A-67C756FB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26779-1D53-4B0C-90C5-66294CC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AF9C2-2598-4F86-9C56-09B9ADE1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84330F-73CE-4AAE-9EA6-1CCFC9EC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0F1DC-AF31-4FB0-9A73-B7CD6733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5F503E-261B-4D28-B93C-8A9370F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E4F25C-BDDC-4F93-ABFC-9E8052BD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C35B0-5AFF-4AE0-B976-41A87BB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2363-6D1A-41CD-A0E9-EABEA7C2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94B43-97A0-4DF6-9D3C-CA582C96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1B56FE-D351-4339-B4B5-CF45D2E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9B463-9209-477D-8D30-5CEE09C0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3A346-E1A1-425C-B843-62DEBF88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357E6-7FD9-4222-A5DB-CA0B0DBD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EC632-E04C-42C2-9C26-7308D58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583C5-7CA8-4370-83DD-654AB1C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FB90-4D81-4C8E-B54B-B03D9382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C04F2-63E1-4605-ADA5-370FBCBB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8D3FA0-2FC5-42BF-A4C2-576E580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CACEB-CAF7-4BCF-AF86-F74EF68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2BF49-D24A-4BBA-BAE8-170BB63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8B3FC-B5EC-436F-B74B-83DE8284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237BB-BE2A-4DD2-A631-E8F3F3D8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ED8F7-A3FB-47CD-B143-8E3E4D54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5522B-A6A9-4018-B9DE-688698A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B4830-6D0E-417C-BD02-D0ACDBEF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C8434-F3D7-4A11-8E60-F6D9D44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DB2BDE-4834-4F25-92BF-465EB9C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743DD-740F-4D0B-9BE6-6FA2E2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E4528-F6C8-4156-A45B-CADA5D2E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93F-D712-46C5-969C-0C3D9D3C0558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73E31-C5FA-40D9-A461-BFA07172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BDF8-DA8C-4A1A-ABE7-C18E66BF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5724E5-51BF-415B-A034-E5E7218049FC}"/>
              </a:ext>
            </a:extLst>
          </p:cNvPr>
          <p:cNvSpPr txBox="1"/>
          <p:nvPr/>
        </p:nvSpPr>
        <p:spPr>
          <a:xfrm>
            <a:off x="4310897" y="265955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110DDE-496A-4DE5-8365-E4213ED67323}"/>
              </a:ext>
            </a:extLst>
          </p:cNvPr>
          <p:cNvGrpSpPr/>
          <p:nvPr/>
        </p:nvGrpSpPr>
        <p:grpSpPr>
          <a:xfrm>
            <a:off x="13250537" y="2909777"/>
            <a:ext cx="6528349" cy="1038446"/>
            <a:chOff x="2771553" y="1913861"/>
            <a:chExt cx="6528349" cy="1038446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CED5D31-07A9-4AB3-8FA5-1E0B8381A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56FA4FF-195C-4311-A8CD-0718E54672D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42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0800000">
            <a:off x="6827754" y="3353199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4989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3B0F375-38BB-48DF-A348-45F478E483B3}"/>
              </a:ext>
            </a:extLst>
          </p:cNvPr>
          <p:cNvSpPr txBox="1"/>
          <p:nvPr/>
        </p:nvSpPr>
        <p:spPr>
          <a:xfrm>
            <a:off x="2963797" y="-64998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722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3500000">
            <a:off x="7158640" y="2551445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FE451D-AE56-44DF-B95C-E621D8285F28}"/>
              </a:ext>
            </a:extLst>
          </p:cNvPr>
          <p:cNvSpPr txBox="1"/>
          <p:nvPr/>
        </p:nvSpPr>
        <p:spPr>
          <a:xfrm>
            <a:off x="6020644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7367550-6F69-4C00-A3D6-A57032E86FB2}"/>
              </a:ext>
            </a:extLst>
          </p:cNvPr>
          <p:cNvSpPr txBox="1"/>
          <p:nvPr/>
        </p:nvSpPr>
        <p:spPr>
          <a:xfrm>
            <a:off x="6017054" y="2401229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1151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F01D8E-D992-4826-857C-C1002F3E5909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2650499-19D1-4E93-9B37-38DC19BB3800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676C628-C928-421B-832E-FDE85AC5E4C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87CC411-E83E-40EC-BC8E-9671AF95E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9CF346C-EA83-4128-9EA9-133579B61136}"/>
              </a:ext>
            </a:extLst>
          </p:cNvPr>
          <p:cNvSpPr/>
          <p:nvPr/>
        </p:nvSpPr>
        <p:spPr>
          <a:xfrm>
            <a:off x="1323635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BCCF93-A172-49A5-9FEF-CF7628C42F96}"/>
              </a:ext>
            </a:extLst>
          </p:cNvPr>
          <p:cNvSpPr/>
          <p:nvPr/>
        </p:nvSpPr>
        <p:spPr>
          <a:xfrm>
            <a:off x="1419328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06FBD-31FC-49C3-B5C6-093AB37A208B}"/>
              </a:ext>
            </a:extLst>
          </p:cNvPr>
          <p:cNvSpPr/>
          <p:nvPr/>
        </p:nvSpPr>
        <p:spPr>
          <a:xfrm>
            <a:off x="1515021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15D856-3F00-4CDC-9ACF-0784B30B9F2E}"/>
              </a:ext>
            </a:extLst>
          </p:cNvPr>
          <p:cNvSpPr/>
          <p:nvPr/>
        </p:nvSpPr>
        <p:spPr>
          <a:xfrm>
            <a:off x="1609295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AD37FB-BE44-4315-98B1-D40288128136}"/>
              </a:ext>
            </a:extLst>
          </p:cNvPr>
          <p:cNvSpPr/>
          <p:nvPr/>
        </p:nvSpPr>
        <p:spPr>
          <a:xfrm>
            <a:off x="1703570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B865EA-84D3-46F7-804E-11E7AC2741A8}"/>
              </a:ext>
            </a:extLst>
          </p:cNvPr>
          <p:cNvSpPr/>
          <p:nvPr/>
        </p:nvSpPr>
        <p:spPr>
          <a:xfrm>
            <a:off x="1797844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42077-76AA-4858-937C-89701BD7BF12}"/>
              </a:ext>
            </a:extLst>
          </p:cNvPr>
          <p:cNvSpPr/>
          <p:nvPr/>
        </p:nvSpPr>
        <p:spPr>
          <a:xfrm>
            <a:off x="1892119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4989D-E367-4BEE-B319-C7B102879BC5}"/>
              </a:ext>
            </a:extLst>
          </p:cNvPr>
          <p:cNvSpPr txBox="1"/>
          <p:nvPr/>
        </p:nvSpPr>
        <p:spPr>
          <a:xfrm>
            <a:off x="3743432" y="469428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push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0FF98D8-74FC-48A2-BF4F-9F91FE557E5B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B865E66-B1F6-4A8A-9543-52C4AC86A0A3}"/>
              </a:ext>
            </a:extLst>
          </p:cNvPr>
          <p:cNvSpPr txBox="1"/>
          <p:nvPr/>
        </p:nvSpPr>
        <p:spPr>
          <a:xfrm>
            <a:off x="309135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DDA015-841D-49C3-8E3C-E6EB41953F23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6D83842-EFEC-4720-AE74-4CD0284C41D8}"/>
              </a:ext>
            </a:extLst>
          </p:cNvPr>
          <p:cNvSpPr txBox="1"/>
          <p:nvPr/>
        </p:nvSpPr>
        <p:spPr>
          <a:xfrm>
            <a:off x="4034032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0390FB-D759-4177-9FC4-D9817CE232C1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595155-188B-4743-8034-C4731887C65D}"/>
              </a:ext>
            </a:extLst>
          </p:cNvPr>
          <p:cNvSpPr txBox="1"/>
          <p:nvPr/>
        </p:nvSpPr>
        <p:spPr>
          <a:xfrm>
            <a:off x="5052127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7D066D-56A0-47A6-91EA-4ABF80A9AD1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948A9C-2C83-4B23-B310-C5B3679200B7}"/>
              </a:ext>
            </a:extLst>
          </p:cNvPr>
          <p:cNvSpPr txBox="1"/>
          <p:nvPr/>
        </p:nvSpPr>
        <p:spPr>
          <a:xfrm>
            <a:off x="7552660" y="4694281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3FF21-B515-4644-AB1E-0775DBFB59F6}"/>
              </a:ext>
            </a:extLst>
          </p:cNvPr>
          <p:cNvSpPr txBox="1"/>
          <p:nvPr/>
        </p:nvSpPr>
        <p:spPr>
          <a:xfrm>
            <a:off x="6001729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3FBE59-5FC1-4D67-B038-B1FD0AA6861A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610605-EB19-4949-AB29-77CE9B0A6A22}"/>
              </a:ext>
            </a:extLst>
          </p:cNvPr>
          <p:cNvSpPr txBox="1"/>
          <p:nvPr/>
        </p:nvSpPr>
        <p:spPr>
          <a:xfrm>
            <a:off x="6920545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42ED64-5BC0-43C1-8AAC-7A900F7336EE}"/>
              </a:ext>
            </a:extLst>
          </p:cNvPr>
          <p:cNvSpPr txBox="1"/>
          <p:nvPr/>
        </p:nvSpPr>
        <p:spPr>
          <a:xfrm>
            <a:off x="7552660" y="4694280"/>
            <a:ext cx="467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4AFA6E-CD54-4CBB-9C9E-B112C7D54B3F}"/>
              </a:ext>
            </a:extLst>
          </p:cNvPr>
          <p:cNvSpPr txBox="1"/>
          <p:nvPr/>
        </p:nvSpPr>
        <p:spPr>
          <a:xfrm>
            <a:off x="783936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105A26-41F7-45F9-A5AA-EAC7D51C68D7}"/>
              </a:ext>
            </a:extLst>
          </p:cNvPr>
          <p:cNvSpPr txBox="1"/>
          <p:nvPr/>
        </p:nvSpPr>
        <p:spPr>
          <a:xfrm>
            <a:off x="8736223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0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0 L -0.8526 0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0 L -0.85156 0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56 0 L -0.84804 -0.00093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22 -0.00023 L -0.84883 -0.00023 " pathEditMode="relative" rAng="0" ptsTypes="AA">
                                      <p:cBhvr>
                                        <p:cTn id="5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0 L -0.84961 0.00162 " pathEditMode="relative" rAng="0" ptsTypes="AA">
                                      <p:cBhvr>
                                        <p:cTn id="64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1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6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0 L -0.8513 0 " pathEditMode="relative" rAng="0" ptsTypes="AA">
                                      <p:cBhvr>
                                        <p:cTn id="77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0 L -0.8543 0 " pathEditMode="relative" rAng="0" ptsTypes="AA">
                                      <p:cBhvr>
                                        <p:cTn id="90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0" grpId="1"/>
      <p:bldP spid="22" grpId="0"/>
      <p:bldP spid="22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21" grpId="0"/>
      <p:bldP spid="21" grpId="1"/>
      <p:bldP spid="23" grpId="0"/>
      <p:bldP spid="23" grpId="1"/>
      <p:bldP spid="24" grpId="0"/>
      <p:bldP spid="30" grpId="0"/>
      <p:bldP spid="30" grpId="1"/>
      <p:bldP spid="31" grpId="0"/>
      <p:bldP spid="32" grpId="0"/>
      <p:bldP spid="32" grpId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FB07E3-E650-42BE-86B0-31599C45659B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99BE11F-EDF4-4FE2-966C-2086796E3DA5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3959189-A61F-4DB3-8C95-C33C518D9630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3DEAE69-E412-4B47-BFE5-A824A3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FF8BD77-CF88-4C95-8379-08D82AFF4502}"/>
              </a:ext>
            </a:extLst>
          </p:cNvPr>
          <p:cNvGrpSpPr/>
          <p:nvPr/>
        </p:nvGrpSpPr>
        <p:grpSpPr>
          <a:xfrm>
            <a:off x="2831825" y="3007246"/>
            <a:ext cx="843509" cy="843509"/>
            <a:chOff x="2831825" y="3007246"/>
            <a:chExt cx="843509" cy="8435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6DAE9A-7690-4998-AA46-4726B1A1D4DA}"/>
                </a:ext>
              </a:extLst>
            </p:cNvPr>
            <p:cNvSpPr/>
            <p:nvPr/>
          </p:nvSpPr>
          <p:spPr>
            <a:xfrm>
              <a:off x="283182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9B6D99B-6AA4-4BFF-96FB-35E6070AA50B}"/>
                </a:ext>
              </a:extLst>
            </p:cNvPr>
            <p:cNvSpPr txBox="1"/>
            <p:nvPr/>
          </p:nvSpPr>
          <p:spPr>
            <a:xfrm>
              <a:off x="3099912" y="3198166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1</a:t>
              </a:r>
              <a:endParaRPr lang="zh-TW" altLang="en-US" sz="24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972108C-3F9D-47E7-9B31-0DD1AAB3F742}"/>
              </a:ext>
            </a:extLst>
          </p:cNvPr>
          <p:cNvGrpSpPr/>
          <p:nvPr/>
        </p:nvGrpSpPr>
        <p:grpSpPr>
          <a:xfrm>
            <a:off x="3788755" y="3007246"/>
            <a:ext cx="843509" cy="843509"/>
            <a:chOff x="3788755" y="3007246"/>
            <a:chExt cx="843509" cy="8435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47B029-3F58-41B4-B088-6CFC2220AB5E}"/>
                </a:ext>
              </a:extLst>
            </p:cNvPr>
            <p:cNvSpPr/>
            <p:nvPr/>
          </p:nvSpPr>
          <p:spPr>
            <a:xfrm>
              <a:off x="378875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FA1DE66-C9EE-4A3F-83CA-1EB6D0505D9F}"/>
                </a:ext>
              </a:extLst>
            </p:cNvPr>
            <p:cNvSpPr txBox="1"/>
            <p:nvPr/>
          </p:nvSpPr>
          <p:spPr>
            <a:xfrm>
              <a:off x="4062313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2</a:t>
              </a:r>
              <a:endParaRPr lang="zh-TW" altLang="en-US" sz="24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D99C10C-86EC-41DD-9E73-CE33207BF152}"/>
              </a:ext>
            </a:extLst>
          </p:cNvPr>
          <p:cNvGrpSpPr/>
          <p:nvPr/>
        </p:nvGrpSpPr>
        <p:grpSpPr>
          <a:xfrm>
            <a:off x="4745685" y="3007246"/>
            <a:ext cx="843509" cy="843509"/>
            <a:chOff x="4745685" y="3007246"/>
            <a:chExt cx="843509" cy="8435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01A9E6-E69E-4776-8987-0436781DDC47}"/>
                </a:ext>
              </a:extLst>
            </p:cNvPr>
            <p:cNvSpPr/>
            <p:nvPr/>
          </p:nvSpPr>
          <p:spPr>
            <a:xfrm>
              <a:off x="474568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40074-1901-4AC4-99EE-7542D8F05423}"/>
                </a:ext>
              </a:extLst>
            </p:cNvPr>
            <p:cNvSpPr txBox="1"/>
            <p:nvPr/>
          </p:nvSpPr>
          <p:spPr>
            <a:xfrm>
              <a:off x="5023846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3</a:t>
              </a:r>
              <a:endParaRPr lang="zh-TW" altLang="en-US" sz="24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83CE4C2-FACC-4FF3-93C5-78D44972E8F7}"/>
              </a:ext>
            </a:extLst>
          </p:cNvPr>
          <p:cNvGrpSpPr/>
          <p:nvPr/>
        </p:nvGrpSpPr>
        <p:grpSpPr>
          <a:xfrm>
            <a:off x="5688430" y="3007246"/>
            <a:ext cx="843509" cy="843509"/>
            <a:chOff x="5688430" y="3007246"/>
            <a:chExt cx="843509" cy="843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BED430-8F96-4132-93C3-FF2794EF22E1}"/>
                </a:ext>
              </a:extLst>
            </p:cNvPr>
            <p:cNvSpPr/>
            <p:nvPr/>
          </p:nvSpPr>
          <p:spPr>
            <a:xfrm>
              <a:off x="5688430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A77EFF5-1370-4FCC-A001-B8EFEC00EE36}"/>
                </a:ext>
              </a:extLst>
            </p:cNvPr>
            <p:cNvSpPr txBox="1"/>
            <p:nvPr/>
          </p:nvSpPr>
          <p:spPr>
            <a:xfrm>
              <a:off x="5964021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4</a:t>
              </a:r>
              <a:endParaRPr lang="zh-TW" altLang="en-US" sz="24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FAAACC-00DF-4690-9A97-E4E26EA2AA53}"/>
              </a:ext>
            </a:extLst>
          </p:cNvPr>
          <p:cNvGrpSpPr/>
          <p:nvPr/>
        </p:nvGrpSpPr>
        <p:grpSpPr>
          <a:xfrm>
            <a:off x="6631175" y="3007246"/>
            <a:ext cx="843509" cy="843509"/>
            <a:chOff x="6631175" y="3007246"/>
            <a:chExt cx="843509" cy="8435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47299F-309E-4358-81AA-9C7ABBB3852F}"/>
                </a:ext>
              </a:extLst>
            </p:cNvPr>
            <p:cNvSpPr/>
            <p:nvPr/>
          </p:nvSpPr>
          <p:spPr>
            <a:xfrm>
              <a:off x="663117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0179456-8DE3-4A10-BA0A-F5FA4EE22548}"/>
                </a:ext>
              </a:extLst>
            </p:cNvPr>
            <p:cNvSpPr txBox="1"/>
            <p:nvPr/>
          </p:nvSpPr>
          <p:spPr>
            <a:xfrm>
              <a:off x="6911118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5</a:t>
              </a:r>
              <a:endParaRPr lang="zh-TW" altLang="en-US" sz="24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798ECFB-4E11-419D-98E0-B0909412A3B1}"/>
              </a:ext>
            </a:extLst>
          </p:cNvPr>
          <p:cNvGrpSpPr/>
          <p:nvPr/>
        </p:nvGrpSpPr>
        <p:grpSpPr>
          <a:xfrm>
            <a:off x="7573920" y="3007246"/>
            <a:ext cx="843509" cy="843509"/>
            <a:chOff x="7573920" y="3007246"/>
            <a:chExt cx="843509" cy="8435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186404-AB72-44D4-AF3E-BCF27FFDE11C}"/>
                </a:ext>
              </a:extLst>
            </p:cNvPr>
            <p:cNvSpPr/>
            <p:nvPr/>
          </p:nvSpPr>
          <p:spPr>
            <a:xfrm>
              <a:off x="7573920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33A56D-829B-48C4-AC02-40E9694DA131}"/>
                </a:ext>
              </a:extLst>
            </p:cNvPr>
            <p:cNvSpPr txBox="1"/>
            <p:nvPr/>
          </p:nvSpPr>
          <p:spPr>
            <a:xfrm>
              <a:off x="7839361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6</a:t>
              </a:r>
              <a:endParaRPr lang="zh-TW" altLang="en-US" sz="24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2CE5C5-1134-4DD0-AB00-253F85000732}"/>
              </a:ext>
            </a:extLst>
          </p:cNvPr>
          <p:cNvGrpSpPr/>
          <p:nvPr/>
        </p:nvGrpSpPr>
        <p:grpSpPr>
          <a:xfrm>
            <a:off x="8516665" y="3007246"/>
            <a:ext cx="843509" cy="843509"/>
            <a:chOff x="8516665" y="3007246"/>
            <a:chExt cx="843509" cy="8435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129E6F-A9BC-4EA5-8C9F-489DFC0018D6}"/>
                </a:ext>
              </a:extLst>
            </p:cNvPr>
            <p:cNvSpPr/>
            <p:nvPr/>
          </p:nvSpPr>
          <p:spPr>
            <a:xfrm>
              <a:off x="8516665" y="3007246"/>
              <a:ext cx="843509" cy="843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D71959A-B401-4D99-AE52-C78EF9063F90}"/>
                </a:ext>
              </a:extLst>
            </p:cNvPr>
            <p:cNvSpPr txBox="1"/>
            <p:nvPr/>
          </p:nvSpPr>
          <p:spPr>
            <a:xfrm>
              <a:off x="8783358" y="3198167"/>
              <a:ext cx="462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FF33CC"/>
                  </a:solidFill>
                  <a:latin typeface="Consolas" panose="020B0609020204030204" pitchFamily="49" charset="0"/>
                </a:rPr>
                <a:t>7</a:t>
              </a:r>
              <a:endParaRPr lang="zh-TW" altLang="en-US" sz="2400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822828-0945-4977-A1B5-558A6A1CCD34}"/>
              </a:ext>
            </a:extLst>
          </p:cNvPr>
          <p:cNvSpPr txBox="1"/>
          <p:nvPr/>
        </p:nvSpPr>
        <p:spPr>
          <a:xfrm>
            <a:off x="4068753" y="4694281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pop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7DAD3C-6327-44FD-A446-26D2EC89C2AC}"/>
              </a:ext>
            </a:extLst>
          </p:cNvPr>
          <p:cNvSpPr txBox="1"/>
          <p:nvPr/>
        </p:nvSpPr>
        <p:spPr>
          <a:xfrm>
            <a:off x="4369316" y="2767278"/>
            <a:ext cx="3651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不限長度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in, first out.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B427CFF-864D-4D99-9CF5-4C756D46AD5A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908CD40-170D-4803-A801-6BD2C1564795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D1F261D-9B76-4F24-A81F-4EFB868C89DD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2156A7-5CE3-493D-8BB3-13E5B72144A3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BE59672-13C0-4D97-997C-7CDAB8D7A172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A79EC96-8AB9-42F0-AC6D-8193D1CE6258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546D57E-B7AC-484A-B170-443EADAE3BEC}"/>
                </a:ext>
              </a:extLst>
            </p:cNvPr>
            <p:cNvCxnSpPr>
              <a:cxnSpLocks/>
              <a:stCxn id="27" idx="0"/>
              <a:endCxn id="26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2383222-300D-4F0D-8B6A-0FA319F122BD}"/>
                </a:ext>
              </a:extLst>
            </p:cNvPr>
            <p:cNvCxnSpPr>
              <a:cxnSpLocks/>
              <a:stCxn id="27" idx="7"/>
              <a:endCxn id="26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3486CAE-1900-4DD6-BFB1-BDBFB6430341}"/>
                </a:ext>
              </a:extLst>
            </p:cNvPr>
            <p:cNvCxnSpPr>
              <a:cxnSpLocks/>
              <a:stCxn id="27" idx="6"/>
              <a:endCxn id="26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DE686C6-139D-4A1D-BB08-DB473B89B749}"/>
                </a:ext>
              </a:extLst>
            </p:cNvPr>
            <p:cNvCxnSpPr>
              <a:cxnSpLocks/>
              <a:stCxn id="27" idx="5"/>
              <a:endCxn id="26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D5419370-EF94-42A9-A5C0-22A64550A070}"/>
                </a:ext>
              </a:extLst>
            </p:cNvPr>
            <p:cNvCxnSpPr>
              <a:cxnSpLocks/>
              <a:stCxn id="26" idx="4"/>
              <a:endCxn id="27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228992F-FCB9-4A6E-8568-545DFAA977F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1C0A069-255E-41E6-857F-B1EC71B72C5B}"/>
                </a:ext>
              </a:extLst>
            </p:cNvPr>
            <p:cNvCxnSpPr>
              <a:cxnSpLocks/>
              <a:stCxn id="27" idx="2"/>
              <a:endCxn id="26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2414C72-A93B-4400-8608-FEDF679D9134}"/>
                </a:ext>
              </a:extLst>
            </p:cNvPr>
            <p:cNvCxnSpPr>
              <a:cxnSpLocks/>
              <a:stCxn id="27" idx="1"/>
              <a:endCxn id="26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A2277DA-9ADE-4A50-839B-45163C267861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425FBB9-C2E1-4CD6-8239-E2462DA909AF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5892435-E57C-4177-893C-EFEB47F98CCF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DC4BC9B-A4FA-4162-B55E-552EEC559EFF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0C4FA92-83FC-4172-BBC6-0B5FB8F659A8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E54344A-2A39-49EE-83F4-E289A6B7B96D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4308D9-2FDA-4872-90DA-06F10C08922F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9C69244-AF71-4C8D-9FDE-26459B0022E1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3C04A3C-C759-4473-8A03-AD58CE3396DD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8C43AAC-DED9-4DC6-9BC3-F85CBEB11D7F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4EB4AFF-205F-47C4-B0D6-9A7FD6A06E14}"/>
              </a:ext>
            </a:extLst>
          </p:cNvPr>
          <p:cNvSpPr/>
          <p:nvPr/>
        </p:nvSpPr>
        <p:spPr>
          <a:xfrm rot="16200000">
            <a:off x="7945966" y="2244851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5BF981C2-B5B6-4B96-ACF1-D10731D857E3}"/>
              </a:ext>
            </a:extLst>
          </p:cNvPr>
          <p:cNvSpPr/>
          <p:nvPr/>
        </p:nvSpPr>
        <p:spPr>
          <a:xfrm rot="16200000">
            <a:off x="7945433" y="231613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6BBE1B7-58E4-4132-934D-AD89469070D0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5CA256-5779-49D3-9D49-F564904B555B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5167BB2-A009-4376-959E-4C1D9E006CAE}"/>
              </a:ext>
            </a:extLst>
          </p:cNvPr>
          <p:cNvSpPr txBox="1"/>
          <p:nvPr/>
        </p:nvSpPr>
        <p:spPr>
          <a:xfrm>
            <a:off x="9464523" y="-69843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44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 animBg="1"/>
      <p:bldP spid="25" grpId="0" animBg="1"/>
      <p:bldP spid="28" grpId="0" animBg="1"/>
      <p:bldP spid="30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18900000">
            <a:off x="8713244" y="2551444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7B1F4BC-9C43-4800-9CDA-8A3C072CDD76}"/>
              </a:ext>
            </a:extLst>
          </p:cNvPr>
          <p:cNvSpPr txBox="1"/>
          <p:nvPr/>
        </p:nvSpPr>
        <p:spPr>
          <a:xfrm>
            <a:off x="12378030" y="137598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915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>
            <a:off x="9082051" y="3351083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5555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DF15481-AA2E-4C6E-86B0-0FCA926F2F54}"/>
              </a:ext>
            </a:extLst>
          </p:cNvPr>
          <p:cNvSpPr txBox="1"/>
          <p:nvPr/>
        </p:nvSpPr>
        <p:spPr>
          <a:xfrm>
            <a:off x="12409904" y="4837665"/>
            <a:ext cx="480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4878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2700000">
            <a:off x="8720854" y="413636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12036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7F35D19-40A8-441B-B98D-77FA7D863A88}"/>
              </a:ext>
            </a:extLst>
          </p:cNvPr>
          <p:cNvSpPr txBox="1"/>
          <p:nvPr/>
        </p:nvSpPr>
        <p:spPr>
          <a:xfrm>
            <a:off x="9642975" y="705804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3387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5400000">
            <a:off x="7946498" y="446837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86AC05-7522-4149-AB6A-73EBC8507232}"/>
              </a:ext>
            </a:extLst>
          </p:cNvPr>
          <p:cNvSpPr txBox="1"/>
          <p:nvPr/>
        </p:nvSpPr>
        <p:spPr>
          <a:xfrm>
            <a:off x="6502881" y="6900371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0361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518C2F-DC5D-4179-A866-CDB0EE33D3E7}"/>
              </a:ext>
            </a:extLst>
          </p:cNvPr>
          <p:cNvSpPr txBox="1"/>
          <p:nvPr/>
        </p:nvSpPr>
        <p:spPr>
          <a:xfrm>
            <a:off x="879542" y="685800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環狀佇列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E6A93F-53E3-44AC-9A1F-59377BED95C8}"/>
              </a:ext>
            </a:extLst>
          </p:cNvPr>
          <p:cNvSpPr txBox="1"/>
          <p:nvPr/>
        </p:nvSpPr>
        <p:spPr>
          <a:xfrm>
            <a:off x="879542" y="24637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0F209F-37A6-48CE-8CC6-073203A9E9B2}"/>
              </a:ext>
            </a:extLst>
          </p:cNvPr>
          <p:cNvSpPr txBox="1"/>
          <p:nvPr/>
        </p:nvSpPr>
        <p:spPr>
          <a:xfrm>
            <a:off x="2963797" y="246379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7A19953-1133-46E7-BB7C-4A4953D46246}"/>
              </a:ext>
            </a:extLst>
          </p:cNvPr>
          <p:cNvSpPr/>
          <p:nvPr/>
        </p:nvSpPr>
        <p:spPr>
          <a:xfrm>
            <a:off x="1868775" y="264031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2F38D25-EB14-46AA-8406-0C1034BA815A}"/>
              </a:ext>
            </a:extLst>
          </p:cNvPr>
          <p:cNvSpPr/>
          <p:nvPr/>
        </p:nvSpPr>
        <p:spPr>
          <a:xfrm>
            <a:off x="3868435" y="2640312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F944AB1-6384-4C41-8C8F-6E128D890C68}"/>
              </a:ext>
            </a:extLst>
          </p:cNvPr>
          <p:cNvGrpSpPr/>
          <p:nvPr/>
        </p:nvGrpSpPr>
        <p:grpSpPr>
          <a:xfrm>
            <a:off x="5000531" y="224135"/>
            <a:ext cx="6593130" cy="6391759"/>
            <a:chOff x="5000531" y="224135"/>
            <a:chExt cx="6593130" cy="6391759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1242F6B-18D9-4221-B6DC-C3A81392CA6F}"/>
                </a:ext>
              </a:extLst>
            </p:cNvPr>
            <p:cNvSpPr/>
            <p:nvPr/>
          </p:nvSpPr>
          <p:spPr>
            <a:xfrm>
              <a:off x="6740163" y="1939564"/>
              <a:ext cx="2978872" cy="2978872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07273BDB-8221-4851-80B6-5F12A021F3DD}"/>
                </a:ext>
              </a:extLst>
            </p:cNvPr>
            <p:cNvSpPr txBox="1"/>
            <p:nvPr/>
          </p:nvSpPr>
          <p:spPr>
            <a:xfrm>
              <a:off x="11075001" y="1939564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0A0D536-475D-4201-ABC4-D826E350D82A}"/>
                </a:ext>
              </a:extLst>
            </p:cNvPr>
            <p:cNvSpPr txBox="1"/>
            <p:nvPr/>
          </p:nvSpPr>
          <p:spPr>
            <a:xfrm>
              <a:off x="11084638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7DDADC9-41CC-4C4D-AC4C-0FE8C9044AF9}"/>
                </a:ext>
              </a:extLst>
            </p:cNvPr>
            <p:cNvSpPr/>
            <p:nvPr/>
          </p:nvSpPr>
          <p:spPr>
            <a:xfrm>
              <a:off x="5392131" y="591532"/>
              <a:ext cx="5674936" cy="5674936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0119209-0E47-47D4-A087-17B3B6604ACC}"/>
                </a:ext>
              </a:extLst>
            </p:cNvPr>
            <p:cNvCxnSpPr>
              <a:cxnSpLocks/>
              <a:stCxn id="45" idx="0"/>
              <a:endCxn id="48" idx="0"/>
            </p:cNvCxnSpPr>
            <p:nvPr/>
          </p:nvCxnSpPr>
          <p:spPr>
            <a:xfrm flipV="1">
              <a:off x="8229599" y="591532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4175472-1CD8-4987-BA3B-176ABD895D5D}"/>
                </a:ext>
              </a:extLst>
            </p:cNvPr>
            <p:cNvCxnSpPr>
              <a:cxnSpLocks/>
              <a:stCxn id="45" idx="7"/>
              <a:endCxn id="48" idx="7"/>
            </p:cNvCxnSpPr>
            <p:nvPr/>
          </p:nvCxnSpPr>
          <p:spPr>
            <a:xfrm flipV="1">
              <a:off x="9282789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AB562C8D-3034-4351-B4DD-4539C1E87864}"/>
                </a:ext>
              </a:extLst>
            </p:cNvPr>
            <p:cNvCxnSpPr>
              <a:cxnSpLocks/>
              <a:stCxn id="45" idx="6"/>
              <a:endCxn id="48" idx="6"/>
            </p:cNvCxnSpPr>
            <p:nvPr/>
          </p:nvCxnSpPr>
          <p:spPr>
            <a:xfrm>
              <a:off x="9719035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A534CF6-6AE2-4793-9338-5BB470BEF016}"/>
                </a:ext>
              </a:extLst>
            </p:cNvPr>
            <p:cNvCxnSpPr>
              <a:cxnSpLocks/>
              <a:stCxn id="45" idx="5"/>
              <a:endCxn id="48" idx="5"/>
            </p:cNvCxnSpPr>
            <p:nvPr/>
          </p:nvCxnSpPr>
          <p:spPr>
            <a:xfrm>
              <a:off x="9282789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290B028A-B450-4E6A-ACB2-B2CB3F9D4281}"/>
                </a:ext>
              </a:extLst>
            </p:cNvPr>
            <p:cNvCxnSpPr>
              <a:cxnSpLocks/>
              <a:stCxn id="48" idx="4"/>
              <a:endCxn id="45" idx="4"/>
            </p:cNvCxnSpPr>
            <p:nvPr/>
          </p:nvCxnSpPr>
          <p:spPr>
            <a:xfrm flipV="1">
              <a:off x="8229599" y="4918436"/>
              <a:ext cx="0" cy="13480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3AD70BA-5442-4094-9530-9698E9710B2B}"/>
                </a:ext>
              </a:extLst>
            </p:cNvPr>
            <p:cNvCxnSpPr>
              <a:cxnSpLocks/>
              <a:stCxn id="48" idx="3"/>
              <a:endCxn id="45" idx="3"/>
            </p:cNvCxnSpPr>
            <p:nvPr/>
          </p:nvCxnSpPr>
          <p:spPr>
            <a:xfrm flipV="1">
              <a:off x="6223206" y="4482190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3850506-C240-46F5-82EA-08325A5734A8}"/>
                </a:ext>
              </a:extLst>
            </p:cNvPr>
            <p:cNvCxnSpPr>
              <a:cxnSpLocks/>
              <a:stCxn id="45" idx="2"/>
              <a:endCxn id="48" idx="2"/>
            </p:cNvCxnSpPr>
            <p:nvPr/>
          </p:nvCxnSpPr>
          <p:spPr>
            <a:xfrm flipH="1">
              <a:off x="5392131" y="3429000"/>
              <a:ext cx="134803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52BC57F-757C-4429-8A71-24B009C94EDF}"/>
                </a:ext>
              </a:extLst>
            </p:cNvPr>
            <p:cNvCxnSpPr>
              <a:cxnSpLocks/>
              <a:stCxn id="45" idx="1"/>
              <a:endCxn id="48" idx="1"/>
            </p:cNvCxnSpPr>
            <p:nvPr/>
          </p:nvCxnSpPr>
          <p:spPr>
            <a:xfrm flipH="1" flipV="1">
              <a:off x="6223206" y="1422607"/>
              <a:ext cx="953203" cy="95320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14E5608-2782-44AC-9233-E79934988F6D}"/>
                </a:ext>
              </a:extLst>
            </p:cNvPr>
            <p:cNvSpPr txBox="1"/>
            <p:nvPr/>
          </p:nvSpPr>
          <p:spPr>
            <a:xfrm>
              <a:off x="9210012" y="254772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033A9B6-59F9-4031-81FF-D375FDD04271}"/>
                </a:ext>
              </a:extLst>
            </p:cNvPr>
            <p:cNvSpPr txBox="1"/>
            <p:nvPr/>
          </p:nvSpPr>
          <p:spPr>
            <a:xfrm>
              <a:off x="9282789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3FE0713-56FB-4D5C-9ECD-43308C6836BB}"/>
                </a:ext>
              </a:extLst>
            </p:cNvPr>
            <p:cNvSpPr txBox="1"/>
            <p:nvPr/>
          </p:nvSpPr>
          <p:spPr>
            <a:xfrm>
              <a:off x="6828437" y="6154229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71D9424C-A9A3-4D31-BA3C-DDB6FB6AEFA3}"/>
                </a:ext>
              </a:extLst>
            </p:cNvPr>
            <p:cNvSpPr txBox="1"/>
            <p:nvPr/>
          </p:nvSpPr>
          <p:spPr>
            <a:xfrm>
              <a:off x="5000531" y="4251357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9EDEEF1-8221-4943-A9AA-8356F82FE120}"/>
                </a:ext>
              </a:extLst>
            </p:cNvPr>
            <p:cNvSpPr txBox="1"/>
            <p:nvPr/>
          </p:nvSpPr>
          <p:spPr>
            <a:xfrm>
              <a:off x="5066918" y="1753591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0B6A54B-7A12-4ACC-A9D8-CCB93DAB6247}"/>
                </a:ext>
              </a:extLst>
            </p:cNvPr>
            <p:cNvSpPr txBox="1"/>
            <p:nvPr/>
          </p:nvSpPr>
          <p:spPr>
            <a:xfrm>
              <a:off x="6828437" y="224135"/>
              <a:ext cx="50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8232B51F-8B13-4080-98C6-D1CCCA2FF3A5}"/>
              </a:ext>
            </a:extLst>
          </p:cNvPr>
          <p:cNvSpPr/>
          <p:nvPr/>
        </p:nvSpPr>
        <p:spPr>
          <a:xfrm rot="16200000">
            <a:off x="7946498" y="2219432"/>
            <a:ext cx="567266" cy="1701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8D9882F-1FD1-4E98-904F-B777878BB01E}"/>
              </a:ext>
            </a:extLst>
          </p:cNvPr>
          <p:cNvSpPr/>
          <p:nvPr/>
        </p:nvSpPr>
        <p:spPr>
          <a:xfrm rot="8100000">
            <a:off x="7151984" y="4138616"/>
            <a:ext cx="567266" cy="1701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400D00-D58C-463B-9AA8-73F9BEE7AA89}"/>
              </a:ext>
            </a:extLst>
          </p:cNvPr>
          <p:cNvSpPr txBox="1"/>
          <p:nvPr/>
        </p:nvSpPr>
        <p:spPr>
          <a:xfrm>
            <a:off x="8885126" y="115373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CE95E76-104F-46E6-B556-94B49E1CA159}"/>
              </a:ext>
            </a:extLst>
          </p:cNvPr>
          <p:cNvSpPr txBox="1"/>
          <p:nvPr/>
        </p:nvSpPr>
        <p:spPr>
          <a:xfrm>
            <a:off x="879542" y="536639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CircularQueue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push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C705DE8-6ED5-46D3-8211-D59B38558F64}"/>
              </a:ext>
            </a:extLst>
          </p:cNvPr>
          <p:cNvSpPr txBox="1"/>
          <p:nvPr/>
        </p:nvSpPr>
        <p:spPr>
          <a:xfrm>
            <a:off x="4607547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D0CC73-7AAA-4573-A676-941B90C0BBD3}"/>
              </a:ext>
            </a:extLst>
          </p:cNvPr>
          <p:cNvSpPr txBox="1"/>
          <p:nvPr/>
        </p:nvSpPr>
        <p:spPr>
          <a:xfrm>
            <a:off x="4607546" y="536639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6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E312810-E42B-491E-BEED-425E9F6CF911}"/>
              </a:ext>
            </a:extLst>
          </p:cNvPr>
          <p:cNvSpPr txBox="1"/>
          <p:nvPr/>
        </p:nvSpPr>
        <p:spPr>
          <a:xfrm>
            <a:off x="10126299" y="2375810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665296-AE61-480A-99D5-BC7BD7C704E4}"/>
              </a:ext>
            </a:extLst>
          </p:cNvPr>
          <p:cNvSpPr txBox="1"/>
          <p:nvPr/>
        </p:nvSpPr>
        <p:spPr>
          <a:xfrm>
            <a:off x="10080958" y="4036882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96746B6-F48D-45CD-AE43-CB75B6A70900}"/>
              </a:ext>
            </a:extLst>
          </p:cNvPr>
          <p:cNvSpPr txBox="1"/>
          <p:nvPr/>
        </p:nvSpPr>
        <p:spPr>
          <a:xfrm>
            <a:off x="8890057" y="518104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4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D12D3B-E426-4A18-903B-2571A74719B4}"/>
              </a:ext>
            </a:extLst>
          </p:cNvPr>
          <p:cNvSpPr txBox="1"/>
          <p:nvPr/>
        </p:nvSpPr>
        <p:spPr>
          <a:xfrm>
            <a:off x="7198095" y="5141558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D0772D3-080B-484F-87E5-0A1F4D634260}"/>
              </a:ext>
            </a:extLst>
          </p:cNvPr>
          <p:cNvSpPr txBox="1"/>
          <p:nvPr/>
        </p:nvSpPr>
        <p:spPr>
          <a:xfrm>
            <a:off x="-898937" y="5158037"/>
            <a:ext cx="3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33CC"/>
                </a:solidFill>
                <a:latin typeface="Consolas" panose="020B0609020204030204" pitchFamily="49" charset="0"/>
              </a:rPr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081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252</Words>
  <Application>Microsoft Office PowerPoint</Application>
  <PresentationFormat>寬螢幕</PresentationFormat>
  <Paragraphs>184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14</cp:revision>
  <dcterms:created xsi:type="dcterms:W3CDTF">2021-03-29T14:39:49Z</dcterms:created>
  <dcterms:modified xsi:type="dcterms:W3CDTF">2021-03-30T02:50:33Z</dcterms:modified>
</cp:coreProperties>
</file>