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>
        <p:scale>
          <a:sx n="41" d="100"/>
          <a:sy n="41" d="100"/>
        </p:scale>
        <p:origin x="22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FA902-7B87-4E90-A68D-D5C2BD3C0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33FA59-E23B-4E2F-BEDC-835737FFC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857C3-759F-49FA-B785-CCE48858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E427-2857-408C-8A76-265F45E03F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E186AB-69D0-4F22-A113-7101C55D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71AD56-93BA-4B06-8665-75664C52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48E5-5888-4496-B9C4-BE57D74241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77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E6F24-703F-43E5-AE2F-07E13A4A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375806-DA86-4DDB-B158-172EBE1A0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3BF493-BDDD-4F6B-92C3-31C9916D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E427-2857-408C-8A76-265F45E03F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92AC14-5C8F-40B1-846F-19488827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F582AE-163C-4ED0-8DFF-5436BAFC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48E5-5888-4496-B9C4-BE57D74241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33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EA643B-DB1D-440F-995B-B9DC90AAE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7D7BEA-B9AC-4BA6-8326-1E1BB2535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1614E-3F6C-4797-B227-E5E665E7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E427-2857-408C-8A76-265F45E03F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5F4F43-213F-4A43-915F-17BC01FC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A14AB-4931-4C19-A5CB-BCD709BF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48E5-5888-4496-B9C4-BE57D74241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52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6DBFE-4D95-4BB0-9960-347C76FD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514EF9-77DB-4FF2-9289-D6C2445E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EF217C-2C3F-4281-A9A3-7E739C57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E427-2857-408C-8A76-265F45E03F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E56633-122E-4A5B-94B6-948384ED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84629E-F135-40B6-B982-253CCE3E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48E5-5888-4496-B9C4-BE57D74241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91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156D9-A582-468B-AD70-0935F475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FA7FBD-CCAC-4F90-A5E1-0404313E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9D2898-84AF-47FD-99F3-9E32C0D9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E427-2857-408C-8A76-265F45E03F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88307F-3BB2-40F7-AC83-4E7930B9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1646F4-DC2D-48B7-AAF7-9B3D1ACA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48E5-5888-4496-B9C4-BE57D74241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56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1E342-5247-418A-8212-E8F5F2D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F9BC5-4F0E-4C2B-ABF7-D998F3428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AA02F6-C418-42A3-8271-7B2223578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9DE14D-2604-4C4D-8C76-C46D19A0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E427-2857-408C-8A76-265F45E03F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C76A9F-1EBE-4909-A9BC-1272C899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6E9587-6BA4-475C-95AB-76E8B0A7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48E5-5888-4496-B9C4-BE57D74241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35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70674-EB76-4261-85B7-42ECBB8CF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80D9AA-2D47-4D66-88E0-5B27F8C38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3BF589-4DBF-42B6-BFE9-FEEC11553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4B5DDA-AFC6-425E-8058-461065635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731EBF3-98BF-42F5-8D8B-37D900CD1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D854D9-DE39-4D77-BE32-4AECC659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E427-2857-408C-8A76-265F45E03F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A0B8AC-0AB5-49FD-AB59-EDE22ED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0CD463-587C-41BC-83C2-84878E50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48E5-5888-4496-B9C4-BE57D74241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44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C6161-7F2B-454F-8663-D438917E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C32843-CF0A-4435-9435-DF899E59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E427-2857-408C-8A76-265F45E03F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41902E-BAEE-49F9-B68E-47DEFB05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4048E4-9D78-47C0-8351-95799F44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48E5-5888-4496-B9C4-BE57D74241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58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A70EBD5-F780-4198-AEE4-FA024CE0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E427-2857-408C-8A76-265F45E03F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1FFFAA-0A97-4010-837D-75BDBDF4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E08A4C-F0AD-4DF7-B986-5EF94F4F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48E5-5888-4496-B9C4-BE57D74241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94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2C712-887B-42FA-B33B-5EC1604C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C97043-B0CC-4046-A401-6B2BD0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BB3FA6-7685-4986-B98E-0C64DA333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9082DA-7EFC-4B4F-BBDE-D661CB76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E427-2857-408C-8A76-265F45E03F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8A159E-A12A-4A0D-BC1B-40078D71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5B68F7-ED49-4FE0-BE47-728ED748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48E5-5888-4496-B9C4-BE57D74241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62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F42D2-EB73-49F1-B64F-91D74E7A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FC02BD1-BA93-4700-ABA2-A6B00770B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FB76BA-1175-44B4-81F2-42B41AE97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E34097-28FF-4DCF-96C0-CC50F1D0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E427-2857-408C-8A76-265F45E03F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9870AF-695D-4614-B434-438282D5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97AB7C-48EC-4D1E-9D41-5B981594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48E5-5888-4496-B9C4-BE57D74241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49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91F6C2-CCFE-4330-B0CA-5A316415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BA8E9C-8111-4DF0-BBB9-B42E6F585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57290B-EA91-4821-9F8B-D87C5A71B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DE427-2857-408C-8A76-265F45E03F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402FC5-0182-4CC3-B29C-6C39D56F8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5127D2-BA06-4793-BCFE-58711FEB0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B48E5-5888-4496-B9C4-BE57D74241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92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2F55B166-8E29-4B33-ACE3-5154D149CCAA}"/>
              </a:ext>
            </a:extLst>
          </p:cNvPr>
          <p:cNvSpPr txBox="1"/>
          <p:nvPr/>
        </p:nvSpPr>
        <p:spPr>
          <a:xfrm>
            <a:off x="3282570" y="2921169"/>
            <a:ext cx="5626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((2+3)/5-(4-1)%2)</a:t>
            </a:r>
            <a:endParaRPr lang="zh-TW" altLang="en-US" sz="600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ED942B0-FE4C-4641-89CE-AE39176F89C9}"/>
              </a:ext>
            </a:extLst>
          </p:cNvPr>
          <p:cNvGrpSpPr/>
          <p:nvPr/>
        </p:nvGrpSpPr>
        <p:grpSpPr>
          <a:xfrm>
            <a:off x="1781174" y="1711554"/>
            <a:ext cx="1628776" cy="4450556"/>
            <a:chOff x="807243" y="1771650"/>
            <a:chExt cx="1628776" cy="4450556"/>
          </a:xfrm>
        </p:grpSpPr>
        <p:sp>
          <p:nvSpPr>
            <p:cNvPr id="12" name="圓柱形 11">
              <a:extLst>
                <a:ext uri="{FF2B5EF4-FFF2-40B4-BE49-F238E27FC236}">
                  <a16:creationId xmlns:a16="http://schemas.microsoft.com/office/drawing/2014/main" id="{E29AF47E-FE9D-4A11-8B5E-F193EA48B04C}"/>
                </a:ext>
              </a:extLst>
            </p:cNvPr>
            <p:cNvSpPr/>
            <p:nvPr/>
          </p:nvSpPr>
          <p:spPr>
            <a:xfrm>
              <a:off x="807244" y="1771650"/>
              <a:ext cx="1628775" cy="4450556"/>
            </a:xfrm>
            <a:prstGeom prst="can">
              <a:avLst>
                <a:gd name="adj" fmla="val 30263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2444A51-1BA6-46D0-8E02-27670A0DAEA3}"/>
                </a:ext>
              </a:extLst>
            </p:cNvPr>
            <p:cNvSpPr/>
            <p:nvPr/>
          </p:nvSpPr>
          <p:spPr>
            <a:xfrm>
              <a:off x="807243" y="5722143"/>
              <a:ext cx="1628775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D603846-34BB-41FF-9803-63CC4451E532}"/>
              </a:ext>
            </a:extLst>
          </p:cNvPr>
          <p:cNvGrpSpPr/>
          <p:nvPr/>
        </p:nvGrpSpPr>
        <p:grpSpPr>
          <a:xfrm>
            <a:off x="4701795" y="1933576"/>
            <a:ext cx="5734050" cy="1047750"/>
            <a:chOff x="3819525" y="1895475"/>
            <a:chExt cx="5734050" cy="1047750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31924B15-9232-4DEE-8436-2FE664FB42A8}"/>
                </a:ext>
              </a:extLst>
            </p:cNvPr>
            <p:cNvCxnSpPr/>
            <p:nvPr/>
          </p:nvCxnSpPr>
          <p:spPr>
            <a:xfrm>
              <a:off x="3819525" y="1895475"/>
              <a:ext cx="573405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95DA64E9-1E94-4309-8710-4FE124077CC2}"/>
                </a:ext>
              </a:extLst>
            </p:cNvPr>
            <p:cNvCxnSpPr/>
            <p:nvPr/>
          </p:nvCxnSpPr>
          <p:spPr>
            <a:xfrm>
              <a:off x="3819525" y="2943225"/>
              <a:ext cx="573405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85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875 0.1847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923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EED942B0-FE4C-4641-89CE-AE39176F89C9}"/>
              </a:ext>
            </a:extLst>
          </p:cNvPr>
          <p:cNvGrpSpPr/>
          <p:nvPr/>
        </p:nvGrpSpPr>
        <p:grpSpPr>
          <a:xfrm>
            <a:off x="1781174" y="1711554"/>
            <a:ext cx="1628776" cy="4450556"/>
            <a:chOff x="807243" y="1771650"/>
            <a:chExt cx="1628776" cy="4450556"/>
          </a:xfrm>
        </p:grpSpPr>
        <p:sp>
          <p:nvSpPr>
            <p:cNvPr id="12" name="圓柱形 11">
              <a:extLst>
                <a:ext uri="{FF2B5EF4-FFF2-40B4-BE49-F238E27FC236}">
                  <a16:creationId xmlns:a16="http://schemas.microsoft.com/office/drawing/2014/main" id="{E29AF47E-FE9D-4A11-8B5E-F193EA48B04C}"/>
                </a:ext>
              </a:extLst>
            </p:cNvPr>
            <p:cNvSpPr/>
            <p:nvPr/>
          </p:nvSpPr>
          <p:spPr>
            <a:xfrm>
              <a:off x="807244" y="1771650"/>
              <a:ext cx="1628775" cy="4450556"/>
            </a:xfrm>
            <a:prstGeom prst="can">
              <a:avLst>
                <a:gd name="adj" fmla="val 30263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2444A51-1BA6-46D0-8E02-27670A0DAEA3}"/>
                </a:ext>
              </a:extLst>
            </p:cNvPr>
            <p:cNvSpPr/>
            <p:nvPr/>
          </p:nvSpPr>
          <p:spPr>
            <a:xfrm>
              <a:off x="807243" y="5722143"/>
              <a:ext cx="1628775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61B98C9-9140-46B6-9261-0FF861279FF7}"/>
              </a:ext>
            </a:extLst>
          </p:cNvPr>
          <p:cNvSpPr txBox="1"/>
          <p:nvPr/>
        </p:nvSpPr>
        <p:spPr>
          <a:xfrm>
            <a:off x="10158412" y="38576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FF92DEF-9023-4C40-B762-AA59AFDFD318}"/>
              </a:ext>
            </a:extLst>
          </p:cNvPr>
          <p:cNvSpPr txBox="1"/>
          <p:nvPr/>
        </p:nvSpPr>
        <p:spPr>
          <a:xfrm>
            <a:off x="7947177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1</a:t>
            </a:r>
            <a:endParaRPr lang="zh-TW" altLang="en-US" sz="60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BB5434D-B3D0-4801-8D60-AD53F1C8A96D}"/>
              </a:ext>
            </a:extLst>
          </p:cNvPr>
          <p:cNvSpPr txBox="1"/>
          <p:nvPr/>
        </p:nvSpPr>
        <p:spPr>
          <a:xfrm>
            <a:off x="8498383" y="38576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80656BF-AD8B-4D16-BB60-8B027B5CACD7}"/>
              </a:ext>
            </a:extLst>
          </p:cNvPr>
          <p:cNvSpPr txBox="1"/>
          <p:nvPr/>
        </p:nvSpPr>
        <p:spPr>
          <a:xfrm>
            <a:off x="8895701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2</a:t>
            </a:r>
            <a:endParaRPr lang="zh-TW" altLang="en-US" sz="60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9E52AAA-6E46-41B3-B63B-7DEBB4BDCEDA}"/>
              </a:ext>
            </a:extLst>
          </p:cNvPr>
          <p:cNvSpPr txBox="1"/>
          <p:nvPr/>
        </p:nvSpPr>
        <p:spPr>
          <a:xfrm>
            <a:off x="9446907" y="385762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%</a:t>
            </a:r>
            <a:endParaRPr lang="zh-TW" altLang="en-US" sz="6000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A6899D25-DB71-476D-B9E0-8C1478D91E66}"/>
              </a:ext>
            </a:extLst>
          </p:cNvPr>
          <p:cNvSpPr/>
          <p:nvPr/>
        </p:nvSpPr>
        <p:spPr>
          <a:xfrm>
            <a:off x="4456553" y="5207184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D1C82468-9332-4EF1-8CCD-727A30B2180D}"/>
              </a:ext>
            </a:extLst>
          </p:cNvPr>
          <p:cNvSpPr/>
          <p:nvPr/>
        </p:nvSpPr>
        <p:spPr>
          <a:xfrm>
            <a:off x="4378652" y="5484164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80CF851-F7DD-46C0-8469-85F84B36E56D}"/>
              </a:ext>
            </a:extLst>
          </p:cNvPr>
          <p:cNvSpPr/>
          <p:nvPr/>
        </p:nvSpPr>
        <p:spPr>
          <a:xfrm>
            <a:off x="4733533" y="5839045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BEF8498-31E6-424F-898A-53C7510033E8}"/>
              </a:ext>
            </a:extLst>
          </p:cNvPr>
          <p:cNvSpPr/>
          <p:nvPr/>
        </p:nvSpPr>
        <p:spPr>
          <a:xfrm>
            <a:off x="5088414" y="5484164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E5CCC38-BCB1-4B9A-93A6-1D7B76CC7263}"/>
              </a:ext>
            </a:extLst>
          </p:cNvPr>
          <p:cNvSpPr txBox="1"/>
          <p:nvPr/>
        </p:nvSpPr>
        <p:spPr>
          <a:xfrm>
            <a:off x="4641632" y="5312647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4CD493-ABC3-44C0-8BB3-362C72232EF4}"/>
              </a:ext>
            </a:extLst>
          </p:cNvPr>
          <p:cNvSpPr/>
          <p:nvPr/>
        </p:nvSpPr>
        <p:spPr>
          <a:xfrm>
            <a:off x="6123490" y="5209591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849C8B8E-6F29-4EE9-AA53-6E411C3E51F1}"/>
              </a:ext>
            </a:extLst>
          </p:cNvPr>
          <p:cNvSpPr/>
          <p:nvPr/>
        </p:nvSpPr>
        <p:spPr>
          <a:xfrm>
            <a:off x="6045589" y="5486571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2AFEBE78-9F84-44EC-AFC5-3B147A5C1EC8}"/>
              </a:ext>
            </a:extLst>
          </p:cNvPr>
          <p:cNvSpPr/>
          <p:nvPr/>
        </p:nvSpPr>
        <p:spPr>
          <a:xfrm>
            <a:off x="6400470" y="5841452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74D624D2-9DC2-4A5B-9076-D1E6BA066EB3}"/>
              </a:ext>
            </a:extLst>
          </p:cNvPr>
          <p:cNvSpPr/>
          <p:nvPr/>
        </p:nvSpPr>
        <p:spPr>
          <a:xfrm>
            <a:off x="6755351" y="5486571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4109A21-EA98-49DB-956E-4829F6ECC190}"/>
              </a:ext>
            </a:extLst>
          </p:cNvPr>
          <p:cNvSpPr txBox="1"/>
          <p:nvPr/>
        </p:nvSpPr>
        <p:spPr>
          <a:xfrm>
            <a:off x="6308569" y="5315054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0B56E621-FC3C-48A5-ACFA-68DD6FE7ECC6}"/>
              </a:ext>
            </a:extLst>
          </p:cNvPr>
          <p:cNvGrpSpPr/>
          <p:nvPr/>
        </p:nvGrpSpPr>
        <p:grpSpPr>
          <a:xfrm>
            <a:off x="6986397" y="4087755"/>
            <a:ext cx="865564" cy="787663"/>
            <a:chOff x="5411411" y="2222897"/>
            <a:chExt cx="1071563" cy="975122"/>
          </a:xfrm>
        </p:grpSpPr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010752AD-F09B-4074-BFE8-EEEBDB0585D5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B43ACCB7-D5B9-44AB-9207-0DBD0417F761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EE19A0E7-7E3A-471F-9789-AA8C2051B4C6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7599CCA5-A051-4919-BCBF-0B562B1B9EBE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EF93B37E-710D-4576-B644-A43992F48FF4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5</a:t>
              </a:r>
              <a:endParaRPr lang="zh-TW" altLang="en-US" sz="2800" dirty="0"/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4387DEF-D659-4B54-A85C-DA2A185FC58C}"/>
              </a:ext>
            </a:extLst>
          </p:cNvPr>
          <p:cNvGrpSpPr/>
          <p:nvPr/>
        </p:nvGrpSpPr>
        <p:grpSpPr>
          <a:xfrm>
            <a:off x="6120833" y="2988543"/>
            <a:ext cx="865564" cy="787663"/>
            <a:chOff x="5411411" y="2222897"/>
            <a:chExt cx="1071563" cy="975122"/>
          </a:xfrm>
        </p:grpSpPr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AE0003A1-0D19-4EA8-81A2-7558B778CB7E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21A38671-FAE5-428E-93D9-624F42533E43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1F88EEAA-D433-42CF-82E6-88CE34930FA3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CB2995FC-8686-4294-ACEB-E281D9BC11F9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A5B9DB35-B4F4-47C7-ACD9-C1489D59C7DA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</a:t>
              </a:r>
              <a:endParaRPr lang="zh-TW" altLang="en-US" sz="2800" dirty="0"/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3616B3C-9032-4637-91B3-7357F97F18D4}"/>
              </a:ext>
            </a:extLst>
          </p:cNvPr>
          <p:cNvGrpSpPr/>
          <p:nvPr/>
        </p:nvGrpSpPr>
        <p:grpSpPr>
          <a:xfrm>
            <a:off x="7685799" y="5213198"/>
            <a:ext cx="865564" cy="787663"/>
            <a:chOff x="5411411" y="2222897"/>
            <a:chExt cx="1071563" cy="975122"/>
          </a:xfrm>
        </p:grpSpPr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BF911686-B93D-49B0-B912-2238C8D33900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1E1E70B7-33B8-4E4D-987E-0DC3E22EBE2E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3B179452-EF0A-418E-987F-F70D48ED5F71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C24746C1-9837-4441-B19D-BFE303CF4B4B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34AE33E1-B7C5-4568-97A3-613BE2915CB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F209C517-6B03-4DD4-B3E6-2FC5251D6D5B}"/>
              </a:ext>
            </a:extLst>
          </p:cNvPr>
          <p:cNvGrpSpPr/>
          <p:nvPr/>
        </p:nvGrpSpPr>
        <p:grpSpPr>
          <a:xfrm>
            <a:off x="9334258" y="5202834"/>
            <a:ext cx="865564" cy="787663"/>
            <a:chOff x="5411411" y="2222897"/>
            <a:chExt cx="1071563" cy="975122"/>
          </a:xfrm>
        </p:grpSpPr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B80595C5-CB3D-49E3-B9F2-FB8F7450D0EC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A0164270-720D-41A8-9FB8-1C8DDE458B46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B9D09C86-68D6-4CEE-830E-03D7C3B6897A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7BE05038-D7C8-4E28-BEA7-9BF50E670799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77FD1B31-053C-4409-AA0B-8920D90F570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1</a:t>
              </a:r>
              <a:endParaRPr lang="zh-TW" altLang="en-US" sz="2800" dirty="0"/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B1D438F-541A-44ED-8054-197156D0F81C}"/>
              </a:ext>
            </a:extLst>
          </p:cNvPr>
          <p:cNvGrpSpPr/>
          <p:nvPr/>
        </p:nvGrpSpPr>
        <p:grpSpPr>
          <a:xfrm>
            <a:off x="8547719" y="4097689"/>
            <a:ext cx="865564" cy="787663"/>
            <a:chOff x="5411411" y="2222897"/>
            <a:chExt cx="1071563" cy="975122"/>
          </a:xfrm>
        </p:grpSpPr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92F953FD-3B0B-4389-9F66-6D5EC55AC883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716075A8-FB99-4B45-9767-23ECF20FB73A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0574FDCD-E294-4FD1-B6FA-C082E2C2B0E2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374DFD85-1BC2-41DD-9F17-72AEFA86B9FA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EA955BFE-22E7-4EC4-B349-7FAE7FFF6135}"/>
                </a:ext>
              </a:extLst>
            </p:cNvPr>
            <p:cNvSpPr txBox="1"/>
            <p:nvPr/>
          </p:nvSpPr>
          <p:spPr>
            <a:xfrm>
              <a:off x="5772354" y="2329876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88EA1371-A9E6-4F52-B610-41B236F53229}"/>
              </a:ext>
            </a:extLst>
          </p:cNvPr>
          <p:cNvGrpSpPr/>
          <p:nvPr/>
        </p:nvGrpSpPr>
        <p:grpSpPr>
          <a:xfrm>
            <a:off x="10121921" y="4092079"/>
            <a:ext cx="865564" cy="787663"/>
            <a:chOff x="5411411" y="2222897"/>
            <a:chExt cx="1071563" cy="975122"/>
          </a:xfrm>
        </p:grpSpPr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A1BF35A5-24B1-47F4-852F-D24E8E9B1B9E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1682CE57-5D11-41A6-9D42-42E43A6893F4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826289C6-AC39-4B76-8FB7-339DFCF9BDC2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>
              <a:extLst>
                <a:ext uri="{FF2B5EF4-FFF2-40B4-BE49-F238E27FC236}">
                  <a16:creationId xmlns:a16="http://schemas.microsoft.com/office/drawing/2014/main" id="{E879AD72-D087-46B4-9937-C4F93D0D6BB4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3D2F6E8-D0E2-4CE1-9BBC-644EF7400DE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2</a:t>
              </a:r>
              <a:endParaRPr lang="zh-TW" altLang="en-US" sz="2800" dirty="0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1778C896-2E1B-449C-80AD-ECB5F739E33F}"/>
              </a:ext>
            </a:extLst>
          </p:cNvPr>
          <p:cNvGrpSpPr/>
          <p:nvPr/>
        </p:nvGrpSpPr>
        <p:grpSpPr>
          <a:xfrm>
            <a:off x="9337533" y="2981324"/>
            <a:ext cx="865564" cy="787663"/>
            <a:chOff x="5411411" y="2222897"/>
            <a:chExt cx="1071563" cy="975122"/>
          </a:xfrm>
        </p:grpSpPr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E7E569CB-4575-4344-8301-05F0B030D89B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7CA6A6D5-F4E9-4B42-A415-34C9897DE8DA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F2626A4B-90A4-4F79-882F-3FFD93477764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482B0A32-B3BD-42B7-A282-81A43B4E82C8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1B1628B1-E0B3-48AD-BFD9-55ADC906F370}"/>
                </a:ext>
              </a:extLst>
            </p:cNvPr>
            <p:cNvSpPr txBox="1"/>
            <p:nvPr/>
          </p:nvSpPr>
          <p:spPr>
            <a:xfrm>
              <a:off x="5689811" y="2341668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%</a:t>
              </a:r>
              <a:endParaRPr lang="zh-TW" altLang="en-US" sz="2800" dirty="0"/>
            </a:p>
          </p:txBody>
        </p: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C01BABA2-7572-4D45-87BA-2160973A0870}"/>
              </a:ext>
            </a:extLst>
          </p:cNvPr>
          <p:cNvGrpSpPr/>
          <p:nvPr/>
        </p:nvGrpSpPr>
        <p:grpSpPr>
          <a:xfrm>
            <a:off x="7676274" y="1872803"/>
            <a:ext cx="865564" cy="787663"/>
            <a:chOff x="5411411" y="2222897"/>
            <a:chExt cx="1071563" cy="975122"/>
          </a:xfrm>
        </p:grpSpPr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BC22BB23-EEE0-45C5-81AC-4D368B08A4E1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DCDD6D31-DEC7-414E-AEF0-8ABE25B9C39B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29B36DD6-5AEA-4BBE-B7A2-3068A4473E2F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2ACEA57B-8469-470E-B55E-E02396FD54A1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AAFF46F1-EF90-4E06-861E-F84FC8E3F5C7}"/>
                </a:ext>
              </a:extLst>
            </p:cNvPr>
            <p:cNvSpPr txBox="1"/>
            <p:nvPr/>
          </p:nvSpPr>
          <p:spPr>
            <a:xfrm>
              <a:off x="5772354" y="2329876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</p:grp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5077185-38E5-4063-9DFE-ABEBF4A3FAE6}"/>
              </a:ext>
            </a:extLst>
          </p:cNvPr>
          <p:cNvCxnSpPr>
            <a:cxnSpLocks/>
            <a:stCxn id="112" idx="3"/>
            <a:endCxn id="76" idx="7"/>
          </p:cNvCxnSpPr>
          <p:nvPr/>
        </p:nvCxnSpPr>
        <p:spPr>
          <a:xfrm flipH="1">
            <a:off x="6804554" y="2478623"/>
            <a:ext cx="1053563" cy="6138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8452E0FE-A62B-49A8-AB90-6532E85F236F}"/>
              </a:ext>
            </a:extLst>
          </p:cNvPr>
          <p:cNvCxnSpPr>
            <a:cxnSpLocks/>
            <a:stCxn id="76" idx="3"/>
            <a:endCxn id="64" idx="7"/>
          </p:cNvCxnSpPr>
          <p:nvPr/>
        </p:nvCxnSpPr>
        <p:spPr>
          <a:xfrm flipH="1">
            <a:off x="5941647" y="3594363"/>
            <a:ext cx="361029" cy="597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BAD44C4-6D3D-4EC8-A29A-726901D7FC4C}"/>
              </a:ext>
            </a:extLst>
          </p:cNvPr>
          <p:cNvCxnSpPr>
            <a:cxnSpLocks/>
            <a:stCxn id="76" idx="5"/>
            <a:endCxn id="70" idx="1"/>
          </p:cNvCxnSpPr>
          <p:nvPr/>
        </p:nvCxnSpPr>
        <p:spPr>
          <a:xfrm>
            <a:off x="6804554" y="3594363"/>
            <a:ext cx="363686" cy="597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4CF38883-82FA-44B2-9266-C91E76F2147A}"/>
              </a:ext>
            </a:extLst>
          </p:cNvPr>
          <p:cNvCxnSpPr>
            <a:cxnSpLocks/>
            <a:stCxn id="64" idx="3"/>
            <a:endCxn id="2" idx="7"/>
          </p:cNvCxnSpPr>
          <p:nvPr/>
        </p:nvCxnSpPr>
        <p:spPr>
          <a:xfrm flipH="1">
            <a:off x="5062373" y="4693575"/>
            <a:ext cx="377396" cy="61755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255F0A8D-DA84-42B8-BFF3-08B4EB4CADC2}"/>
              </a:ext>
            </a:extLst>
          </p:cNvPr>
          <p:cNvCxnSpPr>
            <a:cxnSpLocks/>
            <a:stCxn id="58" idx="1"/>
            <a:endCxn id="64" idx="5"/>
          </p:cNvCxnSpPr>
          <p:nvPr/>
        </p:nvCxnSpPr>
        <p:spPr>
          <a:xfrm flipH="1" flipV="1">
            <a:off x="5941647" y="4693575"/>
            <a:ext cx="285785" cy="6199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D02F9127-0837-40CF-B17B-DF717773DA3B}"/>
              </a:ext>
            </a:extLst>
          </p:cNvPr>
          <p:cNvCxnSpPr>
            <a:cxnSpLocks/>
            <a:stCxn id="94" idx="3"/>
            <a:endCxn id="82" idx="7"/>
          </p:cNvCxnSpPr>
          <p:nvPr/>
        </p:nvCxnSpPr>
        <p:spPr>
          <a:xfrm flipH="1">
            <a:off x="8369520" y="4703509"/>
            <a:ext cx="360042" cy="6136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AAAC4A9C-D8F8-49C0-9728-576887614A15}"/>
              </a:ext>
            </a:extLst>
          </p:cNvPr>
          <p:cNvCxnSpPr>
            <a:cxnSpLocks/>
            <a:stCxn id="94" idx="5"/>
            <a:endCxn id="88" idx="1"/>
          </p:cNvCxnSpPr>
          <p:nvPr/>
        </p:nvCxnSpPr>
        <p:spPr>
          <a:xfrm>
            <a:off x="9231440" y="4703509"/>
            <a:ext cx="284661" cy="60326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B05B2B32-E99B-4B07-96B0-83E1A5DEF145}"/>
              </a:ext>
            </a:extLst>
          </p:cNvPr>
          <p:cNvCxnSpPr>
            <a:cxnSpLocks/>
            <a:stCxn id="106" idx="3"/>
            <a:endCxn id="94" idx="7"/>
          </p:cNvCxnSpPr>
          <p:nvPr/>
        </p:nvCxnSpPr>
        <p:spPr>
          <a:xfrm flipH="1">
            <a:off x="9231440" y="3587144"/>
            <a:ext cx="287936" cy="6144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CDC45FD7-4FC4-41B8-BA4F-706929565823}"/>
              </a:ext>
            </a:extLst>
          </p:cNvPr>
          <p:cNvCxnSpPr>
            <a:cxnSpLocks/>
            <a:stCxn id="106" idx="5"/>
            <a:endCxn id="100" idx="1"/>
          </p:cNvCxnSpPr>
          <p:nvPr/>
        </p:nvCxnSpPr>
        <p:spPr>
          <a:xfrm>
            <a:off x="10021254" y="3587144"/>
            <a:ext cx="282510" cy="60887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C20A8C87-5D36-48B7-8FEF-EA8B347CC4BF}"/>
              </a:ext>
            </a:extLst>
          </p:cNvPr>
          <p:cNvCxnSpPr>
            <a:cxnSpLocks/>
            <a:stCxn id="112" idx="5"/>
            <a:endCxn id="106" idx="1"/>
          </p:cNvCxnSpPr>
          <p:nvPr/>
        </p:nvCxnSpPr>
        <p:spPr>
          <a:xfrm>
            <a:off x="8359995" y="2478623"/>
            <a:ext cx="1159381" cy="60664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>
            <a:extLst>
              <a:ext uri="{FF2B5EF4-FFF2-40B4-BE49-F238E27FC236}">
                <a16:creationId xmlns:a16="http://schemas.microsoft.com/office/drawing/2014/main" id="{B5E03AE0-F99E-4BB4-8F7C-754656C7257D}"/>
              </a:ext>
            </a:extLst>
          </p:cNvPr>
          <p:cNvSpPr/>
          <p:nvPr/>
        </p:nvSpPr>
        <p:spPr>
          <a:xfrm>
            <a:off x="5335827" y="4087755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B34A94A3-F36B-4807-BAD4-423837CAC553}"/>
              </a:ext>
            </a:extLst>
          </p:cNvPr>
          <p:cNvSpPr/>
          <p:nvPr/>
        </p:nvSpPr>
        <p:spPr>
          <a:xfrm>
            <a:off x="5257926" y="4364735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46288DB8-C896-4891-B35B-C57849E13D75}"/>
              </a:ext>
            </a:extLst>
          </p:cNvPr>
          <p:cNvSpPr/>
          <p:nvPr/>
        </p:nvSpPr>
        <p:spPr>
          <a:xfrm>
            <a:off x="5612807" y="4719616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DE9EAA2E-B729-4E43-83A8-15C3C0B84101}"/>
              </a:ext>
            </a:extLst>
          </p:cNvPr>
          <p:cNvSpPr/>
          <p:nvPr/>
        </p:nvSpPr>
        <p:spPr>
          <a:xfrm>
            <a:off x="5967688" y="4364735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FD2FE1B-AED5-4FE4-9346-CFB31303DE48}"/>
              </a:ext>
            </a:extLst>
          </p:cNvPr>
          <p:cNvSpPr txBox="1"/>
          <p:nvPr/>
        </p:nvSpPr>
        <p:spPr>
          <a:xfrm>
            <a:off x="5520906" y="4193218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A37D990-66EF-47F6-979B-8B6257B421EE}"/>
              </a:ext>
            </a:extLst>
          </p:cNvPr>
          <p:cNvSpPr/>
          <p:nvPr/>
        </p:nvSpPr>
        <p:spPr>
          <a:xfrm>
            <a:off x="8395561" y="5489339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1011F6E-E755-439C-AF4B-73C2BF52EB59}"/>
              </a:ext>
            </a:extLst>
          </p:cNvPr>
          <p:cNvSpPr txBox="1"/>
          <p:nvPr/>
        </p:nvSpPr>
        <p:spPr>
          <a:xfrm>
            <a:off x="2317970" y="530525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1</a:t>
            </a:r>
            <a:endParaRPr lang="zh-TW" altLang="en-US" sz="6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F972C5-C1FA-4EBD-A960-39A3BE9BEBE9}"/>
              </a:ext>
            </a:extLst>
          </p:cNvPr>
          <p:cNvSpPr txBox="1"/>
          <p:nvPr/>
        </p:nvSpPr>
        <p:spPr>
          <a:xfrm>
            <a:off x="2255300" y="460621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4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085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185 L -0.0013 0.00185 C -0.00156 -0.00649 -0.00169 -0.01482 -0.00208 -0.02315 C -0.00221 -0.02454 -0.00247 -0.02593 -0.00286 -0.02732 C -0.0039 -0.0301 -0.00599 -0.03565 -0.00599 -0.03565 C -0.00573 -0.03704 -0.0056 -0.03843 -0.00521 -0.03982 C -0.00416 -0.04352 -0.00312 -0.04491 -0.0013 -0.04815 C 0.00065 -0.05857 -0.00234 -0.04607 0.00183 -0.0551 C 0.00612 -0.06459 -0.00182 -0.05394 0.00495 -0.06204 C 0.00547 -0.06343 0.00573 -0.06482 0.00651 -0.06621 C 0.00716 -0.06737 0.00821 -0.0676 0.00886 -0.06899 C 0.00925 -0.07014 0.00912 -0.07176 0.00964 -0.07315 C 0.01055 -0.07593 0.01172 -0.07871 0.01276 -0.08149 L 0.01589 -0.08982 C 0.01641 -0.09121 0.01706 -0.09237 0.01745 -0.09399 C 0.01771 -0.09537 0.01771 -0.09676 0.01823 -0.09815 C 0.02318 -0.11412 0.01979 -0.09838 0.02292 -0.11482 L 0.0237 -0.11875 C 0.02526 -0.11806 0.02722 -0.11806 0.02839 -0.11621 C 0.02917 -0.11482 0.02969 -0.11297 0.03073 -0.11204 C 0.03216 -0.11042 0.03386 -0.11019 0.03542 -0.10926 L 0.03776 -0.10787 C 0.04167 -0.10834 0.04558 -0.10834 0.04948 -0.10926 C 0.053 -0.10996 0.05248 -0.11366 0.05651 -0.11621 L 0.05886 -0.1176 C 0.06094 -0.11158 0.06146 -0.10903 0.06433 -0.1051 C 0.06498 -0.10394 0.06589 -0.10325 0.06667 -0.10232 C 0.06719 -0.09954 0.06719 -0.0963 0.06823 -0.09399 C 0.06875 -0.0926 0.06927 -0.09121 0.06979 -0.08982 C 0.07005 -0.08843 0.07018 -0.08681 0.07058 -0.08565 C 0.07097 -0.08403 0.07175 -0.08287 0.07214 -0.08149 C 0.07279 -0.07871 0.07266 -0.07547 0.0737 -0.07315 C 0.07617 -0.06644 0.07487 -0.07037 0.07683 -0.06065 L 0.07995 -0.04399 L 0.08073 -0.03982 L 0.08151 -0.03565 C 0.08125 -0.03241 0.08099 -0.02917 0.08073 -0.02593 C 0.07969 -0.01644 0.08021 -0.02408 0.07917 -0.01621 L 0.07761 -0.0051 C 0.07787 0.00185 0.07787 0.00879 0.07839 0.01574 C 0.07839 0.01736 0.07865 0.01875 0.07917 0.0199 C 0.08008 0.02291 0.08047 0.02731 0.08229 0.02824 L 0.08464 0.02963 C 0.0875 0.0375 0.08451 0.03125 0.08854 0.03518 C 0.09011 0.0368 0.09167 0.03888 0.09323 0.04074 C 0.09401 0.04166 0.09466 0.04305 0.09558 0.04351 C 0.10143 0.04699 0.09857 0.04583 0.10417 0.04768 C 0.10482 0.04768 0.12005 0.04884 0.12448 0.04351 L 0.12683 0.04074 C 0.12735 0.03935 0.12761 0.03773 0.12839 0.03657 C 0.12904 0.03541 0.13021 0.03518 0.13073 0.03379 L 0.13308 0.02129 L 0.13464 0.01296 L 0.13542 0.00879 C 0.13451 -0.00047 0.13464 0.00324 0.13464 -0.00232 " pathEditMode="relative" ptsTypes="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162 L 0.00117 0.00162 C -0.00182 0.00093 -0.01029 -0.00023 -0.01367 -0.00115 C -0.01458 -0.00162 -0.01523 -0.00231 -0.01601 -0.00254 C -0.0181 -0.00324 -0.02031 -0.00347 -0.02226 -0.00393 C -0.0237 -0.00439 -0.02487 -0.00509 -0.02617 -0.00532 C -0.02956 -0.00601 -0.03294 -0.00625 -0.03633 -0.00671 C -0.04088 -0.0081 -0.04505 -0.00949 -0.04961 -0.00949 C -0.05651 -0.00949 -0.06315 -0.00856 -0.06992 -0.0081 L -0.07695 -0.00671 C -0.08008 -0.00625 -0.08333 -0.00601 -0.08633 -0.00532 C -0.0875 -0.00509 -0.08841 -0.00439 -0.08945 -0.00393 C -0.09258 -0.00347 -0.0957 -0.00301 -0.09883 -0.00254 C -0.10742 0.00047 -0.09909 -0.00231 -0.11445 0.00024 C -0.11667 0.00047 -0.11862 0.00116 -0.1207 0.00162 L -0.15351 0.00024 C -0.15703 -4.07407E-6 -0.16042 -0.00069 -0.16367 -0.00115 C -0.1651 -0.00162 -0.16628 -0.00254 -0.16758 -0.00254 C -0.17409 -0.00347 -0.1806 -0.00347 -0.18711 -0.00393 C -0.20469 -0.0074 -0.18411 -0.00393 -0.21914 -0.00393 C -0.22812 -0.00393 -0.23685 -0.00486 -0.2457 -0.00532 C -0.24779 -0.00578 -0.25 -0.00625 -0.25195 -0.00671 C -0.25286 -0.00717 -0.25351 -0.00787 -0.2543 -0.0081 C -0.26745 -0.0125 -0.25508 -0.00717 -0.26445 -0.01088 C -0.27031 -0.01319 -0.26484 -0.0118 -0.27226 -0.01365 C -0.27409 -0.01435 -0.27591 -0.01504 -0.27773 -0.01504 C -0.28424 -0.01597 -0.29075 -0.01597 -0.29726 -0.01643 L -0.40898 -0.01504 C -0.4112 -0.01504 -0.41315 -0.01412 -0.41523 -0.01365 C -0.41862 -0.01319 -0.422 -0.01273 -0.42539 -0.01226 C -0.42773 -0.01111 -0.42851 -0.01041 -0.43086 -0.00949 C -0.43242 -0.00902 -0.43411 -0.00879 -0.43555 -0.0081 C -0.43724 -0.0074 -0.43867 -0.00625 -0.44023 -0.00532 C -0.44101 -0.00486 -0.4418 -0.00439 -0.44258 -0.00393 C -0.44362 -0.00347 -0.44479 -0.00324 -0.4457 -0.00254 C -0.44661 -0.00231 -0.4474 -0.00208 -0.44805 -0.00115 C -0.44974 0.00047 -0.45273 0.0044 -0.45273 0.0044 C -0.45534 0.01088 -0.45404 0.00695 -0.45586 0.0169 L -0.45664 0.02107 C -0.4569 0.02246 -0.45703 0.02385 -0.45742 0.02524 L -0.45898 0.0294 C -0.4595 0.04468 -0.46003 0.05996 -0.46055 0.07524 C -0.46146 0.09954 -0.46055 0.09005 -0.46211 0.1044 C -0.46237 0.11412 -0.46263 0.12385 -0.46289 0.13357 C -0.46315 0.13727 -0.46367 0.14074 -0.46367 0.14468 C -0.46419 0.17107 -0.46419 0.19746 -0.46445 0.22385 C -0.46419 0.25024 -0.46406 0.27662 -0.46367 0.30301 C -0.46354 0.32385 -0.46289 0.34468 -0.46289 0.36551 C -0.46289 0.40093 -0.46328 0.40417 -0.46445 0.43079 C -0.46471 0.45024 -0.46484 0.46968 -0.46523 0.48912 C -0.46615 0.52917 -0.46601 0.49792 -0.46601 0.50996 " pathEditMode="relative" ptsTypes="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EED942B0-FE4C-4641-89CE-AE39176F89C9}"/>
              </a:ext>
            </a:extLst>
          </p:cNvPr>
          <p:cNvGrpSpPr/>
          <p:nvPr/>
        </p:nvGrpSpPr>
        <p:grpSpPr>
          <a:xfrm>
            <a:off x="1781174" y="1711554"/>
            <a:ext cx="1628776" cy="4450556"/>
            <a:chOff x="807243" y="1771650"/>
            <a:chExt cx="1628776" cy="4450556"/>
          </a:xfrm>
        </p:grpSpPr>
        <p:sp>
          <p:nvSpPr>
            <p:cNvPr id="12" name="圓柱形 11">
              <a:extLst>
                <a:ext uri="{FF2B5EF4-FFF2-40B4-BE49-F238E27FC236}">
                  <a16:creationId xmlns:a16="http://schemas.microsoft.com/office/drawing/2014/main" id="{E29AF47E-FE9D-4A11-8B5E-F193EA48B04C}"/>
                </a:ext>
              </a:extLst>
            </p:cNvPr>
            <p:cNvSpPr/>
            <p:nvPr/>
          </p:nvSpPr>
          <p:spPr>
            <a:xfrm>
              <a:off x="807244" y="1771650"/>
              <a:ext cx="1628775" cy="4450556"/>
            </a:xfrm>
            <a:prstGeom prst="can">
              <a:avLst>
                <a:gd name="adj" fmla="val 30263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2444A51-1BA6-46D0-8E02-27670A0DAEA3}"/>
                </a:ext>
              </a:extLst>
            </p:cNvPr>
            <p:cNvSpPr/>
            <p:nvPr/>
          </p:nvSpPr>
          <p:spPr>
            <a:xfrm>
              <a:off x="807243" y="5722143"/>
              <a:ext cx="1628775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61B98C9-9140-46B6-9261-0FF861279FF7}"/>
              </a:ext>
            </a:extLst>
          </p:cNvPr>
          <p:cNvSpPr txBox="1"/>
          <p:nvPr/>
        </p:nvSpPr>
        <p:spPr>
          <a:xfrm>
            <a:off x="10158412" y="38576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BB5434D-B3D0-4801-8D60-AD53F1C8A96D}"/>
              </a:ext>
            </a:extLst>
          </p:cNvPr>
          <p:cNvSpPr txBox="1"/>
          <p:nvPr/>
        </p:nvSpPr>
        <p:spPr>
          <a:xfrm>
            <a:off x="8498383" y="38576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80656BF-AD8B-4D16-BB60-8B027B5CACD7}"/>
              </a:ext>
            </a:extLst>
          </p:cNvPr>
          <p:cNvSpPr txBox="1"/>
          <p:nvPr/>
        </p:nvSpPr>
        <p:spPr>
          <a:xfrm>
            <a:off x="8895701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2</a:t>
            </a:r>
            <a:endParaRPr lang="zh-TW" altLang="en-US" sz="60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9E52AAA-6E46-41B3-B63B-7DEBB4BDCEDA}"/>
              </a:ext>
            </a:extLst>
          </p:cNvPr>
          <p:cNvSpPr txBox="1"/>
          <p:nvPr/>
        </p:nvSpPr>
        <p:spPr>
          <a:xfrm>
            <a:off x="9446907" y="385762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%</a:t>
            </a:r>
            <a:endParaRPr lang="zh-TW" altLang="en-US" sz="6000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A6899D25-DB71-476D-B9E0-8C1478D91E66}"/>
              </a:ext>
            </a:extLst>
          </p:cNvPr>
          <p:cNvSpPr/>
          <p:nvPr/>
        </p:nvSpPr>
        <p:spPr>
          <a:xfrm>
            <a:off x="4456553" y="5207184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D1C82468-9332-4EF1-8CCD-727A30B2180D}"/>
              </a:ext>
            </a:extLst>
          </p:cNvPr>
          <p:cNvSpPr/>
          <p:nvPr/>
        </p:nvSpPr>
        <p:spPr>
          <a:xfrm>
            <a:off x="4378652" y="5484164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80CF851-F7DD-46C0-8469-85F84B36E56D}"/>
              </a:ext>
            </a:extLst>
          </p:cNvPr>
          <p:cNvSpPr/>
          <p:nvPr/>
        </p:nvSpPr>
        <p:spPr>
          <a:xfrm>
            <a:off x="4733533" y="5839045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BEF8498-31E6-424F-898A-53C7510033E8}"/>
              </a:ext>
            </a:extLst>
          </p:cNvPr>
          <p:cNvSpPr/>
          <p:nvPr/>
        </p:nvSpPr>
        <p:spPr>
          <a:xfrm>
            <a:off x="5088414" y="5484164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E5CCC38-BCB1-4B9A-93A6-1D7B76CC7263}"/>
              </a:ext>
            </a:extLst>
          </p:cNvPr>
          <p:cNvSpPr txBox="1"/>
          <p:nvPr/>
        </p:nvSpPr>
        <p:spPr>
          <a:xfrm>
            <a:off x="4641632" y="5312647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4CD493-ABC3-44C0-8BB3-362C72232EF4}"/>
              </a:ext>
            </a:extLst>
          </p:cNvPr>
          <p:cNvSpPr/>
          <p:nvPr/>
        </p:nvSpPr>
        <p:spPr>
          <a:xfrm>
            <a:off x="6123490" y="5209591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849C8B8E-6F29-4EE9-AA53-6E411C3E51F1}"/>
              </a:ext>
            </a:extLst>
          </p:cNvPr>
          <p:cNvSpPr/>
          <p:nvPr/>
        </p:nvSpPr>
        <p:spPr>
          <a:xfrm>
            <a:off x="6045589" y="5486571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2AFEBE78-9F84-44EC-AFC5-3B147A5C1EC8}"/>
              </a:ext>
            </a:extLst>
          </p:cNvPr>
          <p:cNvSpPr/>
          <p:nvPr/>
        </p:nvSpPr>
        <p:spPr>
          <a:xfrm>
            <a:off x="6400470" y="5841452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74D624D2-9DC2-4A5B-9076-D1E6BA066EB3}"/>
              </a:ext>
            </a:extLst>
          </p:cNvPr>
          <p:cNvSpPr/>
          <p:nvPr/>
        </p:nvSpPr>
        <p:spPr>
          <a:xfrm>
            <a:off x="6755351" y="5486571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4109A21-EA98-49DB-956E-4829F6ECC190}"/>
              </a:ext>
            </a:extLst>
          </p:cNvPr>
          <p:cNvSpPr txBox="1"/>
          <p:nvPr/>
        </p:nvSpPr>
        <p:spPr>
          <a:xfrm>
            <a:off x="6308569" y="5315054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0B56E621-FC3C-48A5-ACFA-68DD6FE7ECC6}"/>
              </a:ext>
            </a:extLst>
          </p:cNvPr>
          <p:cNvGrpSpPr/>
          <p:nvPr/>
        </p:nvGrpSpPr>
        <p:grpSpPr>
          <a:xfrm>
            <a:off x="6986397" y="4087755"/>
            <a:ext cx="865564" cy="787663"/>
            <a:chOff x="5411411" y="2222897"/>
            <a:chExt cx="1071563" cy="975122"/>
          </a:xfrm>
        </p:grpSpPr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010752AD-F09B-4074-BFE8-EEEBDB0585D5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B43ACCB7-D5B9-44AB-9207-0DBD0417F761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EE19A0E7-7E3A-471F-9789-AA8C2051B4C6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7599CCA5-A051-4919-BCBF-0B562B1B9EBE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EF93B37E-710D-4576-B644-A43992F48FF4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5</a:t>
              </a:r>
              <a:endParaRPr lang="zh-TW" altLang="en-US" sz="2800" dirty="0"/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4387DEF-D659-4B54-A85C-DA2A185FC58C}"/>
              </a:ext>
            </a:extLst>
          </p:cNvPr>
          <p:cNvGrpSpPr/>
          <p:nvPr/>
        </p:nvGrpSpPr>
        <p:grpSpPr>
          <a:xfrm>
            <a:off x="6120833" y="2988543"/>
            <a:ext cx="865564" cy="787663"/>
            <a:chOff x="5411411" y="2222897"/>
            <a:chExt cx="1071563" cy="975122"/>
          </a:xfrm>
        </p:grpSpPr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AE0003A1-0D19-4EA8-81A2-7558B778CB7E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21A38671-FAE5-428E-93D9-624F42533E43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1F88EEAA-D433-42CF-82E6-88CE34930FA3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CB2995FC-8686-4294-ACEB-E281D9BC11F9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A5B9DB35-B4F4-47C7-ACD9-C1489D59C7DA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</a:t>
              </a:r>
              <a:endParaRPr lang="zh-TW" altLang="en-US" sz="2800" dirty="0"/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3616B3C-9032-4637-91B3-7357F97F18D4}"/>
              </a:ext>
            </a:extLst>
          </p:cNvPr>
          <p:cNvGrpSpPr/>
          <p:nvPr/>
        </p:nvGrpSpPr>
        <p:grpSpPr>
          <a:xfrm>
            <a:off x="7685799" y="5213198"/>
            <a:ext cx="865564" cy="787663"/>
            <a:chOff x="5411411" y="2222897"/>
            <a:chExt cx="1071563" cy="975122"/>
          </a:xfrm>
        </p:grpSpPr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BF911686-B93D-49B0-B912-2238C8D33900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1E1E70B7-33B8-4E4D-987E-0DC3E22EBE2E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3B179452-EF0A-418E-987F-F70D48ED5F71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C24746C1-9837-4441-B19D-BFE303CF4B4B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34AE33E1-B7C5-4568-97A3-613BE2915CB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F209C517-6B03-4DD4-B3E6-2FC5251D6D5B}"/>
              </a:ext>
            </a:extLst>
          </p:cNvPr>
          <p:cNvGrpSpPr/>
          <p:nvPr/>
        </p:nvGrpSpPr>
        <p:grpSpPr>
          <a:xfrm>
            <a:off x="9334258" y="5202834"/>
            <a:ext cx="865564" cy="787663"/>
            <a:chOff x="5411411" y="2222897"/>
            <a:chExt cx="1071563" cy="975122"/>
          </a:xfrm>
        </p:grpSpPr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B80595C5-CB3D-49E3-B9F2-FB8F7450D0EC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A0164270-720D-41A8-9FB8-1C8DDE458B46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B9D09C86-68D6-4CEE-830E-03D7C3B6897A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7BE05038-D7C8-4E28-BEA7-9BF50E670799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77FD1B31-053C-4409-AA0B-8920D90F570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1</a:t>
              </a:r>
              <a:endParaRPr lang="zh-TW" altLang="en-US" sz="2800" dirty="0"/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B1D438F-541A-44ED-8054-197156D0F81C}"/>
              </a:ext>
            </a:extLst>
          </p:cNvPr>
          <p:cNvGrpSpPr/>
          <p:nvPr/>
        </p:nvGrpSpPr>
        <p:grpSpPr>
          <a:xfrm>
            <a:off x="8547719" y="4097689"/>
            <a:ext cx="865564" cy="787663"/>
            <a:chOff x="5411411" y="2222897"/>
            <a:chExt cx="1071563" cy="975122"/>
          </a:xfrm>
        </p:grpSpPr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92F953FD-3B0B-4389-9F66-6D5EC55AC883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716075A8-FB99-4B45-9767-23ECF20FB73A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0574FDCD-E294-4FD1-B6FA-C082E2C2B0E2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374DFD85-1BC2-41DD-9F17-72AEFA86B9FA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EA955BFE-22E7-4EC4-B349-7FAE7FFF6135}"/>
                </a:ext>
              </a:extLst>
            </p:cNvPr>
            <p:cNvSpPr txBox="1"/>
            <p:nvPr/>
          </p:nvSpPr>
          <p:spPr>
            <a:xfrm>
              <a:off x="5772354" y="2329876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88EA1371-A9E6-4F52-B610-41B236F53229}"/>
              </a:ext>
            </a:extLst>
          </p:cNvPr>
          <p:cNvGrpSpPr/>
          <p:nvPr/>
        </p:nvGrpSpPr>
        <p:grpSpPr>
          <a:xfrm>
            <a:off x="10121921" y="4092079"/>
            <a:ext cx="865564" cy="787663"/>
            <a:chOff x="5411411" y="2222897"/>
            <a:chExt cx="1071563" cy="975122"/>
          </a:xfrm>
        </p:grpSpPr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A1BF35A5-24B1-47F4-852F-D24E8E9B1B9E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1682CE57-5D11-41A6-9D42-42E43A6893F4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826289C6-AC39-4B76-8FB7-339DFCF9BDC2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>
              <a:extLst>
                <a:ext uri="{FF2B5EF4-FFF2-40B4-BE49-F238E27FC236}">
                  <a16:creationId xmlns:a16="http://schemas.microsoft.com/office/drawing/2014/main" id="{E879AD72-D087-46B4-9937-C4F93D0D6BB4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3D2F6E8-D0E2-4CE1-9BBC-644EF7400DE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2</a:t>
              </a:r>
              <a:endParaRPr lang="zh-TW" altLang="en-US" sz="2800" dirty="0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1778C896-2E1B-449C-80AD-ECB5F739E33F}"/>
              </a:ext>
            </a:extLst>
          </p:cNvPr>
          <p:cNvGrpSpPr/>
          <p:nvPr/>
        </p:nvGrpSpPr>
        <p:grpSpPr>
          <a:xfrm>
            <a:off x="9337533" y="2981324"/>
            <a:ext cx="865564" cy="787663"/>
            <a:chOff x="5411411" y="2222897"/>
            <a:chExt cx="1071563" cy="975122"/>
          </a:xfrm>
        </p:grpSpPr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E7E569CB-4575-4344-8301-05F0B030D89B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7CA6A6D5-F4E9-4B42-A415-34C9897DE8DA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F2626A4B-90A4-4F79-882F-3FFD93477764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482B0A32-B3BD-42B7-A282-81A43B4E82C8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1B1628B1-E0B3-48AD-BFD9-55ADC906F370}"/>
                </a:ext>
              </a:extLst>
            </p:cNvPr>
            <p:cNvSpPr txBox="1"/>
            <p:nvPr/>
          </p:nvSpPr>
          <p:spPr>
            <a:xfrm>
              <a:off x="5689811" y="2341668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%</a:t>
              </a:r>
              <a:endParaRPr lang="zh-TW" altLang="en-US" sz="2800" dirty="0"/>
            </a:p>
          </p:txBody>
        </p: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C01BABA2-7572-4D45-87BA-2160973A0870}"/>
              </a:ext>
            </a:extLst>
          </p:cNvPr>
          <p:cNvGrpSpPr/>
          <p:nvPr/>
        </p:nvGrpSpPr>
        <p:grpSpPr>
          <a:xfrm>
            <a:off x="7676274" y="1872803"/>
            <a:ext cx="865564" cy="787663"/>
            <a:chOff x="5411411" y="2222897"/>
            <a:chExt cx="1071563" cy="975122"/>
          </a:xfrm>
        </p:grpSpPr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BC22BB23-EEE0-45C5-81AC-4D368B08A4E1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DCDD6D31-DEC7-414E-AEF0-8ABE25B9C39B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29B36DD6-5AEA-4BBE-B7A2-3068A4473E2F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2ACEA57B-8469-470E-B55E-E02396FD54A1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AAFF46F1-EF90-4E06-861E-F84FC8E3F5C7}"/>
                </a:ext>
              </a:extLst>
            </p:cNvPr>
            <p:cNvSpPr txBox="1"/>
            <p:nvPr/>
          </p:nvSpPr>
          <p:spPr>
            <a:xfrm>
              <a:off x="5772354" y="2329876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</p:grp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5077185-38E5-4063-9DFE-ABEBF4A3FAE6}"/>
              </a:ext>
            </a:extLst>
          </p:cNvPr>
          <p:cNvCxnSpPr>
            <a:cxnSpLocks/>
            <a:stCxn id="112" idx="3"/>
            <a:endCxn id="76" idx="7"/>
          </p:cNvCxnSpPr>
          <p:nvPr/>
        </p:nvCxnSpPr>
        <p:spPr>
          <a:xfrm flipH="1">
            <a:off x="6804554" y="2478623"/>
            <a:ext cx="1053563" cy="6138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8452E0FE-A62B-49A8-AB90-6532E85F236F}"/>
              </a:ext>
            </a:extLst>
          </p:cNvPr>
          <p:cNvCxnSpPr>
            <a:cxnSpLocks/>
            <a:stCxn id="76" idx="3"/>
            <a:endCxn id="64" idx="7"/>
          </p:cNvCxnSpPr>
          <p:nvPr/>
        </p:nvCxnSpPr>
        <p:spPr>
          <a:xfrm flipH="1">
            <a:off x="5941647" y="3594363"/>
            <a:ext cx="361029" cy="597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BAD44C4-6D3D-4EC8-A29A-726901D7FC4C}"/>
              </a:ext>
            </a:extLst>
          </p:cNvPr>
          <p:cNvCxnSpPr>
            <a:cxnSpLocks/>
            <a:stCxn id="76" idx="5"/>
            <a:endCxn id="70" idx="1"/>
          </p:cNvCxnSpPr>
          <p:nvPr/>
        </p:nvCxnSpPr>
        <p:spPr>
          <a:xfrm>
            <a:off x="6804554" y="3594363"/>
            <a:ext cx="363686" cy="597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4CF38883-82FA-44B2-9266-C91E76F2147A}"/>
              </a:ext>
            </a:extLst>
          </p:cNvPr>
          <p:cNvCxnSpPr>
            <a:cxnSpLocks/>
            <a:stCxn id="64" idx="3"/>
            <a:endCxn id="2" idx="7"/>
          </p:cNvCxnSpPr>
          <p:nvPr/>
        </p:nvCxnSpPr>
        <p:spPr>
          <a:xfrm flipH="1">
            <a:off x="5062373" y="4693575"/>
            <a:ext cx="377396" cy="61755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255F0A8D-DA84-42B8-BFF3-08B4EB4CADC2}"/>
              </a:ext>
            </a:extLst>
          </p:cNvPr>
          <p:cNvCxnSpPr>
            <a:cxnSpLocks/>
            <a:stCxn id="58" idx="1"/>
            <a:endCxn id="64" idx="5"/>
          </p:cNvCxnSpPr>
          <p:nvPr/>
        </p:nvCxnSpPr>
        <p:spPr>
          <a:xfrm flipH="1" flipV="1">
            <a:off x="5941647" y="4693575"/>
            <a:ext cx="285785" cy="6199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D02F9127-0837-40CF-B17B-DF717773DA3B}"/>
              </a:ext>
            </a:extLst>
          </p:cNvPr>
          <p:cNvCxnSpPr>
            <a:cxnSpLocks/>
            <a:stCxn id="94" idx="3"/>
            <a:endCxn id="82" idx="7"/>
          </p:cNvCxnSpPr>
          <p:nvPr/>
        </p:nvCxnSpPr>
        <p:spPr>
          <a:xfrm flipH="1">
            <a:off x="8369520" y="4703509"/>
            <a:ext cx="360042" cy="6136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AAAC4A9C-D8F8-49C0-9728-576887614A15}"/>
              </a:ext>
            </a:extLst>
          </p:cNvPr>
          <p:cNvCxnSpPr>
            <a:cxnSpLocks/>
            <a:stCxn id="94" idx="5"/>
            <a:endCxn id="88" idx="1"/>
          </p:cNvCxnSpPr>
          <p:nvPr/>
        </p:nvCxnSpPr>
        <p:spPr>
          <a:xfrm>
            <a:off x="9231440" y="4703509"/>
            <a:ext cx="284661" cy="60326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B05B2B32-E99B-4B07-96B0-83E1A5DEF145}"/>
              </a:ext>
            </a:extLst>
          </p:cNvPr>
          <p:cNvCxnSpPr>
            <a:cxnSpLocks/>
            <a:stCxn id="106" idx="3"/>
            <a:endCxn id="94" idx="7"/>
          </p:cNvCxnSpPr>
          <p:nvPr/>
        </p:nvCxnSpPr>
        <p:spPr>
          <a:xfrm flipH="1">
            <a:off x="9231440" y="3587144"/>
            <a:ext cx="287936" cy="6144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CDC45FD7-4FC4-41B8-BA4F-706929565823}"/>
              </a:ext>
            </a:extLst>
          </p:cNvPr>
          <p:cNvCxnSpPr>
            <a:cxnSpLocks/>
            <a:stCxn id="106" idx="5"/>
            <a:endCxn id="100" idx="1"/>
          </p:cNvCxnSpPr>
          <p:nvPr/>
        </p:nvCxnSpPr>
        <p:spPr>
          <a:xfrm>
            <a:off x="10021254" y="3587144"/>
            <a:ext cx="282510" cy="60887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C20A8C87-5D36-48B7-8FEF-EA8B347CC4BF}"/>
              </a:ext>
            </a:extLst>
          </p:cNvPr>
          <p:cNvCxnSpPr>
            <a:cxnSpLocks/>
            <a:stCxn id="112" idx="5"/>
            <a:endCxn id="106" idx="1"/>
          </p:cNvCxnSpPr>
          <p:nvPr/>
        </p:nvCxnSpPr>
        <p:spPr>
          <a:xfrm>
            <a:off x="8359995" y="2478623"/>
            <a:ext cx="1159381" cy="60664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>
            <a:extLst>
              <a:ext uri="{FF2B5EF4-FFF2-40B4-BE49-F238E27FC236}">
                <a16:creationId xmlns:a16="http://schemas.microsoft.com/office/drawing/2014/main" id="{B5E03AE0-F99E-4BB4-8F7C-754656C7257D}"/>
              </a:ext>
            </a:extLst>
          </p:cNvPr>
          <p:cNvSpPr/>
          <p:nvPr/>
        </p:nvSpPr>
        <p:spPr>
          <a:xfrm>
            <a:off x="5335827" y="4087755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B34A94A3-F36B-4807-BAD4-423837CAC553}"/>
              </a:ext>
            </a:extLst>
          </p:cNvPr>
          <p:cNvSpPr/>
          <p:nvPr/>
        </p:nvSpPr>
        <p:spPr>
          <a:xfrm>
            <a:off x="5257926" y="4364735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46288DB8-C896-4891-B35B-C57849E13D75}"/>
              </a:ext>
            </a:extLst>
          </p:cNvPr>
          <p:cNvSpPr/>
          <p:nvPr/>
        </p:nvSpPr>
        <p:spPr>
          <a:xfrm>
            <a:off x="5612807" y="4719616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DE9EAA2E-B729-4E43-83A8-15C3C0B84101}"/>
              </a:ext>
            </a:extLst>
          </p:cNvPr>
          <p:cNvSpPr/>
          <p:nvPr/>
        </p:nvSpPr>
        <p:spPr>
          <a:xfrm>
            <a:off x="5967688" y="4364735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FD2FE1B-AED5-4FE4-9346-CFB31303DE48}"/>
              </a:ext>
            </a:extLst>
          </p:cNvPr>
          <p:cNvSpPr txBox="1"/>
          <p:nvPr/>
        </p:nvSpPr>
        <p:spPr>
          <a:xfrm>
            <a:off x="5520906" y="4193218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A37D990-66EF-47F6-979B-8B6257B421EE}"/>
              </a:ext>
            </a:extLst>
          </p:cNvPr>
          <p:cNvSpPr/>
          <p:nvPr/>
        </p:nvSpPr>
        <p:spPr>
          <a:xfrm>
            <a:off x="10048283" y="5485298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1011F6E-E755-439C-AF4B-73C2BF52EB59}"/>
              </a:ext>
            </a:extLst>
          </p:cNvPr>
          <p:cNvSpPr txBox="1"/>
          <p:nvPr/>
        </p:nvSpPr>
        <p:spPr>
          <a:xfrm>
            <a:off x="2317970" y="530525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1</a:t>
            </a:r>
            <a:endParaRPr lang="zh-TW" altLang="en-US" sz="6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F972C5-C1FA-4EBD-A960-39A3BE9BEBE9}"/>
              </a:ext>
            </a:extLst>
          </p:cNvPr>
          <p:cNvSpPr txBox="1"/>
          <p:nvPr/>
        </p:nvSpPr>
        <p:spPr>
          <a:xfrm>
            <a:off x="2255300" y="460621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4</a:t>
            </a:r>
            <a:endParaRPr lang="zh-TW" altLang="en-US" sz="6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64D77EB-FEB7-4018-AC18-992BF5B59F4C}"/>
              </a:ext>
            </a:extLst>
          </p:cNvPr>
          <p:cNvSpPr txBox="1"/>
          <p:nvPr/>
        </p:nvSpPr>
        <p:spPr>
          <a:xfrm>
            <a:off x="2263566" y="389158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1</a:t>
            </a:r>
            <a:endParaRPr lang="zh-TW" altLang="en-US" sz="6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CD8320A-38C1-4934-99EC-3AAB4B7B3DCD}"/>
              </a:ext>
            </a:extLst>
          </p:cNvPr>
          <p:cNvSpPr txBox="1"/>
          <p:nvPr/>
        </p:nvSpPr>
        <p:spPr>
          <a:xfrm>
            <a:off x="2317970" y="338572"/>
            <a:ext cx="574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3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39739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39 L -0.00013 0.00139 C 0.00065 -0.00231 0.00143 -0.00602 0.00221 -0.00972 C 0.00247 -0.01111 0.00299 -0.0125 0.00299 -0.01389 C 0.00299 -0.0213 0.00182 -0.02546 0.00065 -0.03194 C 0.00039 -0.03333 0.00026 -0.03495 -0.00013 -0.03611 C -0.00065 -0.0375 -0.0013 -0.03889 -0.00169 -0.04028 C -0.00208 -0.04167 -0.00208 -0.04352 -0.00247 -0.04444 C -0.00313 -0.04583 -0.00404 -0.0463 -0.00482 -0.04722 C -0.00534 -0.04861 -0.00573 -0.05023 -0.00638 -0.05139 C -0.00872 -0.05555 -0.00859 -0.05347 -0.01107 -0.05555 C -0.01198 -0.05648 -0.01263 -0.05787 -0.01341 -0.05833 C -0.0155 -0.05972 -0.01966 -0.06111 -0.01966 -0.06111 C -0.02461 -0.06065 -0.02969 -0.06088 -0.03451 -0.05972 C -0.0362 -0.05949 -0.03763 -0.05787 -0.03919 -0.05694 C -0.03997 -0.05648 -0.04089 -0.05648 -0.04154 -0.05555 C -0.04232 -0.05463 -0.0431 -0.0537 -0.04388 -0.05278 C -0.05039 -0.04722 -0.04193 -0.05671 -0.04857 -0.04861 C -0.05404 -0.06319 -0.04583 -0.04074 -0.05169 -0.05833 C -0.05274 -0.06134 -0.0543 -0.06366 -0.05482 -0.06667 C -0.05508 -0.06805 -0.05534 -0.06967 -0.0556 -0.07083 C -0.05612 -0.07245 -0.0569 -0.07361 -0.05716 -0.075 L -0.05951 -0.0875 C -0.05977 -0.08889 -0.0599 -0.09051 -0.06029 -0.09167 C -0.06081 -0.09305 -0.06159 -0.09444 -0.06185 -0.09583 C -0.06263 -0.09861 -0.0625 -0.10185 -0.06341 -0.10417 C -0.06797 -0.1162 -0.06263 -0.10116 -0.06576 -0.1125 C -0.06628 -0.11412 -0.06693 -0.11528 -0.06732 -0.11667 C -0.06927 -0.12338 -0.06654 -0.11898 -0.07044 -0.12361 C -0.07018 -0.125 -0.07018 -0.12685 -0.06966 -0.12778 C -0.06628 -0.13542 -0.0681 -0.12546 -0.06576 -0.13472 C -0.06511 -0.1375 -0.06419 -0.14305 -0.06419 -0.14305 C -0.06537 -0.15648 -0.06497 -0.14954 -0.06497 -0.16389 " pathEditMode="relative" ptsTypes="AAA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996 L -0.00013 0.00996 C -0.01315 0.00487 -0.00742 0.00649 -0.01731 0.0044 C -0.05963 0.00602 -0.07825 0.00718 -0.12747 0.00718 C -0.14166 0.00718 -0.1556 0.00625 -0.16966 0.00579 L -0.18841 0.00301 C -0.20859 0.00301 -0.22851 0.00394 -0.24856 0.0044 C -0.25195 0.00487 -0.25534 0.00579 -0.25872 0.00579 C -0.29922 0.00579 -0.29101 0.00672 -0.31263 0.00301 C -0.32057 -0.00069 -0.30937 0.00417 -0.32278 0.00024 C -0.3237 -0.00023 -0.32435 -0.00092 -0.32513 -0.00115 C -0.32721 -0.00185 -0.32942 -0.00208 -0.33138 -0.00254 C -0.34245 -0.00555 -0.32838 -0.00301 -0.34622 -0.00532 C -0.34791 -0.00625 -0.35182 -0.00787 -0.35325 -0.0081 C -0.36054 -0.00949 -0.36784 -0.01088 -0.37513 -0.01088 L -0.42044 -0.01226 L -0.49935 -0.01226 " pathEditMode="relative" ptsTypes="AAAAAAAAAAAAAAAAA"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0.003 L 0.00092 0.003 C 0.00118 -0.00348 0.00131 -0.01019 0.0017 -0.01644 C 0.00183 -0.02176 0.00235 -0.02663 0.00248 -0.03172 C 0.00287 -0.05903 0.00261 -0.08658 0.00326 -0.11366 C 0.00339 -0.12639 0.00482 -0.15116 0.00482 -0.15116 C 0.00456 -0.17917 0.00443 -0.20695 0.00404 -0.23473 C 0.00378 -0.24676 0.00313 -0.24908 0.00248 -0.25973 C 0.00209 -0.26413 0.00196 -0.26875 0.0017 -0.27338 C 0.00196 -0.3095 0.00196 -0.34584 0.00248 -0.38172 C 0.00248 -0.38473 0.003 -0.38727 0.00326 -0.39005 C 0.00352 -0.39329 0.00365 -0.39676 0.00404 -0.39977 C 0.00417 -0.40139 0.00456 -0.40255 0.00482 -0.40394 C 0.00508 -0.40625 0.00521 -0.4088 0.0056 -0.41088 C 0.00586 -0.41389 0.0073 -0.42315 0.00795 -0.42477 C 0.00899 -0.42755 0.01016 -0.43033 0.01107 -0.43311 C 0.01498 -0.44723 0.0099 -0.42987 0.01498 -0.44422 C 0.01836 -0.45417 0.01433 -0.44607 0.01889 -0.45394 C 0.01915 -0.45533 0.01928 -0.45695 0.01967 -0.45811 C 0.02006 -0.45973 0.02058 -0.46112 0.02123 -0.46227 C 0.02266 -0.46621 0.02435 -0.46968 0.02592 -0.47338 C 0.02956 -0.48334 0.02487 -0.47107 0.02982 -0.48311 C 0.03152 -0.4875 0.03152 -0.48843 0.03373 -0.49283 C 0.03438 -0.49445 0.03529 -0.49561 0.03607 -0.497 C 0.03659 -0.49838 0.03685 -0.5 0.03764 -0.50116 C 0.03829 -0.50255 0.0392 -0.50278 0.03998 -0.50394 C 0.04571 -0.51436 0.03907 -0.50579 0.04467 -0.51227 C 0.04766 -0.52038 0.04441 -0.5132 0.04857 -0.51922 L 0.05326 -0.52755 " pathEditMode="relative" ptsTypes="AAAAAAAAAAAAAAAAAAAAAAAAAAA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 -0.00116 L 0.00248 -0.00116 C 0.00274 -0.02199 0.00274 -0.04305 0.00326 -0.06366 C 0.00326 -0.06713 0.00378 -0.07014 0.00404 -0.07338 C 0.0043 -0.08079 0.00443 -0.08842 0.00482 -0.0956 C 0.00495 -0.10185 0.00534 -0.10764 0.0056 -0.11366 C 0.00534 -0.17801 0.00534 -0.24259 0.00482 -0.30671 C 0.00456 -0.33379 0.00339 -0.36041 0.00326 -0.38727 C 0.003 -0.41458 0.00274 -0.44213 0.00248 -0.46921 C 0.00222 -0.48704 0.00209 -0.50463 0.0017 -0.52199 C 0.00118 -0.5412 0.00131 -0.52708 0.00013 -0.53727 C -0.00026 -0.54004 -0.00039 -0.54305 -0.00065 -0.5456 C -0.00091 -0.54722 -0.0013 -0.54838 -0.00143 -0.54977 C -0.00182 -0.55162 -0.00195 -0.5537 -0.00221 -0.55532 C -0.00247 -0.55694 -0.0026 -0.55856 -0.00299 -0.55949 C -0.00364 -0.56088 -0.00455 -0.56134 -0.00533 -0.56227 C -0.00677 -0.56967 -0.00573 -0.56528 -0.00924 -0.57477 C -0.00976 -0.57616 -0.01054 -0.57754 -0.0108 -0.57893 C -0.01224 -0.58634 -0.01119 -0.58194 -0.01471 -0.59143 C -0.01523 -0.59282 -0.01601 -0.59421 -0.01627 -0.5956 C -0.01653 -0.59699 -0.01666 -0.59884 -0.01705 -0.59977 C -0.0177 -0.60116 -0.01862 -0.60162 -0.0194 -0.60254 C -0.02083 -0.60995 -0.01979 -0.60555 -0.0233 -0.61504 C -0.02382 -0.61643 -0.02408 -0.61875 -0.02487 -0.61921 C -0.02851 -0.62153 -0.02643 -0.62037 -0.03112 -0.62199 L -0.03268 -0.62616 " pathEditMode="relative" ptsTypes="AAAAAAAAAAAAAAAAAAAAAAAA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023 L 0.00117 0.00023 C 0.00143 0.01088 0.00156 0.02153 0.00196 0.03218 C 0.00248 0.04676 0.00196 0.04306 0.00352 0.05162 C 0.00547 0.07963 0.00482 0.06528 0.00352 0.11829 C 0.00339 0.12106 0.00287 0.12361 0.00274 0.12662 C 0.00143 0.14699 0.003 0.13727 0.00117 0.14745 C 0.00091 0.15116 0.00065 0.15486 0.00039 0.15856 C 0.00013 0.16088 -0.00026 0.16296 -0.00039 0.16551 C -0.00078 0.16898 -0.00091 0.17292 -0.00117 0.17662 C -0.00143 0.1794 -0.00182 0.18194 -0.00195 0.18495 C -0.0026 0.19375 -0.00325 0.21435 -0.00351 0.22245 C -0.00325 0.26042 -0.00312 0.29838 -0.00273 0.33634 C -0.00182 0.43495 -0.00312 0.3581 -0.00117 0.39606 C 0.00013 0.42153 -0.0013 0.40764 0.00039 0.42245 C 0.00065 0.4331 0.00078 0.44375 0.00117 0.4544 C 0.0013 0.46134 0.00196 0.46806 0.00196 0.47523 C 0.00196 0.50023 0.00169 0.52523 0.00117 0.55023 C 0.00091 0.56181 -0.00039 0.58495 -0.00039 0.58495 C -0.00013 0.6 0.00039 0.61528 0.00039 0.63079 " pathEditMode="relative" ptsTypes="AAAAAAAAAAAAAAAAAA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8" grpId="0" animBg="1"/>
      <p:bldP spid="7" grpId="0"/>
      <p:bldP spid="7" grpId="1"/>
      <p:bldP spid="9" grpId="0"/>
      <p:bldP spid="9" grpId="1"/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EED942B0-FE4C-4641-89CE-AE39176F89C9}"/>
              </a:ext>
            </a:extLst>
          </p:cNvPr>
          <p:cNvGrpSpPr/>
          <p:nvPr/>
        </p:nvGrpSpPr>
        <p:grpSpPr>
          <a:xfrm>
            <a:off x="1781174" y="1711554"/>
            <a:ext cx="1628776" cy="4450556"/>
            <a:chOff x="807243" y="1771650"/>
            <a:chExt cx="1628776" cy="4450556"/>
          </a:xfrm>
        </p:grpSpPr>
        <p:sp>
          <p:nvSpPr>
            <p:cNvPr id="12" name="圓柱形 11">
              <a:extLst>
                <a:ext uri="{FF2B5EF4-FFF2-40B4-BE49-F238E27FC236}">
                  <a16:creationId xmlns:a16="http://schemas.microsoft.com/office/drawing/2014/main" id="{E29AF47E-FE9D-4A11-8B5E-F193EA48B04C}"/>
                </a:ext>
              </a:extLst>
            </p:cNvPr>
            <p:cNvSpPr/>
            <p:nvPr/>
          </p:nvSpPr>
          <p:spPr>
            <a:xfrm>
              <a:off x="807244" y="1771650"/>
              <a:ext cx="1628775" cy="4450556"/>
            </a:xfrm>
            <a:prstGeom prst="can">
              <a:avLst>
                <a:gd name="adj" fmla="val 30263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2444A51-1BA6-46D0-8E02-27670A0DAEA3}"/>
                </a:ext>
              </a:extLst>
            </p:cNvPr>
            <p:cNvSpPr/>
            <p:nvPr/>
          </p:nvSpPr>
          <p:spPr>
            <a:xfrm>
              <a:off x="807243" y="5722143"/>
              <a:ext cx="1628775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61B98C9-9140-46B6-9261-0FF861279FF7}"/>
              </a:ext>
            </a:extLst>
          </p:cNvPr>
          <p:cNvSpPr txBox="1"/>
          <p:nvPr/>
        </p:nvSpPr>
        <p:spPr>
          <a:xfrm>
            <a:off x="10158412" y="38576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80656BF-AD8B-4D16-BB60-8B027B5CACD7}"/>
              </a:ext>
            </a:extLst>
          </p:cNvPr>
          <p:cNvSpPr txBox="1"/>
          <p:nvPr/>
        </p:nvSpPr>
        <p:spPr>
          <a:xfrm>
            <a:off x="8895701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2</a:t>
            </a:r>
            <a:endParaRPr lang="zh-TW" altLang="en-US" sz="60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9E52AAA-6E46-41B3-B63B-7DEBB4BDCEDA}"/>
              </a:ext>
            </a:extLst>
          </p:cNvPr>
          <p:cNvSpPr txBox="1"/>
          <p:nvPr/>
        </p:nvSpPr>
        <p:spPr>
          <a:xfrm>
            <a:off x="9446907" y="385762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%</a:t>
            </a:r>
            <a:endParaRPr lang="zh-TW" altLang="en-US" sz="6000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A6899D25-DB71-476D-B9E0-8C1478D91E66}"/>
              </a:ext>
            </a:extLst>
          </p:cNvPr>
          <p:cNvSpPr/>
          <p:nvPr/>
        </p:nvSpPr>
        <p:spPr>
          <a:xfrm>
            <a:off x="4456553" y="5207184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D1C82468-9332-4EF1-8CCD-727A30B2180D}"/>
              </a:ext>
            </a:extLst>
          </p:cNvPr>
          <p:cNvSpPr/>
          <p:nvPr/>
        </p:nvSpPr>
        <p:spPr>
          <a:xfrm>
            <a:off x="4378652" y="5484164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80CF851-F7DD-46C0-8469-85F84B36E56D}"/>
              </a:ext>
            </a:extLst>
          </p:cNvPr>
          <p:cNvSpPr/>
          <p:nvPr/>
        </p:nvSpPr>
        <p:spPr>
          <a:xfrm>
            <a:off x="4733533" y="5839045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BEF8498-31E6-424F-898A-53C7510033E8}"/>
              </a:ext>
            </a:extLst>
          </p:cNvPr>
          <p:cNvSpPr/>
          <p:nvPr/>
        </p:nvSpPr>
        <p:spPr>
          <a:xfrm>
            <a:off x="5088414" y="5484164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E5CCC38-BCB1-4B9A-93A6-1D7B76CC7263}"/>
              </a:ext>
            </a:extLst>
          </p:cNvPr>
          <p:cNvSpPr txBox="1"/>
          <p:nvPr/>
        </p:nvSpPr>
        <p:spPr>
          <a:xfrm>
            <a:off x="4641632" y="5312647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4CD493-ABC3-44C0-8BB3-362C72232EF4}"/>
              </a:ext>
            </a:extLst>
          </p:cNvPr>
          <p:cNvSpPr/>
          <p:nvPr/>
        </p:nvSpPr>
        <p:spPr>
          <a:xfrm>
            <a:off x="6123490" y="5209591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849C8B8E-6F29-4EE9-AA53-6E411C3E51F1}"/>
              </a:ext>
            </a:extLst>
          </p:cNvPr>
          <p:cNvSpPr/>
          <p:nvPr/>
        </p:nvSpPr>
        <p:spPr>
          <a:xfrm>
            <a:off x="6045589" y="5486571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2AFEBE78-9F84-44EC-AFC5-3B147A5C1EC8}"/>
              </a:ext>
            </a:extLst>
          </p:cNvPr>
          <p:cNvSpPr/>
          <p:nvPr/>
        </p:nvSpPr>
        <p:spPr>
          <a:xfrm>
            <a:off x="6400470" y="5841452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74D624D2-9DC2-4A5B-9076-D1E6BA066EB3}"/>
              </a:ext>
            </a:extLst>
          </p:cNvPr>
          <p:cNvSpPr/>
          <p:nvPr/>
        </p:nvSpPr>
        <p:spPr>
          <a:xfrm>
            <a:off x="6755351" y="5486571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4109A21-EA98-49DB-956E-4829F6ECC190}"/>
              </a:ext>
            </a:extLst>
          </p:cNvPr>
          <p:cNvSpPr txBox="1"/>
          <p:nvPr/>
        </p:nvSpPr>
        <p:spPr>
          <a:xfrm>
            <a:off x="6308569" y="5315054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0B56E621-FC3C-48A5-ACFA-68DD6FE7ECC6}"/>
              </a:ext>
            </a:extLst>
          </p:cNvPr>
          <p:cNvGrpSpPr/>
          <p:nvPr/>
        </p:nvGrpSpPr>
        <p:grpSpPr>
          <a:xfrm>
            <a:off x="6986397" y="4087755"/>
            <a:ext cx="865564" cy="787663"/>
            <a:chOff x="5411411" y="2222897"/>
            <a:chExt cx="1071563" cy="975122"/>
          </a:xfrm>
        </p:grpSpPr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010752AD-F09B-4074-BFE8-EEEBDB0585D5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B43ACCB7-D5B9-44AB-9207-0DBD0417F761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EE19A0E7-7E3A-471F-9789-AA8C2051B4C6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7599CCA5-A051-4919-BCBF-0B562B1B9EBE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EF93B37E-710D-4576-B644-A43992F48FF4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5</a:t>
              </a:r>
              <a:endParaRPr lang="zh-TW" altLang="en-US" sz="2800" dirty="0"/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4387DEF-D659-4B54-A85C-DA2A185FC58C}"/>
              </a:ext>
            </a:extLst>
          </p:cNvPr>
          <p:cNvGrpSpPr/>
          <p:nvPr/>
        </p:nvGrpSpPr>
        <p:grpSpPr>
          <a:xfrm>
            <a:off x="6120833" y="2988543"/>
            <a:ext cx="865564" cy="787663"/>
            <a:chOff x="5411411" y="2222897"/>
            <a:chExt cx="1071563" cy="975122"/>
          </a:xfrm>
        </p:grpSpPr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AE0003A1-0D19-4EA8-81A2-7558B778CB7E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21A38671-FAE5-428E-93D9-624F42533E43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1F88EEAA-D433-42CF-82E6-88CE34930FA3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CB2995FC-8686-4294-ACEB-E281D9BC11F9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A5B9DB35-B4F4-47C7-ACD9-C1489D59C7DA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</a:t>
              </a:r>
              <a:endParaRPr lang="zh-TW" altLang="en-US" sz="2800" dirty="0"/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3616B3C-9032-4637-91B3-7357F97F18D4}"/>
              </a:ext>
            </a:extLst>
          </p:cNvPr>
          <p:cNvGrpSpPr/>
          <p:nvPr/>
        </p:nvGrpSpPr>
        <p:grpSpPr>
          <a:xfrm>
            <a:off x="7685799" y="5213198"/>
            <a:ext cx="865564" cy="787663"/>
            <a:chOff x="5411411" y="2222897"/>
            <a:chExt cx="1071563" cy="975122"/>
          </a:xfrm>
        </p:grpSpPr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BF911686-B93D-49B0-B912-2238C8D33900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1E1E70B7-33B8-4E4D-987E-0DC3E22EBE2E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3B179452-EF0A-418E-987F-F70D48ED5F71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C24746C1-9837-4441-B19D-BFE303CF4B4B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34AE33E1-B7C5-4568-97A3-613BE2915CB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F209C517-6B03-4DD4-B3E6-2FC5251D6D5B}"/>
              </a:ext>
            </a:extLst>
          </p:cNvPr>
          <p:cNvGrpSpPr/>
          <p:nvPr/>
        </p:nvGrpSpPr>
        <p:grpSpPr>
          <a:xfrm>
            <a:off x="9334258" y="5202834"/>
            <a:ext cx="865564" cy="787663"/>
            <a:chOff x="5411411" y="2222897"/>
            <a:chExt cx="1071563" cy="975122"/>
          </a:xfrm>
        </p:grpSpPr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B80595C5-CB3D-49E3-B9F2-FB8F7450D0EC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A0164270-720D-41A8-9FB8-1C8DDE458B46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B9D09C86-68D6-4CEE-830E-03D7C3B6897A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7BE05038-D7C8-4E28-BEA7-9BF50E670799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77FD1B31-053C-4409-AA0B-8920D90F570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1</a:t>
              </a:r>
              <a:endParaRPr lang="zh-TW" altLang="en-US" sz="2800" dirty="0"/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B1D438F-541A-44ED-8054-197156D0F81C}"/>
              </a:ext>
            </a:extLst>
          </p:cNvPr>
          <p:cNvGrpSpPr/>
          <p:nvPr/>
        </p:nvGrpSpPr>
        <p:grpSpPr>
          <a:xfrm>
            <a:off x="8547719" y="4097689"/>
            <a:ext cx="865564" cy="787663"/>
            <a:chOff x="5411411" y="2222897"/>
            <a:chExt cx="1071563" cy="975122"/>
          </a:xfrm>
        </p:grpSpPr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92F953FD-3B0B-4389-9F66-6D5EC55AC883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716075A8-FB99-4B45-9767-23ECF20FB73A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0574FDCD-E294-4FD1-B6FA-C082E2C2B0E2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374DFD85-1BC2-41DD-9F17-72AEFA86B9FA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EA955BFE-22E7-4EC4-B349-7FAE7FFF6135}"/>
                </a:ext>
              </a:extLst>
            </p:cNvPr>
            <p:cNvSpPr txBox="1"/>
            <p:nvPr/>
          </p:nvSpPr>
          <p:spPr>
            <a:xfrm>
              <a:off x="5772354" y="2329876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88EA1371-A9E6-4F52-B610-41B236F53229}"/>
              </a:ext>
            </a:extLst>
          </p:cNvPr>
          <p:cNvGrpSpPr/>
          <p:nvPr/>
        </p:nvGrpSpPr>
        <p:grpSpPr>
          <a:xfrm>
            <a:off x="10121921" y="4092079"/>
            <a:ext cx="865564" cy="787663"/>
            <a:chOff x="5411411" y="2222897"/>
            <a:chExt cx="1071563" cy="975122"/>
          </a:xfrm>
        </p:grpSpPr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A1BF35A5-24B1-47F4-852F-D24E8E9B1B9E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1682CE57-5D11-41A6-9D42-42E43A6893F4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826289C6-AC39-4B76-8FB7-339DFCF9BDC2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>
              <a:extLst>
                <a:ext uri="{FF2B5EF4-FFF2-40B4-BE49-F238E27FC236}">
                  <a16:creationId xmlns:a16="http://schemas.microsoft.com/office/drawing/2014/main" id="{E879AD72-D087-46B4-9937-C4F93D0D6BB4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3D2F6E8-D0E2-4CE1-9BBC-644EF7400DE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2</a:t>
              </a:r>
              <a:endParaRPr lang="zh-TW" altLang="en-US" sz="2800" dirty="0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1778C896-2E1B-449C-80AD-ECB5F739E33F}"/>
              </a:ext>
            </a:extLst>
          </p:cNvPr>
          <p:cNvGrpSpPr/>
          <p:nvPr/>
        </p:nvGrpSpPr>
        <p:grpSpPr>
          <a:xfrm>
            <a:off x="9337533" y="2981324"/>
            <a:ext cx="865564" cy="787663"/>
            <a:chOff x="5411411" y="2222897"/>
            <a:chExt cx="1071563" cy="975122"/>
          </a:xfrm>
        </p:grpSpPr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E7E569CB-4575-4344-8301-05F0B030D89B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7CA6A6D5-F4E9-4B42-A415-34C9897DE8DA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F2626A4B-90A4-4F79-882F-3FFD93477764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482B0A32-B3BD-42B7-A282-81A43B4E82C8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1B1628B1-E0B3-48AD-BFD9-55ADC906F370}"/>
                </a:ext>
              </a:extLst>
            </p:cNvPr>
            <p:cNvSpPr txBox="1"/>
            <p:nvPr/>
          </p:nvSpPr>
          <p:spPr>
            <a:xfrm>
              <a:off x="5689811" y="2341668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%</a:t>
              </a:r>
              <a:endParaRPr lang="zh-TW" altLang="en-US" sz="2800" dirty="0"/>
            </a:p>
          </p:txBody>
        </p: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C01BABA2-7572-4D45-87BA-2160973A0870}"/>
              </a:ext>
            </a:extLst>
          </p:cNvPr>
          <p:cNvGrpSpPr/>
          <p:nvPr/>
        </p:nvGrpSpPr>
        <p:grpSpPr>
          <a:xfrm>
            <a:off x="7676274" y="1872803"/>
            <a:ext cx="865564" cy="787663"/>
            <a:chOff x="5411411" y="2222897"/>
            <a:chExt cx="1071563" cy="975122"/>
          </a:xfrm>
        </p:grpSpPr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BC22BB23-EEE0-45C5-81AC-4D368B08A4E1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DCDD6D31-DEC7-414E-AEF0-8ABE25B9C39B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29B36DD6-5AEA-4BBE-B7A2-3068A4473E2F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2ACEA57B-8469-470E-B55E-E02396FD54A1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AAFF46F1-EF90-4E06-861E-F84FC8E3F5C7}"/>
                </a:ext>
              </a:extLst>
            </p:cNvPr>
            <p:cNvSpPr txBox="1"/>
            <p:nvPr/>
          </p:nvSpPr>
          <p:spPr>
            <a:xfrm>
              <a:off x="5772354" y="2329876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</p:grp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5077185-38E5-4063-9DFE-ABEBF4A3FAE6}"/>
              </a:ext>
            </a:extLst>
          </p:cNvPr>
          <p:cNvCxnSpPr>
            <a:cxnSpLocks/>
            <a:stCxn id="112" idx="3"/>
            <a:endCxn id="76" idx="7"/>
          </p:cNvCxnSpPr>
          <p:nvPr/>
        </p:nvCxnSpPr>
        <p:spPr>
          <a:xfrm flipH="1">
            <a:off x="6804554" y="2478623"/>
            <a:ext cx="1053563" cy="6138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8452E0FE-A62B-49A8-AB90-6532E85F236F}"/>
              </a:ext>
            </a:extLst>
          </p:cNvPr>
          <p:cNvCxnSpPr>
            <a:cxnSpLocks/>
            <a:stCxn id="76" idx="3"/>
            <a:endCxn id="64" idx="7"/>
          </p:cNvCxnSpPr>
          <p:nvPr/>
        </p:nvCxnSpPr>
        <p:spPr>
          <a:xfrm flipH="1">
            <a:off x="5941647" y="3594363"/>
            <a:ext cx="361029" cy="597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BAD44C4-6D3D-4EC8-A29A-726901D7FC4C}"/>
              </a:ext>
            </a:extLst>
          </p:cNvPr>
          <p:cNvCxnSpPr>
            <a:cxnSpLocks/>
            <a:stCxn id="76" idx="5"/>
            <a:endCxn id="70" idx="1"/>
          </p:cNvCxnSpPr>
          <p:nvPr/>
        </p:nvCxnSpPr>
        <p:spPr>
          <a:xfrm>
            <a:off x="6804554" y="3594363"/>
            <a:ext cx="363686" cy="597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4CF38883-82FA-44B2-9266-C91E76F2147A}"/>
              </a:ext>
            </a:extLst>
          </p:cNvPr>
          <p:cNvCxnSpPr>
            <a:cxnSpLocks/>
            <a:stCxn id="64" idx="3"/>
            <a:endCxn id="2" idx="7"/>
          </p:cNvCxnSpPr>
          <p:nvPr/>
        </p:nvCxnSpPr>
        <p:spPr>
          <a:xfrm flipH="1">
            <a:off x="5062373" y="4693575"/>
            <a:ext cx="377396" cy="61755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255F0A8D-DA84-42B8-BFF3-08B4EB4CADC2}"/>
              </a:ext>
            </a:extLst>
          </p:cNvPr>
          <p:cNvCxnSpPr>
            <a:cxnSpLocks/>
            <a:stCxn id="58" idx="1"/>
            <a:endCxn id="64" idx="5"/>
          </p:cNvCxnSpPr>
          <p:nvPr/>
        </p:nvCxnSpPr>
        <p:spPr>
          <a:xfrm flipH="1" flipV="1">
            <a:off x="5941647" y="4693575"/>
            <a:ext cx="285785" cy="6199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D02F9127-0837-40CF-B17B-DF717773DA3B}"/>
              </a:ext>
            </a:extLst>
          </p:cNvPr>
          <p:cNvCxnSpPr>
            <a:cxnSpLocks/>
            <a:stCxn id="94" idx="3"/>
            <a:endCxn id="82" idx="7"/>
          </p:cNvCxnSpPr>
          <p:nvPr/>
        </p:nvCxnSpPr>
        <p:spPr>
          <a:xfrm flipH="1">
            <a:off x="8369520" y="4703509"/>
            <a:ext cx="360042" cy="6136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AAAC4A9C-D8F8-49C0-9728-576887614A15}"/>
              </a:ext>
            </a:extLst>
          </p:cNvPr>
          <p:cNvCxnSpPr>
            <a:cxnSpLocks/>
            <a:stCxn id="94" idx="5"/>
            <a:endCxn id="88" idx="1"/>
          </p:cNvCxnSpPr>
          <p:nvPr/>
        </p:nvCxnSpPr>
        <p:spPr>
          <a:xfrm>
            <a:off x="9231440" y="4703509"/>
            <a:ext cx="284661" cy="60326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B05B2B32-E99B-4B07-96B0-83E1A5DEF145}"/>
              </a:ext>
            </a:extLst>
          </p:cNvPr>
          <p:cNvCxnSpPr>
            <a:cxnSpLocks/>
            <a:stCxn id="106" idx="3"/>
            <a:endCxn id="94" idx="7"/>
          </p:cNvCxnSpPr>
          <p:nvPr/>
        </p:nvCxnSpPr>
        <p:spPr>
          <a:xfrm flipH="1">
            <a:off x="9231440" y="3587144"/>
            <a:ext cx="287936" cy="6144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CDC45FD7-4FC4-41B8-BA4F-706929565823}"/>
              </a:ext>
            </a:extLst>
          </p:cNvPr>
          <p:cNvCxnSpPr>
            <a:cxnSpLocks/>
            <a:stCxn id="106" idx="5"/>
            <a:endCxn id="100" idx="1"/>
          </p:cNvCxnSpPr>
          <p:nvPr/>
        </p:nvCxnSpPr>
        <p:spPr>
          <a:xfrm>
            <a:off x="10021254" y="3587144"/>
            <a:ext cx="282510" cy="60887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C20A8C87-5D36-48B7-8FEF-EA8B347CC4BF}"/>
              </a:ext>
            </a:extLst>
          </p:cNvPr>
          <p:cNvCxnSpPr>
            <a:cxnSpLocks/>
            <a:stCxn id="112" idx="5"/>
            <a:endCxn id="106" idx="1"/>
          </p:cNvCxnSpPr>
          <p:nvPr/>
        </p:nvCxnSpPr>
        <p:spPr>
          <a:xfrm>
            <a:off x="8359995" y="2478623"/>
            <a:ext cx="1159381" cy="60664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>
            <a:extLst>
              <a:ext uri="{FF2B5EF4-FFF2-40B4-BE49-F238E27FC236}">
                <a16:creationId xmlns:a16="http://schemas.microsoft.com/office/drawing/2014/main" id="{B5E03AE0-F99E-4BB4-8F7C-754656C7257D}"/>
              </a:ext>
            </a:extLst>
          </p:cNvPr>
          <p:cNvSpPr/>
          <p:nvPr/>
        </p:nvSpPr>
        <p:spPr>
          <a:xfrm>
            <a:off x="5335827" y="4087755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B34A94A3-F36B-4807-BAD4-423837CAC553}"/>
              </a:ext>
            </a:extLst>
          </p:cNvPr>
          <p:cNvSpPr/>
          <p:nvPr/>
        </p:nvSpPr>
        <p:spPr>
          <a:xfrm>
            <a:off x="5257926" y="4364735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46288DB8-C896-4891-B35B-C57849E13D75}"/>
              </a:ext>
            </a:extLst>
          </p:cNvPr>
          <p:cNvSpPr/>
          <p:nvPr/>
        </p:nvSpPr>
        <p:spPr>
          <a:xfrm>
            <a:off x="5612807" y="4719616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DE9EAA2E-B729-4E43-83A8-15C3C0B84101}"/>
              </a:ext>
            </a:extLst>
          </p:cNvPr>
          <p:cNvSpPr/>
          <p:nvPr/>
        </p:nvSpPr>
        <p:spPr>
          <a:xfrm>
            <a:off x="5967688" y="4364735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FD2FE1B-AED5-4FE4-9346-CFB31303DE48}"/>
              </a:ext>
            </a:extLst>
          </p:cNvPr>
          <p:cNvSpPr txBox="1"/>
          <p:nvPr/>
        </p:nvSpPr>
        <p:spPr>
          <a:xfrm>
            <a:off x="5520906" y="4193218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A37D990-66EF-47F6-979B-8B6257B421EE}"/>
              </a:ext>
            </a:extLst>
          </p:cNvPr>
          <p:cNvSpPr/>
          <p:nvPr/>
        </p:nvSpPr>
        <p:spPr>
          <a:xfrm>
            <a:off x="9257482" y="4380667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1011F6E-E755-439C-AF4B-73C2BF52EB59}"/>
              </a:ext>
            </a:extLst>
          </p:cNvPr>
          <p:cNvSpPr txBox="1"/>
          <p:nvPr/>
        </p:nvSpPr>
        <p:spPr>
          <a:xfrm>
            <a:off x="2317970" y="530525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1</a:t>
            </a:r>
            <a:endParaRPr lang="zh-TW" altLang="en-US" sz="6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470B1F8-4E89-484E-87C4-EB5324FE1AE6}"/>
              </a:ext>
            </a:extLst>
          </p:cNvPr>
          <p:cNvSpPr txBox="1"/>
          <p:nvPr/>
        </p:nvSpPr>
        <p:spPr>
          <a:xfrm>
            <a:off x="2325821" y="4658053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3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55925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139 L 5E-6 0.00139 C 0.00053 -0.00278 0.00131 -0.00694 0.00157 -0.01111 C 0.0017 -0.01505 0.00014 -0.02639 -0.00234 -0.02778 C -0.00312 -0.02824 -0.00403 -0.0287 -0.00468 -0.02917 C -0.0108 -0.03472 -0.00351 -0.02986 -0.00937 -0.03333 C -0.00377 -0.04005 -0.01067 -0.03079 -0.00546 -0.04444 C -0.00442 -0.04722 -0.00299 -0.04977 -0.00234 -0.05278 C -0.00208 -0.05417 -0.00208 -0.05579 -0.00156 -0.05694 C -0.00065 -0.05995 0.00092 -0.06227 0.00157 -0.06528 C 0.00209 -0.06806 0.00209 -0.0713 0.00313 -0.07361 C 0.00365 -0.075 0.0043 -0.07639 0.00468 -0.07778 C 0.00533 -0.08056 0.00521 -0.0838 0.00626 -0.08611 C 0.01068 -0.09815 0.00533 -0.0831 0.0086 -0.09444 C 0.00899 -0.09606 0.00977 -0.09722 0.01016 -0.09861 C 0.01224 -0.10718 0.01133 -0.10671 0.01251 -0.11528 C 0.01263 -0.1169 0.01303 -0.11806 0.01329 -0.11944 C 0.01459 -0.11921 0.01915 -0.11875 0.0211 -0.11667 C 0.02904 -0.1088 0.02278 -0.11296 0.02813 -0.10972 C 0.03021 -0.11019 0.0323 -0.11042 0.03438 -0.11111 C 0.03593 -0.11181 0.03751 -0.11296 0.03907 -0.11389 L 0.04141 -0.11528 L 0.04376 -0.11667 C 0.04454 -0.11713 0.04532 -0.11736 0.0461 -0.11806 C 0.04688 -0.11898 0.04753 -0.12037 0.04844 -0.12083 C 0.04987 -0.12222 0.05313 -0.12361 0.05313 -0.12361 C 0.05365 -0.12083 0.05417 -0.11829 0.05469 -0.11528 C 0.05495 -0.11343 0.05495 -0.11157 0.05547 -0.10972 C 0.05573 -0.10833 0.05665 -0.10718 0.05704 -0.10556 L 0.05938 -0.09306 C 0.05964 -0.09167 0.05964 -0.09028 0.06016 -0.08889 L 0.06329 -0.08056 C 0.06381 -0.07917 0.06446 -0.07801 0.06485 -0.07639 C 0.06758 -0.06134 0.06303 -0.08426 0.06719 -0.06806 C 0.06784 -0.06551 0.06771 -0.06227 0.06876 -0.05972 L 0.07188 -0.05139 C 0.0724 -0.05 0.07305 -0.04884 0.07344 -0.04722 C 0.0737 -0.04583 0.0737 -0.04444 0.07422 -0.04306 C 0.07514 -0.04028 0.07735 -0.03472 0.07735 -0.03472 C 0.07657 -0.0338 0.07553 -0.03333 0.07501 -0.03194 C 0.07448 -0.03102 0.07448 -0.02917 0.07422 -0.02778 C 0.0737 -0.02639 0.07292 -0.02523 0.07266 -0.02361 C 0.07188 -0.02106 0.07162 -0.01806 0.0711 -0.01528 L 0.07032 -0.01111 L 0.06954 -0.00694 C 0.06954 -0.00532 0.06954 0.00764 0.0711 0.0125 C 0.07201 0.01528 0.07266 0.01898 0.07422 0.02083 L 0.07657 0.02361 C 0.07709 0.025 0.07735 0.02639 0.07813 0.02778 C 0.07878 0.02894 0.07982 0.02917 0.08047 0.03056 C 0.08477 0.04005 0.07683 0.0294 0.0836 0.0375 C 0.08503 0.0456 0.08308 0.03796 0.08672 0.04444 C 0.08737 0.0456 0.08751 0.04745 0.08829 0.04861 C 0.08868 0.04931 0.09349 0.05116 0.09376 0.05139 C 0.09597 0.05093 0.10717 0.05 0.11094 0.04861 C 0.11251 0.04792 0.1142 0.04745 0.11563 0.04583 L 0.12032 0.04028 L 0.12266 0.0375 L 0.12579 0.02917 C 0.12631 0.02778 0.12696 0.02639 0.12735 0.025 L 0.12891 0.01667 C 0.12969 0.00023 0.12839 0.00579 0.13047 -0.00139 " pathEditMode="relative" ptsTypes="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00024 L 0.00157 0.00024 C -0.03073 0.00278 -0.00065 0.00093 -0.04375 0.00024 L -0.14532 -0.00115 L -0.17344 -0.00393 C -0.1754 -0.00439 -0.17722 -0.00486 -0.17891 -0.00532 C -0.18034 -0.00578 -0.18152 -0.00671 -0.18282 -0.00671 C -0.1875 -0.00763 -0.19219 -0.00763 -0.19688 -0.0081 L -0.22344 -0.00671 C -0.2254 -0.00671 -0.22709 -0.00578 -0.22891 -0.00532 C -0.23125 -0.00486 -0.2336 -0.00439 -0.23594 -0.00393 C -0.24115 -0.00347 -0.24649 -0.00324 -0.25157 -0.00254 C -0.2543 -0.00231 -0.25678 -0.00162 -0.25938 -0.00115 C -0.26329 -0.00069 -0.26719 -0.00023 -0.2711 0.00024 C -0.27774 0.00301 -0.27657 0.00301 -0.2875 0.00301 C -0.3056 0.00301 -0.32344 0.00209 -0.34141 0.00162 L -0.51329 0.00301 C -0.5142 0.00301 -0.51485 0.00394 -0.51563 0.0044 C -0.51693 0.00487 -0.51836 0.0051 -0.51954 0.00579 C -0.52045 0.00602 -0.5211 0.00672 -0.52188 0.00718 C -0.52292 0.00764 -0.52409 0.00787 -0.525 0.00857 C -0.5267 0.00926 -0.52969 0.01135 -0.52969 0.01135 C -0.53021 0.01274 -0.5306 0.01412 -0.53125 0.01551 C -0.53204 0.01667 -0.53308 0.0169 -0.5336 0.01829 C -0.53412 0.01922 -0.53399 0.02107 -0.53438 0.02246 C -0.53542 0.02524 -0.53646 0.02801 -0.5375 0.03079 C -0.53803 0.03218 -0.53881 0.03334 -0.53907 0.03496 L -0.54063 0.04329 C -0.54089 0.04468 -0.54128 0.04584 -0.54141 0.04746 C -0.54167 0.05024 -0.54193 0.05301 -0.54219 0.05579 C -0.54271 0.05949 -0.54336 0.06297 -0.54375 0.0669 L -0.54532 0.08079 C -0.54558 0.08588 -0.54584 0.09098 -0.5461 0.09607 C -0.54636 0.09977 -0.54688 0.10324 -0.54688 0.10718 C -0.54688 0.13912 -0.54662 0.17107 -0.5461 0.20301 C -0.54597 0.21875 -0.54584 0.21806 -0.54454 0.2294 C -0.54428 0.2382 -0.54428 0.24699 -0.54375 0.25579 C -0.54349 0.26135 -0.54258 0.26667 -0.54219 0.27246 L -0.54141 0.28774 C -0.53985 0.36366 -0.54102 0.29445 -0.54141 0.42524 C -0.54167 0.45926 -0.54141 0.49375 -0.54141 0.52801 " pathEditMode="relative" ptsTypes="AAAAAAAAAAAAAAAAAAAAAAAAAAAAAAAAAAAAAAAAA"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EED942B0-FE4C-4641-89CE-AE39176F89C9}"/>
              </a:ext>
            </a:extLst>
          </p:cNvPr>
          <p:cNvGrpSpPr/>
          <p:nvPr/>
        </p:nvGrpSpPr>
        <p:grpSpPr>
          <a:xfrm>
            <a:off x="1781174" y="1711554"/>
            <a:ext cx="1628776" cy="4450556"/>
            <a:chOff x="807243" y="1771650"/>
            <a:chExt cx="1628776" cy="4450556"/>
          </a:xfrm>
        </p:grpSpPr>
        <p:sp>
          <p:nvSpPr>
            <p:cNvPr id="12" name="圓柱形 11">
              <a:extLst>
                <a:ext uri="{FF2B5EF4-FFF2-40B4-BE49-F238E27FC236}">
                  <a16:creationId xmlns:a16="http://schemas.microsoft.com/office/drawing/2014/main" id="{E29AF47E-FE9D-4A11-8B5E-F193EA48B04C}"/>
                </a:ext>
              </a:extLst>
            </p:cNvPr>
            <p:cNvSpPr/>
            <p:nvPr/>
          </p:nvSpPr>
          <p:spPr>
            <a:xfrm>
              <a:off x="807244" y="1771650"/>
              <a:ext cx="1628775" cy="4450556"/>
            </a:xfrm>
            <a:prstGeom prst="can">
              <a:avLst>
                <a:gd name="adj" fmla="val 30263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2444A51-1BA6-46D0-8E02-27670A0DAEA3}"/>
                </a:ext>
              </a:extLst>
            </p:cNvPr>
            <p:cNvSpPr/>
            <p:nvPr/>
          </p:nvSpPr>
          <p:spPr>
            <a:xfrm>
              <a:off x="807243" y="5722143"/>
              <a:ext cx="1628775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61B98C9-9140-46B6-9261-0FF861279FF7}"/>
              </a:ext>
            </a:extLst>
          </p:cNvPr>
          <p:cNvSpPr txBox="1"/>
          <p:nvPr/>
        </p:nvSpPr>
        <p:spPr>
          <a:xfrm>
            <a:off x="10158412" y="38576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9E52AAA-6E46-41B3-B63B-7DEBB4BDCEDA}"/>
              </a:ext>
            </a:extLst>
          </p:cNvPr>
          <p:cNvSpPr txBox="1"/>
          <p:nvPr/>
        </p:nvSpPr>
        <p:spPr>
          <a:xfrm>
            <a:off x="9446907" y="385762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%</a:t>
            </a:r>
            <a:endParaRPr lang="zh-TW" altLang="en-US" sz="6000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A6899D25-DB71-476D-B9E0-8C1478D91E66}"/>
              </a:ext>
            </a:extLst>
          </p:cNvPr>
          <p:cNvSpPr/>
          <p:nvPr/>
        </p:nvSpPr>
        <p:spPr>
          <a:xfrm>
            <a:off x="4456553" y="5207184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D1C82468-9332-4EF1-8CCD-727A30B2180D}"/>
              </a:ext>
            </a:extLst>
          </p:cNvPr>
          <p:cNvSpPr/>
          <p:nvPr/>
        </p:nvSpPr>
        <p:spPr>
          <a:xfrm>
            <a:off x="4378652" y="5484164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80CF851-F7DD-46C0-8469-85F84B36E56D}"/>
              </a:ext>
            </a:extLst>
          </p:cNvPr>
          <p:cNvSpPr/>
          <p:nvPr/>
        </p:nvSpPr>
        <p:spPr>
          <a:xfrm>
            <a:off x="4733533" y="5839045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BEF8498-31E6-424F-898A-53C7510033E8}"/>
              </a:ext>
            </a:extLst>
          </p:cNvPr>
          <p:cNvSpPr/>
          <p:nvPr/>
        </p:nvSpPr>
        <p:spPr>
          <a:xfrm>
            <a:off x="5088414" y="5484164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E5CCC38-BCB1-4B9A-93A6-1D7B76CC7263}"/>
              </a:ext>
            </a:extLst>
          </p:cNvPr>
          <p:cNvSpPr txBox="1"/>
          <p:nvPr/>
        </p:nvSpPr>
        <p:spPr>
          <a:xfrm>
            <a:off x="4641632" y="5312647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4CD493-ABC3-44C0-8BB3-362C72232EF4}"/>
              </a:ext>
            </a:extLst>
          </p:cNvPr>
          <p:cNvSpPr/>
          <p:nvPr/>
        </p:nvSpPr>
        <p:spPr>
          <a:xfrm>
            <a:off x="6123490" y="5209591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849C8B8E-6F29-4EE9-AA53-6E411C3E51F1}"/>
              </a:ext>
            </a:extLst>
          </p:cNvPr>
          <p:cNvSpPr/>
          <p:nvPr/>
        </p:nvSpPr>
        <p:spPr>
          <a:xfrm>
            <a:off x="6045589" y="5486571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2AFEBE78-9F84-44EC-AFC5-3B147A5C1EC8}"/>
              </a:ext>
            </a:extLst>
          </p:cNvPr>
          <p:cNvSpPr/>
          <p:nvPr/>
        </p:nvSpPr>
        <p:spPr>
          <a:xfrm>
            <a:off x="6400470" y="5841452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74D624D2-9DC2-4A5B-9076-D1E6BA066EB3}"/>
              </a:ext>
            </a:extLst>
          </p:cNvPr>
          <p:cNvSpPr/>
          <p:nvPr/>
        </p:nvSpPr>
        <p:spPr>
          <a:xfrm>
            <a:off x="6755351" y="5486571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4109A21-EA98-49DB-956E-4829F6ECC190}"/>
              </a:ext>
            </a:extLst>
          </p:cNvPr>
          <p:cNvSpPr txBox="1"/>
          <p:nvPr/>
        </p:nvSpPr>
        <p:spPr>
          <a:xfrm>
            <a:off x="6308569" y="5315054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0B56E621-FC3C-48A5-ACFA-68DD6FE7ECC6}"/>
              </a:ext>
            </a:extLst>
          </p:cNvPr>
          <p:cNvGrpSpPr/>
          <p:nvPr/>
        </p:nvGrpSpPr>
        <p:grpSpPr>
          <a:xfrm>
            <a:off x="6986397" y="4087755"/>
            <a:ext cx="865564" cy="787663"/>
            <a:chOff x="5411411" y="2222897"/>
            <a:chExt cx="1071563" cy="975122"/>
          </a:xfrm>
        </p:grpSpPr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010752AD-F09B-4074-BFE8-EEEBDB0585D5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B43ACCB7-D5B9-44AB-9207-0DBD0417F761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EE19A0E7-7E3A-471F-9789-AA8C2051B4C6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7599CCA5-A051-4919-BCBF-0B562B1B9EBE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EF93B37E-710D-4576-B644-A43992F48FF4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5</a:t>
              </a:r>
              <a:endParaRPr lang="zh-TW" altLang="en-US" sz="2800" dirty="0"/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4387DEF-D659-4B54-A85C-DA2A185FC58C}"/>
              </a:ext>
            </a:extLst>
          </p:cNvPr>
          <p:cNvGrpSpPr/>
          <p:nvPr/>
        </p:nvGrpSpPr>
        <p:grpSpPr>
          <a:xfrm>
            <a:off x="6120833" y="2988543"/>
            <a:ext cx="865564" cy="787663"/>
            <a:chOff x="5411411" y="2222897"/>
            <a:chExt cx="1071563" cy="975122"/>
          </a:xfrm>
        </p:grpSpPr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AE0003A1-0D19-4EA8-81A2-7558B778CB7E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21A38671-FAE5-428E-93D9-624F42533E43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1F88EEAA-D433-42CF-82E6-88CE34930FA3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CB2995FC-8686-4294-ACEB-E281D9BC11F9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A5B9DB35-B4F4-47C7-ACD9-C1489D59C7DA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</a:t>
              </a:r>
              <a:endParaRPr lang="zh-TW" altLang="en-US" sz="2800" dirty="0"/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3616B3C-9032-4637-91B3-7357F97F18D4}"/>
              </a:ext>
            </a:extLst>
          </p:cNvPr>
          <p:cNvGrpSpPr/>
          <p:nvPr/>
        </p:nvGrpSpPr>
        <p:grpSpPr>
          <a:xfrm>
            <a:off x="7685799" y="5213198"/>
            <a:ext cx="865564" cy="787663"/>
            <a:chOff x="5411411" y="2222897"/>
            <a:chExt cx="1071563" cy="975122"/>
          </a:xfrm>
        </p:grpSpPr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BF911686-B93D-49B0-B912-2238C8D33900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1E1E70B7-33B8-4E4D-987E-0DC3E22EBE2E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3B179452-EF0A-418E-987F-F70D48ED5F71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C24746C1-9837-4441-B19D-BFE303CF4B4B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34AE33E1-B7C5-4568-97A3-613BE2915CB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F209C517-6B03-4DD4-B3E6-2FC5251D6D5B}"/>
              </a:ext>
            </a:extLst>
          </p:cNvPr>
          <p:cNvGrpSpPr/>
          <p:nvPr/>
        </p:nvGrpSpPr>
        <p:grpSpPr>
          <a:xfrm>
            <a:off x="9334258" y="5202834"/>
            <a:ext cx="865564" cy="787663"/>
            <a:chOff x="5411411" y="2222897"/>
            <a:chExt cx="1071563" cy="975122"/>
          </a:xfrm>
        </p:grpSpPr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B80595C5-CB3D-49E3-B9F2-FB8F7450D0EC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A0164270-720D-41A8-9FB8-1C8DDE458B46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B9D09C86-68D6-4CEE-830E-03D7C3B6897A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7BE05038-D7C8-4E28-BEA7-9BF50E670799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77FD1B31-053C-4409-AA0B-8920D90F570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1</a:t>
              </a:r>
              <a:endParaRPr lang="zh-TW" altLang="en-US" sz="2800" dirty="0"/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B1D438F-541A-44ED-8054-197156D0F81C}"/>
              </a:ext>
            </a:extLst>
          </p:cNvPr>
          <p:cNvGrpSpPr/>
          <p:nvPr/>
        </p:nvGrpSpPr>
        <p:grpSpPr>
          <a:xfrm>
            <a:off x="8547719" y="4097689"/>
            <a:ext cx="865564" cy="787663"/>
            <a:chOff x="5411411" y="2222897"/>
            <a:chExt cx="1071563" cy="975122"/>
          </a:xfrm>
        </p:grpSpPr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92F953FD-3B0B-4389-9F66-6D5EC55AC883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716075A8-FB99-4B45-9767-23ECF20FB73A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0574FDCD-E294-4FD1-B6FA-C082E2C2B0E2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374DFD85-1BC2-41DD-9F17-72AEFA86B9FA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EA955BFE-22E7-4EC4-B349-7FAE7FFF6135}"/>
                </a:ext>
              </a:extLst>
            </p:cNvPr>
            <p:cNvSpPr txBox="1"/>
            <p:nvPr/>
          </p:nvSpPr>
          <p:spPr>
            <a:xfrm>
              <a:off x="5772354" y="2329876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88EA1371-A9E6-4F52-B610-41B236F53229}"/>
              </a:ext>
            </a:extLst>
          </p:cNvPr>
          <p:cNvGrpSpPr/>
          <p:nvPr/>
        </p:nvGrpSpPr>
        <p:grpSpPr>
          <a:xfrm>
            <a:off x="10121921" y="4092079"/>
            <a:ext cx="865564" cy="787663"/>
            <a:chOff x="5411411" y="2222897"/>
            <a:chExt cx="1071563" cy="975122"/>
          </a:xfrm>
        </p:grpSpPr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A1BF35A5-24B1-47F4-852F-D24E8E9B1B9E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1682CE57-5D11-41A6-9D42-42E43A6893F4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826289C6-AC39-4B76-8FB7-339DFCF9BDC2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>
              <a:extLst>
                <a:ext uri="{FF2B5EF4-FFF2-40B4-BE49-F238E27FC236}">
                  <a16:creationId xmlns:a16="http://schemas.microsoft.com/office/drawing/2014/main" id="{E879AD72-D087-46B4-9937-C4F93D0D6BB4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3D2F6E8-D0E2-4CE1-9BBC-644EF7400DE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2</a:t>
              </a:r>
              <a:endParaRPr lang="zh-TW" altLang="en-US" sz="2800" dirty="0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1778C896-2E1B-449C-80AD-ECB5F739E33F}"/>
              </a:ext>
            </a:extLst>
          </p:cNvPr>
          <p:cNvGrpSpPr/>
          <p:nvPr/>
        </p:nvGrpSpPr>
        <p:grpSpPr>
          <a:xfrm>
            <a:off x="9337533" y="2981324"/>
            <a:ext cx="865564" cy="787663"/>
            <a:chOff x="5411411" y="2222897"/>
            <a:chExt cx="1071563" cy="975122"/>
          </a:xfrm>
        </p:grpSpPr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E7E569CB-4575-4344-8301-05F0B030D89B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7CA6A6D5-F4E9-4B42-A415-34C9897DE8DA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F2626A4B-90A4-4F79-882F-3FFD93477764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482B0A32-B3BD-42B7-A282-81A43B4E82C8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1B1628B1-E0B3-48AD-BFD9-55ADC906F370}"/>
                </a:ext>
              </a:extLst>
            </p:cNvPr>
            <p:cNvSpPr txBox="1"/>
            <p:nvPr/>
          </p:nvSpPr>
          <p:spPr>
            <a:xfrm>
              <a:off x="5689811" y="2341668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%</a:t>
              </a:r>
              <a:endParaRPr lang="zh-TW" altLang="en-US" sz="2800" dirty="0"/>
            </a:p>
          </p:txBody>
        </p: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C01BABA2-7572-4D45-87BA-2160973A0870}"/>
              </a:ext>
            </a:extLst>
          </p:cNvPr>
          <p:cNvGrpSpPr/>
          <p:nvPr/>
        </p:nvGrpSpPr>
        <p:grpSpPr>
          <a:xfrm>
            <a:off x="7676274" y="1872803"/>
            <a:ext cx="865564" cy="787663"/>
            <a:chOff x="5411411" y="2222897"/>
            <a:chExt cx="1071563" cy="975122"/>
          </a:xfrm>
        </p:grpSpPr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BC22BB23-EEE0-45C5-81AC-4D368B08A4E1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DCDD6D31-DEC7-414E-AEF0-8ABE25B9C39B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29B36DD6-5AEA-4BBE-B7A2-3068A4473E2F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2ACEA57B-8469-470E-B55E-E02396FD54A1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AAFF46F1-EF90-4E06-861E-F84FC8E3F5C7}"/>
                </a:ext>
              </a:extLst>
            </p:cNvPr>
            <p:cNvSpPr txBox="1"/>
            <p:nvPr/>
          </p:nvSpPr>
          <p:spPr>
            <a:xfrm>
              <a:off x="5772354" y="2329876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</p:grp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5077185-38E5-4063-9DFE-ABEBF4A3FAE6}"/>
              </a:ext>
            </a:extLst>
          </p:cNvPr>
          <p:cNvCxnSpPr>
            <a:cxnSpLocks/>
            <a:stCxn id="112" idx="3"/>
            <a:endCxn id="76" idx="7"/>
          </p:cNvCxnSpPr>
          <p:nvPr/>
        </p:nvCxnSpPr>
        <p:spPr>
          <a:xfrm flipH="1">
            <a:off x="6804554" y="2478623"/>
            <a:ext cx="1053563" cy="6138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8452E0FE-A62B-49A8-AB90-6532E85F236F}"/>
              </a:ext>
            </a:extLst>
          </p:cNvPr>
          <p:cNvCxnSpPr>
            <a:cxnSpLocks/>
            <a:stCxn id="76" idx="3"/>
            <a:endCxn id="64" idx="7"/>
          </p:cNvCxnSpPr>
          <p:nvPr/>
        </p:nvCxnSpPr>
        <p:spPr>
          <a:xfrm flipH="1">
            <a:off x="5941647" y="3594363"/>
            <a:ext cx="361029" cy="597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BAD44C4-6D3D-4EC8-A29A-726901D7FC4C}"/>
              </a:ext>
            </a:extLst>
          </p:cNvPr>
          <p:cNvCxnSpPr>
            <a:cxnSpLocks/>
            <a:stCxn id="76" idx="5"/>
            <a:endCxn id="70" idx="1"/>
          </p:cNvCxnSpPr>
          <p:nvPr/>
        </p:nvCxnSpPr>
        <p:spPr>
          <a:xfrm>
            <a:off x="6804554" y="3594363"/>
            <a:ext cx="363686" cy="597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4CF38883-82FA-44B2-9266-C91E76F2147A}"/>
              </a:ext>
            </a:extLst>
          </p:cNvPr>
          <p:cNvCxnSpPr>
            <a:cxnSpLocks/>
            <a:stCxn id="64" idx="3"/>
            <a:endCxn id="2" idx="7"/>
          </p:cNvCxnSpPr>
          <p:nvPr/>
        </p:nvCxnSpPr>
        <p:spPr>
          <a:xfrm flipH="1">
            <a:off x="5062373" y="4693575"/>
            <a:ext cx="377396" cy="61755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255F0A8D-DA84-42B8-BFF3-08B4EB4CADC2}"/>
              </a:ext>
            </a:extLst>
          </p:cNvPr>
          <p:cNvCxnSpPr>
            <a:cxnSpLocks/>
            <a:stCxn id="58" idx="1"/>
            <a:endCxn id="64" idx="5"/>
          </p:cNvCxnSpPr>
          <p:nvPr/>
        </p:nvCxnSpPr>
        <p:spPr>
          <a:xfrm flipH="1" flipV="1">
            <a:off x="5941647" y="4693575"/>
            <a:ext cx="285785" cy="6199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D02F9127-0837-40CF-B17B-DF717773DA3B}"/>
              </a:ext>
            </a:extLst>
          </p:cNvPr>
          <p:cNvCxnSpPr>
            <a:cxnSpLocks/>
            <a:stCxn id="94" idx="3"/>
            <a:endCxn id="82" idx="7"/>
          </p:cNvCxnSpPr>
          <p:nvPr/>
        </p:nvCxnSpPr>
        <p:spPr>
          <a:xfrm flipH="1">
            <a:off x="8369520" y="4703509"/>
            <a:ext cx="360042" cy="6136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AAAC4A9C-D8F8-49C0-9728-576887614A15}"/>
              </a:ext>
            </a:extLst>
          </p:cNvPr>
          <p:cNvCxnSpPr>
            <a:cxnSpLocks/>
            <a:stCxn id="94" idx="5"/>
            <a:endCxn id="88" idx="1"/>
          </p:cNvCxnSpPr>
          <p:nvPr/>
        </p:nvCxnSpPr>
        <p:spPr>
          <a:xfrm>
            <a:off x="9231440" y="4703509"/>
            <a:ext cx="284661" cy="60326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B05B2B32-E99B-4B07-96B0-83E1A5DEF145}"/>
              </a:ext>
            </a:extLst>
          </p:cNvPr>
          <p:cNvCxnSpPr>
            <a:cxnSpLocks/>
            <a:stCxn id="106" idx="3"/>
            <a:endCxn id="94" idx="7"/>
          </p:cNvCxnSpPr>
          <p:nvPr/>
        </p:nvCxnSpPr>
        <p:spPr>
          <a:xfrm flipH="1">
            <a:off x="9231440" y="3587144"/>
            <a:ext cx="287936" cy="6144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CDC45FD7-4FC4-41B8-BA4F-706929565823}"/>
              </a:ext>
            </a:extLst>
          </p:cNvPr>
          <p:cNvCxnSpPr>
            <a:cxnSpLocks/>
            <a:stCxn id="106" idx="5"/>
            <a:endCxn id="100" idx="1"/>
          </p:cNvCxnSpPr>
          <p:nvPr/>
        </p:nvCxnSpPr>
        <p:spPr>
          <a:xfrm>
            <a:off x="10021254" y="3587144"/>
            <a:ext cx="282510" cy="60887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C20A8C87-5D36-48B7-8FEF-EA8B347CC4BF}"/>
              </a:ext>
            </a:extLst>
          </p:cNvPr>
          <p:cNvCxnSpPr>
            <a:cxnSpLocks/>
            <a:stCxn id="112" idx="5"/>
            <a:endCxn id="106" idx="1"/>
          </p:cNvCxnSpPr>
          <p:nvPr/>
        </p:nvCxnSpPr>
        <p:spPr>
          <a:xfrm>
            <a:off x="8359995" y="2478623"/>
            <a:ext cx="1159381" cy="60664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>
            <a:extLst>
              <a:ext uri="{FF2B5EF4-FFF2-40B4-BE49-F238E27FC236}">
                <a16:creationId xmlns:a16="http://schemas.microsoft.com/office/drawing/2014/main" id="{B5E03AE0-F99E-4BB4-8F7C-754656C7257D}"/>
              </a:ext>
            </a:extLst>
          </p:cNvPr>
          <p:cNvSpPr/>
          <p:nvPr/>
        </p:nvSpPr>
        <p:spPr>
          <a:xfrm>
            <a:off x="5335827" y="4087755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B34A94A3-F36B-4807-BAD4-423837CAC553}"/>
              </a:ext>
            </a:extLst>
          </p:cNvPr>
          <p:cNvSpPr/>
          <p:nvPr/>
        </p:nvSpPr>
        <p:spPr>
          <a:xfrm>
            <a:off x="5257926" y="4364735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46288DB8-C896-4891-B35B-C57849E13D75}"/>
              </a:ext>
            </a:extLst>
          </p:cNvPr>
          <p:cNvSpPr/>
          <p:nvPr/>
        </p:nvSpPr>
        <p:spPr>
          <a:xfrm>
            <a:off x="5612807" y="4719616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DE9EAA2E-B729-4E43-83A8-15C3C0B84101}"/>
              </a:ext>
            </a:extLst>
          </p:cNvPr>
          <p:cNvSpPr/>
          <p:nvPr/>
        </p:nvSpPr>
        <p:spPr>
          <a:xfrm>
            <a:off x="5967688" y="4364735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FD2FE1B-AED5-4FE4-9346-CFB31303DE48}"/>
              </a:ext>
            </a:extLst>
          </p:cNvPr>
          <p:cNvSpPr txBox="1"/>
          <p:nvPr/>
        </p:nvSpPr>
        <p:spPr>
          <a:xfrm>
            <a:off x="5520906" y="4193218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A37D990-66EF-47F6-979B-8B6257B421EE}"/>
              </a:ext>
            </a:extLst>
          </p:cNvPr>
          <p:cNvSpPr/>
          <p:nvPr/>
        </p:nvSpPr>
        <p:spPr>
          <a:xfrm>
            <a:off x="10833243" y="4364735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1011F6E-E755-439C-AF4B-73C2BF52EB59}"/>
              </a:ext>
            </a:extLst>
          </p:cNvPr>
          <p:cNvSpPr txBox="1"/>
          <p:nvPr/>
        </p:nvSpPr>
        <p:spPr>
          <a:xfrm>
            <a:off x="2317970" y="530525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1</a:t>
            </a:r>
            <a:endParaRPr lang="zh-TW" altLang="en-US" sz="6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470B1F8-4E89-484E-87C4-EB5324FE1AE6}"/>
              </a:ext>
            </a:extLst>
          </p:cNvPr>
          <p:cNvSpPr txBox="1"/>
          <p:nvPr/>
        </p:nvSpPr>
        <p:spPr>
          <a:xfrm>
            <a:off x="2325821" y="4658053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3</a:t>
            </a:r>
            <a:endParaRPr lang="zh-TW" altLang="en-US" sz="6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9A41F38-1180-406D-906C-C8D6F289964C}"/>
              </a:ext>
            </a:extLst>
          </p:cNvPr>
          <p:cNvSpPr txBox="1"/>
          <p:nvPr/>
        </p:nvSpPr>
        <p:spPr>
          <a:xfrm>
            <a:off x="2289662" y="402263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2</a:t>
            </a:r>
            <a:endParaRPr lang="zh-TW" altLang="en-US" sz="6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93D13A0-E535-45F1-9B61-DB4EA9CC7766}"/>
              </a:ext>
            </a:extLst>
          </p:cNvPr>
          <p:cNvSpPr txBox="1"/>
          <p:nvPr/>
        </p:nvSpPr>
        <p:spPr>
          <a:xfrm>
            <a:off x="2308463" y="37229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094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254 L -0.00039 0.00254 C -0.00065 -0.00487 -0.00078 -0.01227 -0.00117 -0.01968 C -0.0013 -0.02107 -0.00143 -0.02269 -0.00195 -0.02362 C -0.0026 -0.025 -0.00351 -0.02547 -0.00429 -0.02639 C -0.00482 -0.02778 -0.00508 -0.02963 -0.00586 -0.03056 C -0.00651 -0.03149 -0.00755 -0.03102 -0.0082 -0.03195 C -0.00872 -0.03288 -0.00833 -0.03496 -0.00898 -0.03612 C -0.01028 -0.03843 -0.01354 -0.04167 -0.01354 -0.04167 C -0.01406 -0.04306 -0.01445 -0.04468 -0.0151 -0.04561 C -0.01836 -0.0507 -0.01888 -0.0507 -0.02213 -0.05255 C -0.02825 -0.05209 -0.03646 -0.05163 -0.04297 -0.04977 C -0.04479 -0.04931 -0.04661 -0.04815 -0.04831 -0.047 C -0.04883 -0.04584 -0.05065 -0.03959 -0.05221 -0.04028 C -0.05312 -0.04051 -0.05338 -0.04283 -0.05377 -0.04445 C -0.05469 -0.04769 -0.05482 -0.05186 -0.05534 -0.05533 C -0.05573 -0.05811 -0.05638 -0.06088 -0.0569 -0.06366 C -0.05716 -0.06505 -0.05716 -0.06644 -0.05768 -0.06783 C -0.0582 -0.06899 -0.05872 -0.07038 -0.05911 -0.07176 C -0.0595 -0.07315 -0.05963 -0.07477 -0.05989 -0.07593 C -0.06041 -0.07755 -0.06107 -0.07848 -0.06146 -0.0801 C -0.06211 -0.08264 -0.0625 -0.08565 -0.06302 -0.08843 L -0.06458 -0.09653 L -0.06536 -0.1007 C -0.06562 -0.10209 -0.06562 -0.10371 -0.06614 -0.10487 L -0.06771 -0.10903 C -0.06953 -0.11875 -0.06836 -0.11482 -0.0707 -0.1213 C -0.06888 -0.13172 -0.07161 -0.11945 -0.06771 -0.12825 C -0.06719 -0.1294 -0.06732 -0.13102 -0.06693 -0.13241 C -0.06653 -0.1338 -0.06575 -0.13496 -0.06536 -0.13658 C -0.06471 -0.13913 -0.0638 -0.14468 -0.0638 -0.14468 C -0.06458 -0.16088 -0.06458 -0.15487 -0.06458 -0.1625 " pathEditMode="relative" ptsTypes="AA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139 L 0.00065 0.00139 C -0.00182 0.00186 -0.00443 0.00255 -0.00703 0.00278 C -0.03646 0.00602 -0.05248 0.00371 -0.08815 0.00278 L -0.13386 0.00139 L -0.14623 -4.07407E-6 C -0.15417 -0.00046 -0.16224 -0.00046 -0.17018 -0.00115 C -0.17227 -0.00138 -0.17435 -0.00254 -0.17643 -0.00254 C -0.18542 -0.00347 -0.1944 -0.00347 -0.20339 -0.00393 C -0.20599 -0.00439 -0.2086 -0.00509 -0.2112 -0.00532 C -0.24857 -0.00995 -0.28972 -0.00601 -0.32487 -0.00532 C -0.38815 0.00718 -0.33503 -0.00301 -0.50274 -0.00532 C -0.50755 -0.00555 -0.5125 -0.00648 -0.51745 -0.00671 C -0.553 -0.00856 -0.55899 -0.0081 -0.59388 -0.0081 " pathEditMode="relative" ptsTypes="AAAAAAAAAAAAAA">
                                      <p:cBhvr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185 L -0.00039 0.00185 C -0.00065 -0.00417 -0.00091 -0.01019 -0.00117 -0.01621 C -0.00326 -0.0875 -0.00235 -0.18727 -0.00274 -0.24167 C -0.00313 -0.32709 -0.00235 -0.30232 -0.00417 -0.34884 C -0.00404 -0.36574 -0.00391 -0.38264 -0.00352 -0.39977 C -0.00339 -0.40209 -0.0013 -0.4125 -0.00117 -0.41343 L 0.00039 -0.42176 C 0.00065 -0.42315 0.00078 -0.42454 0.00117 -0.4257 C 0.00221 -0.42847 0.00364 -0.43102 0.0043 -0.43403 L 0.00664 -0.44653 L 0.00976 -0.46296 C 0.00976 -0.46296 0.0112 -0.47107 0.0112 -0.47107 C 0.01172 -0.47246 0.01237 -0.47384 0.01276 -0.47523 C 0.01341 -0.47801 0.01341 -0.48102 0.01432 -0.48357 L 0.01745 -0.4919 C 0.01771 -0.49306 0.01784 -0.49468 0.01823 -0.49584 C 0.01914 -0.49884 0.02031 -0.50139 0.02135 -0.50417 L 0.02291 -0.50834 C 0.02344 -0.50972 0.0237 -0.51158 0.02448 -0.5125 L 0.02903 -0.51783 C 0.03346 -0.52963 0.0276 -0.51574 0.03294 -0.52338 C 0.03372 -0.52454 0.03372 -0.52639 0.0345 -0.52755 C 0.03515 -0.52847 0.03607 -0.52824 0.03685 -0.52894 C 0.03763 -0.52963 0.03841 -0.53079 0.03919 -0.53171 C 0.03997 -0.53634 0.03932 -0.53472 0.04075 -0.53704 " pathEditMode="relative" ptsTypes="AAAAAAAAAAAAAAAAAAAAAAAA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417 L -0.00091 0.00417 C -0.00117 -0.02523 -0.00156 -0.05463 -0.00169 -0.0838 C -0.00273 -0.20694 -0.00013 -0.1618 -0.00325 -0.21319 C -0.00351 -0.22407 -0.00364 -0.23518 -0.00403 -0.24606 C -0.00416 -0.24977 -0.00481 -0.25347 -0.00481 -0.25718 C -0.00481 -0.29699 -0.00429 -0.3368 -0.00403 -0.37662 C -0.00429 -0.40417 -0.00429 -0.43171 -0.00481 -0.45903 C -0.00481 -0.46111 -0.00547 -0.46273 -0.0056 -0.46458 C -0.00794 -0.48912 -0.00521 -0.46736 -0.00716 -0.47963 C -0.00742 -0.48148 -0.00768 -0.48333 -0.00794 -0.48518 C -0.0082 -0.48657 -0.00846 -0.48796 -0.00872 -0.48935 C -0.00898 -0.49143 -0.00963 -0.49676 -0.01028 -0.49907 C -0.01067 -0.50046 -0.01146 -0.50162 -0.01185 -0.50301 C -0.01185 -0.50301 -0.0138 -0.51343 -0.01419 -0.51551 C -0.01432 -0.5169 -0.01445 -0.51829 -0.01484 -0.51968 C -0.0194 -0.53148 -0.01406 -0.51643 -0.01718 -0.52778 C -0.01758 -0.5294 -0.01823 -0.53055 -0.01875 -0.53194 C -0.01927 -0.53472 -0.0194 -0.53773 -0.02031 -0.54028 C -0.02135 -0.54305 -0.02278 -0.54537 -0.02343 -0.54838 C -0.02474 -0.55579 -0.02369 -0.55139 -0.02734 -0.56088 L -0.02877 -0.56505 L -0.03034 -0.56898 C -0.03086 -0.57176 -0.03099 -0.575 -0.0319 -0.57731 C -0.03294 -0.58009 -0.03437 -0.58241 -0.03502 -0.58565 L -0.03659 -0.59375 C -0.03685 -0.59514 -0.03685 -0.59676 -0.03737 -0.59792 C -0.03789 -0.5993 -0.03854 -0.60046 -0.03893 -0.60208 C -0.03893 -0.60208 -0.04075 -0.61227 -0.04114 -0.61435 C -0.0414 -0.61574 -0.04153 -0.61736 -0.04192 -0.61852 C -0.04244 -0.61991 -0.04336 -0.62106 -0.04349 -0.62268 C -0.04388 -0.62593 -0.04349 -0.62917 -0.04349 -0.63218 " pathEditMode="relative" ptsTypes="AAAAAAAAAAAAAAAAAAAAAAAAAAAAAA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93 L 0.00052 0.00093 C 0.00026 0.01042 -6.25E-7 0.02014 -0.00039 0.02963 C -0.00052 0.03519 -0.00117 0.04074 -0.00117 0.04607 C -0.00117 0.08102 -0.00078 0.11574 -0.00039 0.1507 C -0.00026 0.15347 0.00026 0.15625 0.00052 0.1588 C 0.00143 0.1706 0.00065 0.16505 0.00208 0.17269 C 0.00234 0.17685 0.00247 0.18102 0.00274 0.18495 C 0.003 0.18681 0.00339 0.18866 0.00352 0.19051 C 0.00391 0.19375 0.00404 0.19699 0.0043 0.20023 C 0.00456 0.20301 0.00495 0.20556 0.00521 0.20833 C 0.00482 0.22107 0.00521 0.23634 0.00352 0.24954 C 0.00339 0.25116 0.003 0.25232 0.00274 0.2537 C 0.00247 0.25648 0.00234 0.25926 0.00208 0.26204 C 0.00182 0.26389 0.00143 0.26574 0.0013 0.26759 C 0.00091 0.26991 0.00078 0.27222 0.00052 0.27431 C -0.00169 0.2919 0.0013 0.26597 -0.00117 0.28681 C -0.00143 0.29445 -0.00169 0.30232 -0.00182 0.31019 C -0.00247 0.34445 -0.00247 0.37894 -0.00338 0.4132 L -0.00417 0.43935 C -0.00404 0.45718 -0.00391 0.475 -0.00338 0.49306 C -0.00312 0.50764 -0.0026 0.50394 -0.00182 0.51644 C -0.00156 0.52222 -0.00143 0.52824 -0.00117 0.53426 C -0.00026 0.62639 -0.00039 0.59375 -0.00039 0.63195 " pathEditMode="relative" ptsTypes="AAAAAAAAAAAAAAAAAAAAAAAA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8" grpId="0" animBg="1"/>
      <p:bldP spid="11" grpId="0"/>
      <p:bldP spid="11" grpId="1"/>
      <p:bldP spid="7" grpId="0"/>
      <p:bldP spid="7" grpId="1"/>
      <p:bldP spid="9" grpId="0"/>
      <p:bldP spid="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EED942B0-FE4C-4641-89CE-AE39176F89C9}"/>
              </a:ext>
            </a:extLst>
          </p:cNvPr>
          <p:cNvGrpSpPr/>
          <p:nvPr/>
        </p:nvGrpSpPr>
        <p:grpSpPr>
          <a:xfrm>
            <a:off x="1781174" y="1711554"/>
            <a:ext cx="1628776" cy="4450556"/>
            <a:chOff x="807243" y="1771650"/>
            <a:chExt cx="1628776" cy="4450556"/>
          </a:xfrm>
        </p:grpSpPr>
        <p:sp>
          <p:nvSpPr>
            <p:cNvPr id="12" name="圓柱形 11">
              <a:extLst>
                <a:ext uri="{FF2B5EF4-FFF2-40B4-BE49-F238E27FC236}">
                  <a16:creationId xmlns:a16="http://schemas.microsoft.com/office/drawing/2014/main" id="{E29AF47E-FE9D-4A11-8B5E-F193EA48B04C}"/>
                </a:ext>
              </a:extLst>
            </p:cNvPr>
            <p:cNvSpPr/>
            <p:nvPr/>
          </p:nvSpPr>
          <p:spPr>
            <a:xfrm>
              <a:off x="807244" y="1771650"/>
              <a:ext cx="1628775" cy="4450556"/>
            </a:xfrm>
            <a:prstGeom prst="can">
              <a:avLst>
                <a:gd name="adj" fmla="val 30263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2444A51-1BA6-46D0-8E02-27670A0DAEA3}"/>
                </a:ext>
              </a:extLst>
            </p:cNvPr>
            <p:cNvSpPr/>
            <p:nvPr/>
          </p:nvSpPr>
          <p:spPr>
            <a:xfrm>
              <a:off x="807243" y="5722143"/>
              <a:ext cx="1628775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61B98C9-9140-46B6-9261-0FF861279FF7}"/>
              </a:ext>
            </a:extLst>
          </p:cNvPr>
          <p:cNvSpPr txBox="1"/>
          <p:nvPr/>
        </p:nvSpPr>
        <p:spPr>
          <a:xfrm>
            <a:off x="10158412" y="38576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A6899D25-DB71-476D-B9E0-8C1478D91E66}"/>
              </a:ext>
            </a:extLst>
          </p:cNvPr>
          <p:cNvSpPr/>
          <p:nvPr/>
        </p:nvSpPr>
        <p:spPr>
          <a:xfrm>
            <a:off x="4456553" y="5207184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D1C82468-9332-4EF1-8CCD-727A30B2180D}"/>
              </a:ext>
            </a:extLst>
          </p:cNvPr>
          <p:cNvSpPr/>
          <p:nvPr/>
        </p:nvSpPr>
        <p:spPr>
          <a:xfrm>
            <a:off x="4378652" y="5484164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80CF851-F7DD-46C0-8469-85F84B36E56D}"/>
              </a:ext>
            </a:extLst>
          </p:cNvPr>
          <p:cNvSpPr/>
          <p:nvPr/>
        </p:nvSpPr>
        <p:spPr>
          <a:xfrm>
            <a:off x="4733533" y="5839045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BEF8498-31E6-424F-898A-53C7510033E8}"/>
              </a:ext>
            </a:extLst>
          </p:cNvPr>
          <p:cNvSpPr/>
          <p:nvPr/>
        </p:nvSpPr>
        <p:spPr>
          <a:xfrm>
            <a:off x="5088414" y="5484164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E5CCC38-BCB1-4B9A-93A6-1D7B76CC7263}"/>
              </a:ext>
            </a:extLst>
          </p:cNvPr>
          <p:cNvSpPr txBox="1"/>
          <p:nvPr/>
        </p:nvSpPr>
        <p:spPr>
          <a:xfrm>
            <a:off x="4641632" y="5312647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4CD493-ABC3-44C0-8BB3-362C72232EF4}"/>
              </a:ext>
            </a:extLst>
          </p:cNvPr>
          <p:cNvSpPr/>
          <p:nvPr/>
        </p:nvSpPr>
        <p:spPr>
          <a:xfrm>
            <a:off x="6123490" y="5209591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849C8B8E-6F29-4EE9-AA53-6E411C3E51F1}"/>
              </a:ext>
            </a:extLst>
          </p:cNvPr>
          <p:cNvSpPr/>
          <p:nvPr/>
        </p:nvSpPr>
        <p:spPr>
          <a:xfrm>
            <a:off x="6045589" y="5486571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2AFEBE78-9F84-44EC-AFC5-3B147A5C1EC8}"/>
              </a:ext>
            </a:extLst>
          </p:cNvPr>
          <p:cNvSpPr/>
          <p:nvPr/>
        </p:nvSpPr>
        <p:spPr>
          <a:xfrm>
            <a:off x="6400470" y="5841452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74D624D2-9DC2-4A5B-9076-D1E6BA066EB3}"/>
              </a:ext>
            </a:extLst>
          </p:cNvPr>
          <p:cNvSpPr/>
          <p:nvPr/>
        </p:nvSpPr>
        <p:spPr>
          <a:xfrm>
            <a:off x="6755351" y="5486571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4109A21-EA98-49DB-956E-4829F6ECC190}"/>
              </a:ext>
            </a:extLst>
          </p:cNvPr>
          <p:cNvSpPr txBox="1"/>
          <p:nvPr/>
        </p:nvSpPr>
        <p:spPr>
          <a:xfrm>
            <a:off x="6308569" y="5315054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0B56E621-FC3C-48A5-ACFA-68DD6FE7ECC6}"/>
              </a:ext>
            </a:extLst>
          </p:cNvPr>
          <p:cNvGrpSpPr/>
          <p:nvPr/>
        </p:nvGrpSpPr>
        <p:grpSpPr>
          <a:xfrm>
            <a:off x="6986397" y="4087755"/>
            <a:ext cx="865564" cy="787663"/>
            <a:chOff x="5411411" y="2222897"/>
            <a:chExt cx="1071563" cy="975122"/>
          </a:xfrm>
        </p:grpSpPr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010752AD-F09B-4074-BFE8-EEEBDB0585D5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B43ACCB7-D5B9-44AB-9207-0DBD0417F761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EE19A0E7-7E3A-471F-9789-AA8C2051B4C6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7599CCA5-A051-4919-BCBF-0B562B1B9EBE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EF93B37E-710D-4576-B644-A43992F48FF4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5</a:t>
              </a:r>
              <a:endParaRPr lang="zh-TW" altLang="en-US" sz="2800" dirty="0"/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4387DEF-D659-4B54-A85C-DA2A185FC58C}"/>
              </a:ext>
            </a:extLst>
          </p:cNvPr>
          <p:cNvGrpSpPr/>
          <p:nvPr/>
        </p:nvGrpSpPr>
        <p:grpSpPr>
          <a:xfrm>
            <a:off x="6120833" y="2988543"/>
            <a:ext cx="865564" cy="787663"/>
            <a:chOff x="5411411" y="2222897"/>
            <a:chExt cx="1071563" cy="975122"/>
          </a:xfrm>
        </p:grpSpPr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AE0003A1-0D19-4EA8-81A2-7558B778CB7E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21A38671-FAE5-428E-93D9-624F42533E43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1F88EEAA-D433-42CF-82E6-88CE34930FA3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CB2995FC-8686-4294-ACEB-E281D9BC11F9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A5B9DB35-B4F4-47C7-ACD9-C1489D59C7DA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</a:t>
              </a:r>
              <a:endParaRPr lang="zh-TW" altLang="en-US" sz="2800" dirty="0"/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3616B3C-9032-4637-91B3-7357F97F18D4}"/>
              </a:ext>
            </a:extLst>
          </p:cNvPr>
          <p:cNvGrpSpPr/>
          <p:nvPr/>
        </p:nvGrpSpPr>
        <p:grpSpPr>
          <a:xfrm>
            <a:off x="7685799" y="5213198"/>
            <a:ext cx="865564" cy="787663"/>
            <a:chOff x="5411411" y="2222897"/>
            <a:chExt cx="1071563" cy="975122"/>
          </a:xfrm>
        </p:grpSpPr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BF911686-B93D-49B0-B912-2238C8D33900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1E1E70B7-33B8-4E4D-987E-0DC3E22EBE2E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3B179452-EF0A-418E-987F-F70D48ED5F71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C24746C1-9837-4441-B19D-BFE303CF4B4B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34AE33E1-B7C5-4568-97A3-613BE2915CB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F209C517-6B03-4DD4-B3E6-2FC5251D6D5B}"/>
              </a:ext>
            </a:extLst>
          </p:cNvPr>
          <p:cNvGrpSpPr/>
          <p:nvPr/>
        </p:nvGrpSpPr>
        <p:grpSpPr>
          <a:xfrm>
            <a:off x="9334258" y="5202834"/>
            <a:ext cx="865564" cy="787663"/>
            <a:chOff x="5411411" y="2222897"/>
            <a:chExt cx="1071563" cy="975122"/>
          </a:xfrm>
        </p:grpSpPr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B80595C5-CB3D-49E3-B9F2-FB8F7450D0EC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A0164270-720D-41A8-9FB8-1C8DDE458B46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B9D09C86-68D6-4CEE-830E-03D7C3B6897A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7BE05038-D7C8-4E28-BEA7-9BF50E670799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77FD1B31-053C-4409-AA0B-8920D90F570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1</a:t>
              </a:r>
              <a:endParaRPr lang="zh-TW" altLang="en-US" sz="2800" dirty="0"/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B1D438F-541A-44ED-8054-197156D0F81C}"/>
              </a:ext>
            </a:extLst>
          </p:cNvPr>
          <p:cNvGrpSpPr/>
          <p:nvPr/>
        </p:nvGrpSpPr>
        <p:grpSpPr>
          <a:xfrm>
            <a:off x="8547719" y="4097689"/>
            <a:ext cx="865564" cy="787663"/>
            <a:chOff x="5411411" y="2222897"/>
            <a:chExt cx="1071563" cy="975122"/>
          </a:xfrm>
        </p:grpSpPr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92F953FD-3B0B-4389-9F66-6D5EC55AC883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716075A8-FB99-4B45-9767-23ECF20FB73A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0574FDCD-E294-4FD1-B6FA-C082E2C2B0E2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374DFD85-1BC2-41DD-9F17-72AEFA86B9FA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EA955BFE-22E7-4EC4-B349-7FAE7FFF6135}"/>
                </a:ext>
              </a:extLst>
            </p:cNvPr>
            <p:cNvSpPr txBox="1"/>
            <p:nvPr/>
          </p:nvSpPr>
          <p:spPr>
            <a:xfrm>
              <a:off x="5772354" y="2329876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88EA1371-A9E6-4F52-B610-41B236F53229}"/>
              </a:ext>
            </a:extLst>
          </p:cNvPr>
          <p:cNvGrpSpPr/>
          <p:nvPr/>
        </p:nvGrpSpPr>
        <p:grpSpPr>
          <a:xfrm>
            <a:off x="10121921" y="4092079"/>
            <a:ext cx="865564" cy="787663"/>
            <a:chOff x="5411411" y="2222897"/>
            <a:chExt cx="1071563" cy="975122"/>
          </a:xfrm>
        </p:grpSpPr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A1BF35A5-24B1-47F4-852F-D24E8E9B1B9E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1682CE57-5D11-41A6-9D42-42E43A6893F4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826289C6-AC39-4B76-8FB7-339DFCF9BDC2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>
              <a:extLst>
                <a:ext uri="{FF2B5EF4-FFF2-40B4-BE49-F238E27FC236}">
                  <a16:creationId xmlns:a16="http://schemas.microsoft.com/office/drawing/2014/main" id="{E879AD72-D087-46B4-9937-C4F93D0D6BB4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3D2F6E8-D0E2-4CE1-9BBC-644EF7400DE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2</a:t>
              </a:r>
              <a:endParaRPr lang="zh-TW" altLang="en-US" sz="2800" dirty="0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1778C896-2E1B-449C-80AD-ECB5F739E33F}"/>
              </a:ext>
            </a:extLst>
          </p:cNvPr>
          <p:cNvGrpSpPr/>
          <p:nvPr/>
        </p:nvGrpSpPr>
        <p:grpSpPr>
          <a:xfrm>
            <a:off x="9337533" y="2981324"/>
            <a:ext cx="865564" cy="787663"/>
            <a:chOff x="5411411" y="2222897"/>
            <a:chExt cx="1071563" cy="975122"/>
          </a:xfrm>
        </p:grpSpPr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E7E569CB-4575-4344-8301-05F0B030D89B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7CA6A6D5-F4E9-4B42-A415-34C9897DE8DA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F2626A4B-90A4-4F79-882F-3FFD93477764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482B0A32-B3BD-42B7-A282-81A43B4E82C8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1B1628B1-E0B3-48AD-BFD9-55ADC906F370}"/>
                </a:ext>
              </a:extLst>
            </p:cNvPr>
            <p:cNvSpPr txBox="1"/>
            <p:nvPr/>
          </p:nvSpPr>
          <p:spPr>
            <a:xfrm>
              <a:off x="5689811" y="2341668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%</a:t>
              </a:r>
              <a:endParaRPr lang="zh-TW" altLang="en-US" sz="2800" dirty="0"/>
            </a:p>
          </p:txBody>
        </p: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C01BABA2-7572-4D45-87BA-2160973A0870}"/>
              </a:ext>
            </a:extLst>
          </p:cNvPr>
          <p:cNvGrpSpPr/>
          <p:nvPr/>
        </p:nvGrpSpPr>
        <p:grpSpPr>
          <a:xfrm>
            <a:off x="7676274" y="1872803"/>
            <a:ext cx="865564" cy="787663"/>
            <a:chOff x="5411411" y="2222897"/>
            <a:chExt cx="1071563" cy="975122"/>
          </a:xfrm>
        </p:grpSpPr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BC22BB23-EEE0-45C5-81AC-4D368B08A4E1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DCDD6D31-DEC7-414E-AEF0-8ABE25B9C39B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29B36DD6-5AEA-4BBE-B7A2-3068A4473E2F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2ACEA57B-8469-470E-B55E-E02396FD54A1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AAFF46F1-EF90-4E06-861E-F84FC8E3F5C7}"/>
                </a:ext>
              </a:extLst>
            </p:cNvPr>
            <p:cNvSpPr txBox="1"/>
            <p:nvPr/>
          </p:nvSpPr>
          <p:spPr>
            <a:xfrm>
              <a:off x="5772354" y="2329876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</p:grp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5077185-38E5-4063-9DFE-ABEBF4A3FAE6}"/>
              </a:ext>
            </a:extLst>
          </p:cNvPr>
          <p:cNvCxnSpPr>
            <a:cxnSpLocks/>
            <a:stCxn id="112" idx="3"/>
            <a:endCxn id="76" idx="7"/>
          </p:cNvCxnSpPr>
          <p:nvPr/>
        </p:nvCxnSpPr>
        <p:spPr>
          <a:xfrm flipH="1">
            <a:off x="6804554" y="2478623"/>
            <a:ext cx="1053563" cy="6138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8452E0FE-A62B-49A8-AB90-6532E85F236F}"/>
              </a:ext>
            </a:extLst>
          </p:cNvPr>
          <p:cNvCxnSpPr>
            <a:cxnSpLocks/>
            <a:stCxn id="76" idx="3"/>
            <a:endCxn id="64" idx="7"/>
          </p:cNvCxnSpPr>
          <p:nvPr/>
        </p:nvCxnSpPr>
        <p:spPr>
          <a:xfrm flipH="1">
            <a:off x="5941647" y="3594363"/>
            <a:ext cx="361029" cy="597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BAD44C4-6D3D-4EC8-A29A-726901D7FC4C}"/>
              </a:ext>
            </a:extLst>
          </p:cNvPr>
          <p:cNvCxnSpPr>
            <a:cxnSpLocks/>
            <a:stCxn id="76" idx="5"/>
            <a:endCxn id="70" idx="1"/>
          </p:cNvCxnSpPr>
          <p:nvPr/>
        </p:nvCxnSpPr>
        <p:spPr>
          <a:xfrm>
            <a:off x="6804554" y="3594363"/>
            <a:ext cx="363686" cy="597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4CF38883-82FA-44B2-9266-C91E76F2147A}"/>
              </a:ext>
            </a:extLst>
          </p:cNvPr>
          <p:cNvCxnSpPr>
            <a:cxnSpLocks/>
            <a:stCxn id="64" idx="3"/>
            <a:endCxn id="2" idx="7"/>
          </p:cNvCxnSpPr>
          <p:nvPr/>
        </p:nvCxnSpPr>
        <p:spPr>
          <a:xfrm flipH="1">
            <a:off x="5062373" y="4693575"/>
            <a:ext cx="377396" cy="61755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255F0A8D-DA84-42B8-BFF3-08B4EB4CADC2}"/>
              </a:ext>
            </a:extLst>
          </p:cNvPr>
          <p:cNvCxnSpPr>
            <a:cxnSpLocks/>
            <a:stCxn id="58" idx="1"/>
            <a:endCxn id="64" idx="5"/>
          </p:cNvCxnSpPr>
          <p:nvPr/>
        </p:nvCxnSpPr>
        <p:spPr>
          <a:xfrm flipH="1" flipV="1">
            <a:off x="5941647" y="4693575"/>
            <a:ext cx="285785" cy="6199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D02F9127-0837-40CF-B17B-DF717773DA3B}"/>
              </a:ext>
            </a:extLst>
          </p:cNvPr>
          <p:cNvCxnSpPr>
            <a:cxnSpLocks/>
            <a:stCxn id="94" idx="3"/>
            <a:endCxn id="82" idx="7"/>
          </p:cNvCxnSpPr>
          <p:nvPr/>
        </p:nvCxnSpPr>
        <p:spPr>
          <a:xfrm flipH="1">
            <a:off x="8369520" y="4703509"/>
            <a:ext cx="360042" cy="6136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AAAC4A9C-D8F8-49C0-9728-576887614A15}"/>
              </a:ext>
            </a:extLst>
          </p:cNvPr>
          <p:cNvCxnSpPr>
            <a:cxnSpLocks/>
            <a:stCxn id="94" idx="5"/>
            <a:endCxn id="88" idx="1"/>
          </p:cNvCxnSpPr>
          <p:nvPr/>
        </p:nvCxnSpPr>
        <p:spPr>
          <a:xfrm>
            <a:off x="9231440" y="4703509"/>
            <a:ext cx="284661" cy="60326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B05B2B32-E99B-4B07-96B0-83E1A5DEF145}"/>
              </a:ext>
            </a:extLst>
          </p:cNvPr>
          <p:cNvCxnSpPr>
            <a:cxnSpLocks/>
            <a:stCxn id="106" idx="3"/>
            <a:endCxn id="94" idx="7"/>
          </p:cNvCxnSpPr>
          <p:nvPr/>
        </p:nvCxnSpPr>
        <p:spPr>
          <a:xfrm flipH="1">
            <a:off x="9231440" y="3587144"/>
            <a:ext cx="287936" cy="6144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CDC45FD7-4FC4-41B8-BA4F-706929565823}"/>
              </a:ext>
            </a:extLst>
          </p:cNvPr>
          <p:cNvCxnSpPr>
            <a:cxnSpLocks/>
            <a:stCxn id="106" idx="5"/>
            <a:endCxn id="100" idx="1"/>
          </p:cNvCxnSpPr>
          <p:nvPr/>
        </p:nvCxnSpPr>
        <p:spPr>
          <a:xfrm>
            <a:off x="10021254" y="3587144"/>
            <a:ext cx="282510" cy="60887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C20A8C87-5D36-48B7-8FEF-EA8B347CC4BF}"/>
              </a:ext>
            </a:extLst>
          </p:cNvPr>
          <p:cNvCxnSpPr>
            <a:cxnSpLocks/>
            <a:stCxn id="112" idx="5"/>
            <a:endCxn id="106" idx="1"/>
          </p:cNvCxnSpPr>
          <p:nvPr/>
        </p:nvCxnSpPr>
        <p:spPr>
          <a:xfrm>
            <a:off x="8359995" y="2478623"/>
            <a:ext cx="1159381" cy="60664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>
            <a:extLst>
              <a:ext uri="{FF2B5EF4-FFF2-40B4-BE49-F238E27FC236}">
                <a16:creationId xmlns:a16="http://schemas.microsoft.com/office/drawing/2014/main" id="{B5E03AE0-F99E-4BB4-8F7C-754656C7257D}"/>
              </a:ext>
            </a:extLst>
          </p:cNvPr>
          <p:cNvSpPr/>
          <p:nvPr/>
        </p:nvSpPr>
        <p:spPr>
          <a:xfrm>
            <a:off x="5335827" y="4087755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B34A94A3-F36B-4807-BAD4-423837CAC553}"/>
              </a:ext>
            </a:extLst>
          </p:cNvPr>
          <p:cNvSpPr/>
          <p:nvPr/>
        </p:nvSpPr>
        <p:spPr>
          <a:xfrm>
            <a:off x="5257926" y="4364735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46288DB8-C896-4891-B35B-C57849E13D75}"/>
              </a:ext>
            </a:extLst>
          </p:cNvPr>
          <p:cNvSpPr/>
          <p:nvPr/>
        </p:nvSpPr>
        <p:spPr>
          <a:xfrm>
            <a:off x="5612807" y="4719616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DE9EAA2E-B729-4E43-83A8-15C3C0B84101}"/>
              </a:ext>
            </a:extLst>
          </p:cNvPr>
          <p:cNvSpPr/>
          <p:nvPr/>
        </p:nvSpPr>
        <p:spPr>
          <a:xfrm>
            <a:off x="5967688" y="4364735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FD2FE1B-AED5-4FE4-9346-CFB31303DE48}"/>
              </a:ext>
            </a:extLst>
          </p:cNvPr>
          <p:cNvSpPr txBox="1"/>
          <p:nvPr/>
        </p:nvSpPr>
        <p:spPr>
          <a:xfrm>
            <a:off x="5520906" y="4193218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A37D990-66EF-47F6-979B-8B6257B421EE}"/>
              </a:ext>
            </a:extLst>
          </p:cNvPr>
          <p:cNvSpPr/>
          <p:nvPr/>
        </p:nvSpPr>
        <p:spPr>
          <a:xfrm>
            <a:off x="10047899" y="3263771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1011F6E-E755-439C-AF4B-73C2BF52EB59}"/>
              </a:ext>
            </a:extLst>
          </p:cNvPr>
          <p:cNvSpPr txBox="1"/>
          <p:nvPr/>
        </p:nvSpPr>
        <p:spPr>
          <a:xfrm>
            <a:off x="2317970" y="530525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1</a:t>
            </a:r>
            <a:endParaRPr lang="zh-TW" altLang="en-US" sz="6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C16670A-5739-4365-A875-6D4BFCA6DE4C}"/>
              </a:ext>
            </a:extLst>
          </p:cNvPr>
          <p:cNvSpPr txBox="1"/>
          <p:nvPr/>
        </p:nvSpPr>
        <p:spPr>
          <a:xfrm>
            <a:off x="2308463" y="4693575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1</a:t>
            </a:r>
            <a:endParaRPr lang="zh-TW" altLang="en-US" sz="6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009312-F332-48F9-8E57-C6B717BE16DE}"/>
              </a:ext>
            </a:extLst>
          </p:cNvPr>
          <p:cNvSpPr txBox="1"/>
          <p:nvPr/>
        </p:nvSpPr>
        <p:spPr>
          <a:xfrm>
            <a:off x="2317970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0</a:t>
            </a:r>
            <a:endParaRPr lang="zh-TW" altLang="en-US" sz="6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F295AA8-6653-4FCB-9546-C25EEE7A0E10}"/>
              </a:ext>
            </a:extLst>
          </p:cNvPr>
          <p:cNvSpPr txBox="1"/>
          <p:nvPr/>
        </p:nvSpPr>
        <p:spPr>
          <a:xfrm>
            <a:off x="3477398" y="-1500107"/>
            <a:ext cx="5626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((2+3)/5-(4-1)%2)</a:t>
            </a:r>
            <a:endParaRPr lang="zh-TW" altLang="en-US" sz="6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58259AD-2F1F-4036-958E-D65D64ED3777}"/>
              </a:ext>
            </a:extLst>
          </p:cNvPr>
          <p:cNvSpPr txBox="1"/>
          <p:nvPr/>
        </p:nvSpPr>
        <p:spPr>
          <a:xfrm>
            <a:off x="14007614" y="265685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=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4800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069 L -0.00078 0.00069 C -0.00143 -0.0081 -0.00117 -0.01019 -0.00234 -0.01736 C -0.00287 -0.02014 -0.003 -0.02315 -0.00391 -0.02546 L -0.00547 -0.02963 C -0.00729 -0.03935 -0.00573 -0.03634 -0.00938 -0.04074 C -0.00977 -0.04283 -0.01042 -0.04746 -0.01172 -0.04884 C -0.01302 -0.05046 -0.01498 -0.05 -0.01628 -0.05162 C -0.01706 -0.05255 -0.01784 -0.05371 -0.01862 -0.0544 C -0.02266 -0.05764 -0.02435 -0.05741 -0.02865 -0.05857 C -0.03242 -0.05787 -0.03659 -0.05764 -0.04024 -0.05579 C -0.04909 -0.05139 -0.04167 -0.05509 -0.04727 -0.05023 C -0.05365 -0.04445 -0.04531 -0.05394 -0.05195 -0.04607 C -0.05365 -0.04676 -0.0569 -0.04722 -0.05886 -0.04884 C -0.05964 -0.04954 -0.06042 -0.05093 -0.0612 -0.05162 C -0.06185 -0.05232 -0.06276 -0.05232 -0.06354 -0.05301 C -0.06511 -0.05463 -0.06641 -0.05741 -0.0681 -0.05857 C -0.06966 -0.05949 -0.07149 -0.05972 -0.07279 -0.06134 C -0.07357 -0.06204 -0.07422 -0.0632 -0.07513 -0.06389 C -0.07513 -0.06389 -0.08086 -0.06736 -0.08203 -0.06806 L -0.08438 -0.06945 L -0.08672 -0.07083 C -0.0875 -0.07176 -0.08815 -0.07292 -0.08906 -0.07361 C -0.0905 -0.07477 -0.09232 -0.07477 -0.09362 -0.07639 C -0.0974 -0.08079 -0.09505 -0.07847 -0.10065 -0.08195 L -0.103 -0.0831 L -0.10534 -0.08449 C -0.10599 -0.08542 -0.10677 -0.08658 -0.10755 -0.08727 C -0.10912 -0.08843 -0.11094 -0.08843 -0.11224 -0.09005 C -0.11524 -0.09352 -0.11367 -0.09236 -0.11693 -0.09421 C -0.11849 -0.09607 -0.11979 -0.09861 -0.12149 -0.09977 C -0.12305 -0.1007 -0.12474 -0.10093 -0.12617 -0.10255 C -0.12774 -0.10417 -0.12904 -0.10695 -0.13086 -0.10787 C -0.13164 -0.10833 -0.13242 -0.10857 -0.13307 -0.10926 C -0.13906 -0.11458 -0.1319 -0.10996 -0.13776 -0.11343 C -0.14349 -0.12014 -0.13646 -0.11158 -0.14245 -0.12037 C -0.1431 -0.1213 -0.14401 -0.12222 -0.14466 -0.12315 C -0.14401 -0.12408 -0.14297 -0.12454 -0.14245 -0.1257 C -0.14115 -0.12824 -0.13932 -0.13403 -0.13932 -0.13403 L -0.13698 -0.1463 L -0.1362 -0.15046 L -0.13542 -0.15463 C -0.13646 -0.16181 -0.1362 -0.15833 -0.1362 -0.16551 " pathEditMode="relative" ptsTypes="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973 L 0.00013 0.00973 C -0.04596 0.01366 -0.02135 0.01204 -0.11133 0.00973 C -0.11458 0.00973 -0.11797 0.00834 -0.12135 0.00834 L -0.39271 0.00695 C -0.44622 -0.00092 -0.38138 0.00834 -0.42604 0.00278 C -0.42851 0.00255 -0.43112 0.00162 -0.43372 0.00139 L -0.50482 0.00024 L -0.59687 0.00139 C -0.60026 0.00162 -0.60351 0.00278 -0.6069 0.00278 C -0.61849 0.00324 -0.63008 0.00278 -0.64167 0.00278 " pathEditMode="relative" ptsTypes="AAAAAAAAAAA"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92 L 0.00052 -0.00092 C 0.00078 -0.01666 0.00078 -0.03217 0.0013 -0.04768 C 0.0013 -0.05 0.00182 -0.05231 0.00208 -0.05463 C 0.00234 -0.05879 0.00247 -0.06296 0.00287 -0.06713 C 0.003 -0.0706 0.00326 -0.0743 0.00352 -0.07801 C 0.00104 -0.15439 0.00365 -0.06782 0.00208 -0.24838 C 0.00195 -0.25486 0.00104 -0.27477 0.00052 -0.28287 C 0.00026 -0.28564 -0.00013 -0.28842 -0.00026 -0.2912 C -0.00065 -0.29606 -0.00065 -0.30115 -0.00104 -0.30625 C -0.00117 -0.30856 -0.00169 -0.31088 -0.00182 -0.31319 C -0.00221 -0.31666 -0.00234 -0.32037 -0.0026 -0.32407 C -0.00286 -0.32685 -0.00312 -0.32963 -0.00338 -0.3324 C -0.00443 -0.34143 -0.00404 -0.33426 -0.00495 -0.34467 C -0.00612 -0.35902 -0.00495 -0.35139 -0.00651 -0.35972 C -0.00677 -0.36713 -0.0069 -0.37453 -0.00729 -0.38171 C -0.00742 -0.38495 -0.00781 -0.38819 -0.00807 -0.39143 C -0.00833 -0.39838 -0.00859 -0.40509 -0.00872 -0.41203 C -0.00859 -0.42801 -0.00846 -0.44421 -0.00807 -0.46018 C -0.00794 -0.46203 -0.00742 -0.46389 -0.00729 -0.46574 C -0.00573 -0.48287 -0.00742 -0.47291 -0.00573 -0.48217 C -0.00547 -0.48541 -0.00521 -0.48865 -0.00495 -0.49189 C -0.00469 -0.49375 -0.0043 -0.49537 -0.00417 -0.49722 C -0.00378 -0.50046 -0.00378 -0.5037 -0.00338 -0.50694 C -0.00325 -0.50833 -0.00286 -0.50972 -0.0026 -0.51111 C -0.00039 -0.52662 -0.00365 -0.50856 -0.00026 -0.52615 C -6.25E-7 -0.52754 0.00013 -0.52893 0.00052 -0.53032 C 0.00104 -0.53217 0.00156 -0.53379 0.00208 -0.53588 C 0.00234 -0.53703 0.00247 -0.53865 0.00287 -0.53981 C 0.00326 -0.54143 0.00391 -0.54259 0.0043 -0.54398 C 0.00469 -0.54537 0.00469 -0.54699 0.00508 -0.54814 C 0.00573 -0.54977 0.00664 -0.55092 0.00742 -0.55231 C 0.00925 -0.56203 0.00664 -0.55023 0.01055 -0.56041 C 0.01354 -0.56852 0.00846 -0.56134 0.01367 -0.56736 C 0.01719 -0.57708 0.0151 -0.57384 0.01901 -0.57847 C 0.02057 -0.58634 0.01862 -0.57893 0.02214 -0.58518 C 0.02721 -0.59444 0.01979 -0.58472 0.02604 -0.59213 C 0.02695 -0.5949 0.02852 -0.59722 0.02904 -0.60046 C 0.0293 -0.60185 0.0293 -0.60347 0.02982 -0.60439 C 0.03047 -0.60578 0.03138 -0.60625 0.03216 -0.60717 C 0.03242 -0.60856 0.03255 -0.61018 0.03294 -0.61134 C 0.03385 -0.61435 0.03503 -0.61689 0.03607 -0.61967 C 0.03659 -0.62106 0.03711 -0.62222 0.03763 -0.62384 L 0.03841 -0.62639 " pathEditMode="relative" ptsTypes="AAAAAAAAAAAAAAAAAAAAAAAAAAAAAAAAAAAAAAAAAA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185 L 0.00117 0.00185 C 0.00143 -0.00325 0.00156 -0.00834 0.00196 -0.01343 C 0.00209 -0.01482 0.00248 -0.01621 0.00274 -0.0176 C 0.003 -0.01922 0.00326 -0.02107 0.00352 -0.02292 C 0.00378 -0.03125 0.00391 -0.03959 0.0043 -0.04769 C 0.00443 -0.05325 0.00508 -0.0588 0.00508 -0.06436 C 0.00508 -0.23311 0.00781 -0.1838 0.00352 -0.25394 C 0.00326 -0.26482 0.00287 -0.27593 0.00274 -0.28704 C 0.00235 -0.30811 0.00235 -0.32917 0.00196 -0.35024 C 0.00156 -0.3676 0.00156 -0.36644 0.00039 -0.37894 C -0.00065 -0.45811 0.00078 -0.41227 -0.00117 -0.44908 C -0.00221 -0.46922 -0.0013 -0.45973 -0.00273 -0.47246 C -0.00299 -0.47755 -0.00312 -0.48264 -0.00351 -0.4875 C -0.00364 -0.49075 -0.00416 -0.49399 -0.00429 -0.49723 C -0.00599 -0.57801 -0.00351 -0.53565 -0.00573 -0.57153 C -0.00599 -0.58056 -0.00612 -0.58982 -0.00651 -0.59885 C -0.00664 -0.60093 -0.00716 -0.60255 -0.00729 -0.6044 C -0.00898 -0.62014 -0.00703 -0.60811 -0.00963 -0.62223 L -0.01041 -0.62639 C -0.01068 -0.62778 -0.01081 -0.6294 -0.0112 -0.63056 L -0.01276 -0.63473 C -0.01328 -0.6375 -0.01341 -0.64051 -0.01432 -0.64283 L -0.01732 -0.65116 C -0.01784 -0.65255 -0.01862 -0.65371 -0.01888 -0.65533 C -0.01953 -0.65857 -0.01979 -0.66088 -0.02122 -0.66366 C -0.02187 -0.66482 -0.02278 -0.66528 -0.02357 -0.66621 C -0.02435 -0.67061 -0.02513 -0.67593 -0.02747 -0.67871 L -0.02969 -0.68149 L -0.03281 -0.68959 C -0.03333 -0.69098 -0.03411 -0.69213 -0.03437 -0.69375 C -0.0362 -0.70371 -0.03502 -0.69954 -0.0375 -0.70625 C -0.03828 -0.71065 -0.03737 -0.71019 -0.03893 -0.71019 " pathEditMode="relative" ptsTypes="AAAAAAAAAAAAAAAAAAAAAAAAAAAAAAA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8" grpId="0" animBg="1"/>
      <p:bldP spid="15" grpId="0"/>
      <p:bldP spid="15" grpId="1"/>
      <p:bldP spid="10" grpId="0"/>
      <p:bldP spid="10" grpId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EED942B0-FE4C-4641-89CE-AE39176F89C9}"/>
              </a:ext>
            </a:extLst>
          </p:cNvPr>
          <p:cNvGrpSpPr/>
          <p:nvPr/>
        </p:nvGrpSpPr>
        <p:grpSpPr>
          <a:xfrm>
            <a:off x="-2751076" y="1711554"/>
            <a:ext cx="1628776" cy="4450556"/>
            <a:chOff x="807243" y="1771650"/>
            <a:chExt cx="1628776" cy="4450556"/>
          </a:xfrm>
        </p:grpSpPr>
        <p:sp>
          <p:nvSpPr>
            <p:cNvPr id="12" name="圓柱形 11">
              <a:extLst>
                <a:ext uri="{FF2B5EF4-FFF2-40B4-BE49-F238E27FC236}">
                  <a16:creationId xmlns:a16="http://schemas.microsoft.com/office/drawing/2014/main" id="{E29AF47E-FE9D-4A11-8B5E-F193EA48B04C}"/>
                </a:ext>
              </a:extLst>
            </p:cNvPr>
            <p:cNvSpPr/>
            <p:nvPr/>
          </p:nvSpPr>
          <p:spPr>
            <a:xfrm>
              <a:off x="807244" y="1771650"/>
              <a:ext cx="1628775" cy="4450556"/>
            </a:xfrm>
            <a:prstGeom prst="can">
              <a:avLst>
                <a:gd name="adj" fmla="val 30263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2444A51-1BA6-46D0-8E02-27670A0DAEA3}"/>
                </a:ext>
              </a:extLst>
            </p:cNvPr>
            <p:cNvSpPr/>
            <p:nvPr/>
          </p:nvSpPr>
          <p:spPr>
            <a:xfrm>
              <a:off x="807243" y="5722143"/>
              <a:ext cx="1628775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橢圓 1">
            <a:extLst>
              <a:ext uri="{FF2B5EF4-FFF2-40B4-BE49-F238E27FC236}">
                <a16:creationId xmlns:a16="http://schemas.microsoft.com/office/drawing/2014/main" id="{A6899D25-DB71-476D-B9E0-8C1478D91E66}"/>
              </a:ext>
            </a:extLst>
          </p:cNvPr>
          <p:cNvSpPr/>
          <p:nvPr/>
        </p:nvSpPr>
        <p:spPr>
          <a:xfrm>
            <a:off x="4456553" y="12204336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D1C82468-9332-4EF1-8CCD-727A30B2180D}"/>
              </a:ext>
            </a:extLst>
          </p:cNvPr>
          <p:cNvSpPr/>
          <p:nvPr/>
        </p:nvSpPr>
        <p:spPr>
          <a:xfrm>
            <a:off x="4378652" y="12481316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80CF851-F7DD-46C0-8469-85F84B36E56D}"/>
              </a:ext>
            </a:extLst>
          </p:cNvPr>
          <p:cNvSpPr/>
          <p:nvPr/>
        </p:nvSpPr>
        <p:spPr>
          <a:xfrm>
            <a:off x="4733533" y="12836197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BEF8498-31E6-424F-898A-53C7510033E8}"/>
              </a:ext>
            </a:extLst>
          </p:cNvPr>
          <p:cNvSpPr/>
          <p:nvPr/>
        </p:nvSpPr>
        <p:spPr>
          <a:xfrm>
            <a:off x="5088414" y="12481316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E5CCC38-BCB1-4B9A-93A6-1D7B76CC7263}"/>
              </a:ext>
            </a:extLst>
          </p:cNvPr>
          <p:cNvSpPr txBox="1"/>
          <p:nvPr/>
        </p:nvSpPr>
        <p:spPr>
          <a:xfrm>
            <a:off x="4641632" y="12309799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4CD493-ABC3-44C0-8BB3-362C72232EF4}"/>
              </a:ext>
            </a:extLst>
          </p:cNvPr>
          <p:cNvSpPr/>
          <p:nvPr/>
        </p:nvSpPr>
        <p:spPr>
          <a:xfrm>
            <a:off x="6123490" y="12206743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849C8B8E-6F29-4EE9-AA53-6E411C3E51F1}"/>
              </a:ext>
            </a:extLst>
          </p:cNvPr>
          <p:cNvSpPr/>
          <p:nvPr/>
        </p:nvSpPr>
        <p:spPr>
          <a:xfrm>
            <a:off x="6045589" y="12483723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2AFEBE78-9F84-44EC-AFC5-3B147A5C1EC8}"/>
              </a:ext>
            </a:extLst>
          </p:cNvPr>
          <p:cNvSpPr/>
          <p:nvPr/>
        </p:nvSpPr>
        <p:spPr>
          <a:xfrm>
            <a:off x="6400470" y="12838604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74D624D2-9DC2-4A5B-9076-D1E6BA066EB3}"/>
              </a:ext>
            </a:extLst>
          </p:cNvPr>
          <p:cNvSpPr/>
          <p:nvPr/>
        </p:nvSpPr>
        <p:spPr>
          <a:xfrm>
            <a:off x="6755351" y="12483723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4109A21-EA98-49DB-956E-4829F6ECC190}"/>
              </a:ext>
            </a:extLst>
          </p:cNvPr>
          <p:cNvSpPr txBox="1"/>
          <p:nvPr/>
        </p:nvSpPr>
        <p:spPr>
          <a:xfrm>
            <a:off x="6308569" y="12312206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0B56E621-FC3C-48A5-ACFA-68DD6FE7ECC6}"/>
              </a:ext>
            </a:extLst>
          </p:cNvPr>
          <p:cNvGrpSpPr/>
          <p:nvPr/>
        </p:nvGrpSpPr>
        <p:grpSpPr>
          <a:xfrm>
            <a:off x="6986397" y="11084907"/>
            <a:ext cx="865564" cy="787663"/>
            <a:chOff x="5411411" y="2222897"/>
            <a:chExt cx="1071563" cy="975122"/>
          </a:xfrm>
        </p:grpSpPr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010752AD-F09B-4074-BFE8-EEEBDB0585D5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B43ACCB7-D5B9-44AB-9207-0DBD0417F761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EE19A0E7-7E3A-471F-9789-AA8C2051B4C6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7599CCA5-A051-4919-BCBF-0B562B1B9EBE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EF93B37E-710D-4576-B644-A43992F48FF4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5</a:t>
              </a:r>
              <a:endParaRPr lang="zh-TW" altLang="en-US" sz="2800" dirty="0"/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4387DEF-D659-4B54-A85C-DA2A185FC58C}"/>
              </a:ext>
            </a:extLst>
          </p:cNvPr>
          <p:cNvGrpSpPr/>
          <p:nvPr/>
        </p:nvGrpSpPr>
        <p:grpSpPr>
          <a:xfrm>
            <a:off x="6120833" y="9985695"/>
            <a:ext cx="865564" cy="787663"/>
            <a:chOff x="5411411" y="2222897"/>
            <a:chExt cx="1071563" cy="975122"/>
          </a:xfrm>
        </p:grpSpPr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AE0003A1-0D19-4EA8-81A2-7558B778CB7E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21A38671-FAE5-428E-93D9-624F42533E43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1F88EEAA-D433-42CF-82E6-88CE34930FA3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CB2995FC-8686-4294-ACEB-E281D9BC11F9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A5B9DB35-B4F4-47C7-ACD9-C1489D59C7DA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</a:t>
              </a:r>
              <a:endParaRPr lang="zh-TW" altLang="en-US" sz="2800" dirty="0"/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3616B3C-9032-4637-91B3-7357F97F18D4}"/>
              </a:ext>
            </a:extLst>
          </p:cNvPr>
          <p:cNvGrpSpPr/>
          <p:nvPr/>
        </p:nvGrpSpPr>
        <p:grpSpPr>
          <a:xfrm>
            <a:off x="7685799" y="12210350"/>
            <a:ext cx="865564" cy="787663"/>
            <a:chOff x="5411411" y="2222897"/>
            <a:chExt cx="1071563" cy="975122"/>
          </a:xfrm>
        </p:grpSpPr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BF911686-B93D-49B0-B912-2238C8D33900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1E1E70B7-33B8-4E4D-987E-0DC3E22EBE2E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3B179452-EF0A-418E-987F-F70D48ED5F71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C24746C1-9837-4441-B19D-BFE303CF4B4B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34AE33E1-B7C5-4568-97A3-613BE2915CB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F209C517-6B03-4DD4-B3E6-2FC5251D6D5B}"/>
              </a:ext>
            </a:extLst>
          </p:cNvPr>
          <p:cNvGrpSpPr/>
          <p:nvPr/>
        </p:nvGrpSpPr>
        <p:grpSpPr>
          <a:xfrm>
            <a:off x="9334258" y="12199986"/>
            <a:ext cx="865564" cy="787663"/>
            <a:chOff x="5411411" y="2222897"/>
            <a:chExt cx="1071563" cy="975122"/>
          </a:xfrm>
        </p:grpSpPr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B80595C5-CB3D-49E3-B9F2-FB8F7450D0EC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A0164270-720D-41A8-9FB8-1C8DDE458B46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B9D09C86-68D6-4CEE-830E-03D7C3B6897A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7BE05038-D7C8-4E28-BEA7-9BF50E670799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77FD1B31-053C-4409-AA0B-8920D90F570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1</a:t>
              </a:r>
              <a:endParaRPr lang="zh-TW" altLang="en-US" sz="2800" dirty="0"/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B1D438F-541A-44ED-8054-197156D0F81C}"/>
              </a:ext>
            </a:extLst>
          </p:cNvPr>
          <p:cNvGrpSpPr/>
          <p:nvPr/>
        </p:nvGrpSpPr>
        <p:grpSpPr>
          <a:xfrm>
            <a:off x="8547719" y="11094841"/>
            <a:ext cx="865564" cy="787663"/>
            <a:chOff x="5411411" y="2222897"/>
            <a:chExt cx="1071563" cy="975122"/>
          </a:xfrm>
        </p:grpSpPr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92F953FD-3B0B-4389-9F66-6D5EC55AC883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716075A8-FB99-4B45-9767-23ECF20FB73A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0574FDCD-E294-4FD1-B6FA-C082E2C2B0E2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374DFD85-1BC2-41DD-9F17-72AEFA86B9FA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EA955BFE-22E7-4EC4-B349-7FAE7FFF6135}"/>
                </a:ext>
              </a:extLst>
            </p:cNvPr>
            <p:cNvSpPr txBox="1"/>
            <p:nvPr/>
          </p:nvSpPr>
          <p:spPr>
            <a:xfrm>
              <a:off x="5772354" y="2329876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88EA1371-A9E6-4F52-B610-41B236F53229}"/>
              </a:ext>
            </a:extLst>
          </p:cNvPr>
          <p:cNvGrpSpPr/>
          <p:nvPr/>
        </p:nvGrpSpPr>
        <p:grpSpPr>
          <a:xfrm>
            <a:off x="10121921" y="11089231"/>
            <a:ext cx="865564" cy="787663"/>
            <a:chOff x="5411411" y="2222897"/>
            <a:chExt cx="1071563" cy="975122"/>
          </a:xfrm>
        </p:grpSpPr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A1BF35A5-24B1-47F4-852F-D24E8E9B1B9E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1682CE57-5D11-41A6-9D42-42E43A6893F4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826289C6-AC39-4B76-8FB7-339DFCF9BDC2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>
              <a:extLst>
                <a:ext uri="{FF2B5EF4-FFF2-40B4-BE49-F238E27FC236}">
                  <a16:creationId xmlns:a16="http://schemas.microsoft.com/office/drawing/2014/main" id="{E879AD72-D087-46B4-9937-C4F93D0D6BB4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3D2F6E8-D0E2-4CE1-9BBC-644EF7400DE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2</a:t>
              </a:r>
              <a:endParaRPr lang="zh-TW" altLang="en-US" sz="2800" dirty="0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1778C896-2E1B-449C-80AD-ECB5F739E33F}"/>
              </a:ext>
            </a:extLst>
          </p:cNvPr>
          <p:cNvGrpSpPr/>
          <p:nvPr/>
        </p:nvGrpSpPr>
        <p:grpSpPr>
          <a:xfrm>
            <a:off x="9337533" y="9978476"/>
            <a:ext cx="865564" cy="787663"/>
            <a:chOff x="5411411" y="2222897"/>
            <a:chExt cx="1071563" cy="975122"/>
          </a:xfrm>
        </p:grpSpPr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E7E569CB-4575-4344-8301-05F0B030D89B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7CA6A6D5-F4E9-4B42-A415-34C9897DE8DA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F2626A4B-90A4-4F79-882F-3FFD93477764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482B0A32-B3BD-42B7-A282-81A43B4E82C8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1B1628B1-E0B3-48AD-BFD9-55ADC906F370}"/>
                </a:ext>
              </a:extLst>
            </p:cNvPr>
            <p:cNvSpPr txBox="1"/>
            <p:nvPr/>
          </p:nvSpPr>
          <p:spPr>
            <a:xfrm>
              <a:off x="5689811" y="2341668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%</a:t>
              </a:r>
              <a:endParaRPr lang="zh-TW" altLang="en-US" sz="2800" dirty="0"/>
            </a:p>
          </p:txBody>
        </p: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C01BABA2-7572-4D45-87BA-2160973A0870}"/>
              </a:ext>
            </a:extLst>
          </p:cNvPr>
          <p:cNvGrpSpPr/>
          <p:nvPr/>
        </p:nvGrpSpPr>
        <p:grpSpPr>
          <a:xfrm>
            <a:off x="7676274" y="8869955"/>
            <a:ext cx="865564" cy="787663"/>
            <a:chOff x="5411411" y="2222897"/>
            <a:chExt cx="1071563" cy="975122"/>
          </a:xfrm>
        </p:grpSpPr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BC22BB23-EEE0-45C5-81AC-4D368B08A4E1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DCDD6D31-DEC7-414E-AEF0-8ABE25B9C39B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29B36DD6-5AEA-4BBE-B7A2-3068A4473E2F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2ACEA57B-8469-470E-B55E-E02396FD54A1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AAFF46F1-EF90-4E06-861E-F84FC8E3F5C7}"/>
                </a:ext>
              </a:extLst>
            </p:cNvPr>
            <p:cNvSpPr txBox="1"/>
            <p:nvPr/>
          </p:nvSpPr>
          <p:spPr>
            <a:xfrm>
              <a:off x="5772354" y="2329876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</p:grp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5077185-38E5-4063-9DFE-ABEBF4A3FAE6}"/>
              </a:ext>
            </a:extLst>
          </p:cNvPr>
          <p:cNvCxnSpPr>
            <a:cxnSpLocks/>
            <a:stCxn id="112" idx="3"/>
            <a:endCxn id="76" idx="7"/>
          </p:cNvCxnSpPr>
          <p:nvPr/>
        </p:nvCxnSpPr>
        <p:spPr>
          <a:xfrm flipH="1">
            <a:off x="6804554" y="9475775"/>
            <a:ext cx="1053563" cy="6138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8452E0FE-A62B-49A8-AB90-6532E85F236F}"/>
              </a:ext>
            </a:extLst>
          </p:cNvPr>
          <p:cNvCxnSpPr>
            <a:cxnSpLocks/>
            <a:stCxn id="76" idx="3"/>
            <a:endCxn id="64" idx="7"/>
          </p:cNvCxnSpPr>
          <p:nvPr/>
        </p:nvCxnSpPr>
        <p:spPr>
          <a:xfrm flipH="1">
            <a:off x="5941647" y="10591515"/>
            <a:ext cx="361029" cy="597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BAD44C4-6D3D-4EC8-A29A-726901D7FC4C}"/>
              </a:ext>
            </a:extLst>
          </p:cNvPr>
          <p:cNvCxnSpPr>
            <a:cxnSpLocks/>
            <a:stCxn id="76" idx="5"/>
            <a:endCxn id="70" idx="1"/>
          </p:cNvCxnSpPr>
          <p:nvPr/>
        </p:nvCxnSpPr>
        <p:spPr>
          <a:xfrm>
            <a:off x="6804554" y="10591515"/>
            <a:ext cx="363686" cy="597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4CF38883-82FA-44B2-9266-C91E76F2147A}"/>
              </a:ext>
            </a:extLst>
          </p:cNvPr>
          <p:cNvCxnSpPr>
            <a:cxnSpLocks/>
            <a:stCxn id="64" idx="3"/>
            <a:endCxn id="2" idx="7"/>
          </p:cNvCxnSpPr>
          <p:nvPr/>
        </p:nvCxnSpPr>
        <p:spPr>
          <a:xfrm flipH="1">
            <a:off x="5062373" y="11690727"/>
            <a:ext cx="377396" cy="61755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255F0A8D-DA84-42B8-BFF3-08B4EB4CADC2}"/>
              </a:ext>
            </a:extLst>
          </p:cNvPr>
          <p:cNvCxnSpPr>
            <a:cxnSpLocks/>
            <a:stCxn id="58" idx="1"/>
            <a:endCxn id="64" idx="5"/>
          </p:cNvCxnSpPr>
          <p:nvPr/>
        </p:nvCxnSpPr>
        <p:spPr>
          <a:xfrm flipH="1" flipV="1">
            <a:off x="5941647" y="11690727"/>
            <a:ext cx="285785" cy="6199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D02F9127-0837-40CF-B17B-DF717773DA3B}"/>
              </a:ext>
            </a:extLst>
          </p:cNvPr>
          <p:cNvCxnSpPr>
            <a:cxnSpLocks/>
            <a:stCxn id="94" idx="3"/>
            <a:endCxn id="82" idx="7"/>
          </p:cNvCxnSpPr>
          <p:nvPr/>
        </p:nvCxnSpPr>
        <p:spPr>
          <a:xfrm flipH="1">
            <a:off x="8369520" y="11700661"/>
            <a:ext cx="360042" cy="6136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AAAC4A9C-D8F8-49C0-9728-576887614A15}"/>
              </a:ext>
            </a:extLst>
          </p:cNvPr>
          <p:cNvCxnSpPr>
            <a:cxnSpLocks/>
            <a:stCxn id="94" idx="5"/>
            <a:endCxn id="88" idx="1"/>
          </p:cNvCxnSpPr>
          <p:nvPr/>
        </p:nvCxnSpPr>
        <p:spPr>
          <a:xfrm>
            <a:off x="9231440" y="11700661"/>
            <a:ext cx="284661" cy="60326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B05B2B32-E99B-4B07-96B0-83E1A5DEF145}"/>
              </a:ext>
            </a:extLst>
          </p:cNvPr>
          <p:cNvCxnSpPr>
            <a:cxnSpLocks/>
            <a:stCxn id="106" idx="3"/>
            <a:endCxn id="94" idx="7"/>
          </p:cNvCxnSpPr>
          <p:nvPr/>
        </p:nvCxnSpPr>
        <p:spPr>
          <a:xfrm flipH="1">
            <a:off x="9231440" y="10584296"/>
            <a:ext cx="287936" cy="6144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CDC45FD7-4FC4-41B8-BA4F-706929565823}"/>
              </a:ext>
            </a:extLst>
          </p:cNvPr>
          <p:cNvCxnSpPr>
            <a:cxnSpLocks/>
            <a:stCxn id="106" idx="5"/>
            <a:endCxn id="100" idx="1"/>
          </p:cNvCxnSpPr>
          <p:nvPr/>
        </p:nvCxnSpPr>
        <p:spPr>
          <a:xfrm>
            <a:off x="10021254" y="10584296"/>
            <a:ext cx="282510" cy="60887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C20A8C87-5D36-48B7-8FEF-EA8B347CC4BF}"/>
              </a:ext>
            </a:extLst>
          </p:cNvPr>
          <p:cNvCxnSpPr>
            <a:cxnSpLocks/>
            <a:stCxn id="112" idx="5"/>
            <a:endCxn id="106" idx="1"/>
          </p:cNvCxnSpPr>
          <p:nvPr/>
        </p:nvCxnSpPr>
        <p:spPr>
          <a:xfrm>
            <a:off x="8359995" y="9475775"/>
            <a:ext cx="1159381" cy="60664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>
            <a:extLst>
              <a:ext uri="{FF2B5EF4-FFF2-40B4-BE49-F238E27FC236}">
                <a16:creationId xmlns:a16="http://schemas.microsoft.com/office/drawing/2014/main" id="{B5E03AE0-F99E-4BB4-8F7C-754656C7257D}"/>
              </a:ext>
            </a:extLst>
          </p:cNvPr>
          <p:cNvSpPr/>
          <p:nvPr/>
        </p:nvSpPr>
        <p:spPr>
          <a:xfrm>
            <a:off x="5335827" y="11084907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B34A94A3-F36B-4807-BAD4-423837CAC553}"/>
              </a:ext>
            </a:extLst>
          </p:cNvPr>
          <p:cNvSpPr/>
          <p:nvPr/>
        </p:nvSpPr>
        <p:spPr>
          <a:xfrm>
            <a:off x="5257926" y="11361887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46288DB8-C896-4891-B35B-C57849E13D75}"/>
              </a:ext>
            </a:extLst>
          </p:cNvPr>
          <p:cNvSpPr/>
          <p:nvPr/>
        </p:nvSpPr>
        <p:spPr>
          <a:xfrm>
            <a:off x="5612807" y="11716768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DE9EAA2E-B729-4E43-83A8-15C3C0B84101}"/>
              </a:ext>
            </a:extLst>
          </p:cNvPr>
          <p:cNvSpPr/>
          <p:nvPr/>
        </p:nvSpPr>
        <p:spPr>
          <a:xfrm>
            <a:off x="5967688" y="11361887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FD2FE1B-AED5-4FE4-9346-CFB31303DE48}"/>
              </a:ext>
            </a:extLst>
          </p:cNvPr>
          <p:cNvSpPr txBox="1"/>
          <p:nvPr/>
        </p:nvSpPr>
        <p:spPr>
          <a:xfrm>
            <a:off x="5520906" y="11190370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009312-F332-48F9-8E57-C6B717BE16DE}"/>
              </a:ext>
            </a:extLst>
          </p:cNvPr>
          <p:cNvSpPr txBox="1"/>
          <p:nvPr/>
        </p:nvSpPr>
        <p:spPr>
          <a:xfrm>
            <a:off x="9026117" y="265685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0</a:t>
            </a:r>
            <a:endParaRPr lang="zh-TW" altLang="en-US" sz="6000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D0A4C1DE-9EBF-4359-A6C2-18FCF00D7309}"/>
              </a:ext>
            </a:extLst>
          </p:cNvPr>
          <p:cNvSpPr txBox="1"/>
          <p:nvPr/>
        </p:nvSpPr>
        <p:spPr>
          <a:xfrm>
            <a:off x="2591687" y="2656852"/>
            <a:ext cx="5626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((2+3)/5-(4-1)%2)</a:t>
            </a:r>
            <a:endParaRPr lang="zh-TW" altLang="en-US" sz="6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DA7BDD-4CED-43DA-B565-1441171A97E8}"/>
              </a:ext>
            </a:extLst>
          </p:cNvPr>
          <p:cNvSpPr txBox="1"/>
          <p:nvPr/>
        </p:nvSpPr>
        <p:spPr>
          <a:xfrm>
            <a:off x="8335235" y="265685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=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56780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EED942B0-FE4C-4641-89CE-AE39176F89C9}"/>
              </a:ext>
            </a:extLst>
          </p:cNvPr>
          <p:cNvGrpSpPr/>
          <p:nvPr/>
        </p:nvGrpSpPr>
        <p:grpSpPr>
          <a:xfrm>
            <a:off x="1781174" y="1711554"/>
            <a:ext cx="1628776" cy="4450556"/>
            <a:chOff x="807243" y="1771650"/>
            <a:chExt cx="1628776" cy="4450556"/>
          </a:xfrm>
        </p:grpSpPr>
        <p:sp>
          <p:nvSpPr>
            <p:cNvPr id="12" name="圓柱形 11">
              <a:extLst>
                <a:ext uri="{FF2B5EF4-FFF2-40B4-BE49-F238E27FC236}">
                  <a16:creationId xmlns:a16="http://schemas.microsoft.com/office/drawing/2014/main" id="{E29AF47E-FE9D-4A11-8B5E-F193EA48B04C}"/>
                </a:ext>
              </a:extLst>
            </p:cNvPr>
            <p:cNvSpPr/>
            <p:nvPr/>
          </p:nvSpPr>
          <p:spPr>
            <a:xfrm>
              <a:off x="807244" y="1771650"/>
              <a:ext cx="1628775" cy="4450556"/>
            </a:xfrm>
            <a:prstGeom prst="can">
              <a:avLst>
                <a:gd name="adj" fmla="val 30263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2444A51-1BA6-46D0-8E02-27670A0DAEA3}"/>
                </a:ext>
              </a:extLst>
            </p:cNvPr>
            <p:cNvSpPr/>
            <p:nvPr/>
          </p:nvSpPr>
          <p:spPr>
            <a:xfrm>
              <a:off x="807243" y="5722143"/>
              <a:ext cx="1628775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D603846-34BB-41FF-9803-63CC4451E532}"/>
              </a:ext>
            </a:extLst>
          </p:cNvPr>
          <p:cNvGrpSpPr/>
          <p:nvPr/>
        </p:nvGrpSpPr>
        <p:grpSpPr>
          <a:xfrm>
            <a:off x="4701795" y="1933576"/>
            <a:ext cx="5734050" cy="1047750"/>
            <a:chOff x="3819525" y="1895475"/>
            <a:chExt cx="5734050" cy="1047750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31924B15-9232-4DEE-8436-2FE664FB42A8}"/>
                </a:ext>
              </a:extLst>
            </p:cNvPr>
            <p:cNvCxnSpPr/>
            <p:nvPr/>
          </p:nvCxnSpPr>
          <p:spPr>
            <a:xfrm>
              <a:off x="3819525" y="1895475"/>
              <a:ext cx="573405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95DA64E9-1E94-4309-8710-4FE124077CC2}"/>
                </a:ext>
              </a:extLst>
            </p:cNvPr>
            <p:cNvCxnSpPr/>
            <p:nvPr/>
          </p:nvCxnSpPr>
          <p:spPr>
            <a:xfrm>
              <a:off x="3819525" y="2943225"/>
              <a:ext cx="573405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E2B33AD7-664A-4843-928C-9FD3FE5F10D1}"/>
              </a:ext>
            </a:extLst>
          </p:cNvPr>
          <p:cNvSpPr txBox="1"/>
          <p:nvPr/>
        </p:nvSpPr>
        <p:spPr>
          <a:xfrm>
            <a:off x="4739895" y="4193381"/>
            <a:ext cx="418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(</a:t>
            </a:r>
            <a:endParaRPr lang="zh-TW" altLang="en-US" sz="6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A48F2F-E921-4494-AD75-985A4FBAA759}"/>
              </a:ext>
            </a:extLst>
          </p:cNvPr>
          <p:cNvSpPr txBox="1"/>
          <p:nvPr/>
        </p:nvSpPr>
        <p:spPr>
          <a:xfrm>
            <a:off x="4958772" y="4197458"/>
            <a:ext cx="418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(</a:t>
            </a:r>
            <a:endParaRPr lang="zh-TW" altLang="en-US" sz="6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5ACFBE-0219-43C8-BC5C-2AC19568DABB}"/>
              </a:ext>
            </a:extLst>
          </p:cNvPr>
          <p:cNvSpPr txBox="1"/>
          <p:nvPr/>
        </p:nvSpPr>
        <p:spPr>
          <a:xfrm>
            <a:off x="5204480" y="419156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2</a:t>
            </a:r>
            <a:endParaRPr lang="zh-TW" altLang="en-US" sz="6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6C25C8-64BB-4962-B0FD-6D3F98AF5175}"/>
              </a:ext>
            </a:extLst>
          </p:cNvPr>
          <p:cNvSpPr txBox="1"/>
          <p:nvPr/>
        </p:nvSpPr>
        <p:spPr>
          <a:xfrm>
            <a:off x="5586828" y="4192010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+</a:t>
            </a:r>
            <a:endParaRPr lang="zh-TW" altLang="en-US" sz="6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0F35E9-D71A-4319-9109-79BE0B24E390}"/>
              </a:ext>
            </a:extLst>
          </p:cNvPr>
          <p:cNvSpPr txBox="1"/>
          <p:nvPr/>
        </p:nvSpPr>
        <p:spPr>
          <a:xfrm>
            <a:off x="5965688" y="4189005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3</a:t>
            </a:r>
            <a:endParaRPr lang="zh-TW" altLang="en-US" sz="6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44BAC7-309C-48F5-9F62-047B5E294F05}"/>
              </a:ext>
            </a:extLst>
          </p:cNvPr>
          <p:cNvSpPr txBox="1"/>
          <p:nvPr/>
        </p:nvSpPr>
        <p:spPr>
          <a:xfrm>
            <a:off x="6355818" y="4190077"/>
            <a:ext cx="418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)</a:t>
            </a:r>
            <a:endParaRPr lang="zh-TW" altLang="en-US" sz="60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7468473-F5D1-45C4-A8C0-17B50797D3B1}"/>
              </a:ext>
            </a:extLst>
          </p:cNvPr>
          <p:cNvSpPr txBox="1"/>
          <p:nvPr/>
        </p:nvSpPr>
        <p:spPr>
          <a:xfrm>
            <a:off x="6583440" y="4192221"/>
            <a:ext cx="481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/</a:t>
            </a:r>
            <a:endParaRPr lang="zh-TW" altLang="en-US" sz="60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82D6C68-9730-4AB2-ACBE-D6FBF201C9A4}"/>
              </a:ext>
            </a:extLst>
          </p:cNvPr>
          <p:cNvSpPr txBox="1"/>
          <p:nvPr/>
        </p:nvSpPr>
        <p:spPr>
          <a:xfrm>
            <a:off x="6886495" y="419317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5</a:t>
            </a:r>
            <a:endParaRPr lang="zh-TW" altLang="en-US" sz="60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688CF4B-7EE7-476D-A32C-A75B25E628B8}"/>
              </a:ext>
            </a:extLst>
          </p:cNvPr>
          <p:cNvSpPr txBox="1"/>
          <p:nvPr/>
        </p:nvSpPr>
        <p:spPr>
          <a:xfrm>
            <a:off x="7263883" y="4188882"/>
            <a:ext cx="418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B037FD3-6B3F-4CF9-AC15-2A4FD916DD7A}"/>
              </a:ext>
            </a:extLst>
          </p:cNvPr>
          <p:cNvSpPr txBox="1"/>
          <p:nvPr/>
        </p:nvSpPr>
        <p:spPr>
          <a:xfrm>
            <a:off x="7496881" y="4197458"/>
            <a:ext cx="418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(</a:t>
            </a:r>
            <a:endParaRPr lang="zh-TW" altLang="en-US" sz="60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43AE802-A6F5-4648-A833-15C99A52AD4E}"/>
              </a:ext>
            </a:extLst>
          </p:cNvPr>
          <p:cNvSpPr txBox="1"/>
          <p:nvPr/>
        </p:nvSpPr>
        <p:spPr>
          <a:xfrm>
            <a:off x="7733844" y="418888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4</a:t>
            </a:r>
            <a:endParaRPr lang="zh-TW" altLang="en-US" sz="60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43A09C0-D446-4ABF-9F67-654E37303B40}"/>
              </a:ext>
            </a:extLst>
          </p:cNvPr>
          <p:cNvSpPr txBox="1"/>
          <p:nvPr/>
        </p:nvSpPr>
        <p:spPr>
          <a:xfrm>
            <a:off x="8123517" y="4193170"/>
            <a:ext cx="418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A3D79FE-4F52-4B65-8EAE-00D494E88A43}"/>
              </a:ext>
            </a:extLst>
          </p:cNvPr>
          <p:cNvSpPr txBox="1"/>
          <p:nvPr/>
        </p:nvSpPr>
        <p:spPr>
          <a:xfrm>
            <a:off x="8348306" y="418888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1</a:t>
            </a:r>
            <a:endParaRPr lang="zh-TW" altLang="en-US" sz="60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A68B73D-1354-41DE-B9B7-4B8605A1088A}"/>
              </a:ext>
            </a:extLst>
          </p:cNvPr>
          <p:cNvSpPr txBox="1"/>
          <p:nvPr/>
        </p:nvSpPr>
        <p:spPr>
          <a:xfrm>
            <a:off x="8735614" y="4189829"/>
            <a:ext cx="418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)</a:t>
            </a:r>
            <a:endParaRPr lang="zh-TW" altLang="en-US" sz="60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EBD3928-72F9-4C30-B920-0A4DE5191306}"/>
              </a:ext>
            </a:extLst>
          </p:cNvPr>
          <p:cNvSpPr txBox="1"/>
          <p:nvPr/>
        </p:nvSpPr>
        <p:spPr>
          <a:xfrm>
            <a:off x="8972293" y="4194452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%</a:t>
            </a:r>
            <a:endParaRPr lang="zh-TW" altLang="en-US" sz="60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2332576-C0FF-4561-93AC-0E03A76EDE26}"/>
              </a:ext>
            </a:extLst>
          </p:cNvPr>
          <p:cNvSpPr txBox="1"/>
          <p:nvPr/>
        </p:nvSpPr>
        <p:spPr>
          <a:xfrm>
            <a:off x="9516684" y="418888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2</a:t>
            </a:r>
            <a:endParaRPr lang="zh-TW" altLang="en-US" sz="60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640C797-EB76-4EE7-81AB-5B1ECEAA7197}"/>
              </a:ext>
            </a:extLst>
          </p:cNvPr>
          <p:cNvSpPr txBox="1"/>
          <p:nvPr/>
        </p:nvSpPr>
        <p:spPr>
          <a:xfrm>
            <a:off x="9897128" y="4189829"/>
            <a:ext cx="418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)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3176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4.16667E-7 0.00023 C -0.00026 -0.00116 -0.0026 -0.01181 -0.00313 -0.01528 C -0.00352 -0.01736 -0.00417 -0.02292 -0.00469 -0.025 C -0.00521 -0.02662 -0.00599 -0.02778 -0.00625 -0.02917 L -0.00859 -0.04167 C -0.00885 -0.04306 -0.00885 -0.04491 -0.00938 -0.04584 L -0.01172 -0.05 C -0.01198 -0.05186 -0.01224 -0.05394 -0.0125 -0.05556 L -0.01484 -0.06806 L -0.01563 -0.07223 L -0.01641 -0.07639 C -0.01667 -0.0838 -0.01693 -0.09144 -0.01719 -0.09861 C -0.01745 -0.10255 -0.01797 -0.10602 -0.01797 -0.10973 C -0.01849 -0.12778 -0.01836 -0.14607 -0.01875 -0.16389 C -0.01888 -0.16736 -0.0194 -0.17037 -0.01953 -0.17361 C -0.01992 -0.17732 -0.02005 -0.18125 -0.02031 -0.18473 C -0.02057 -0.18635 -0.02096 -0.1875 -0.02109 -0.18889 C -0.02148 -0.19074 -0.02175 -0.1926 -0.02188 -0.19445 C -0.02227 -0.19676 -0.0224 -0.19931 -0.02266 -0.20139 C -0.02292 -0.20301 -0.02331 -0.20417 -0.02344 -0.20556 C -0.02383 -0.20741 -0.02396 -0.20949 -0.02422 -0.21111 C -0.02474 -0.21412 -0.02526 -0.21667 -0.02578 -0.21945 C -0.02604 -0.22084 -0.02617 -0.22246 -0.02656 -0.22361 C -0.0276 -0.22639 -0.02917 -0.22894 -0.02969 -0.23195 C -0.03125 -0.24005 -0.03021 -0.23496 -0.03359 -0.24723 C -0.03438 -0.25 -0.03542 -0.25278 -0.03594 -0.25556 C -0.03646 -0.25787 -0.03711 -0.26019 -0.0375 -0.2625 C -0.03815 -0.26528 -0.03841 -0.26829 -0.03906 -0.27084 C -0.03971 -0.27338 -0.04076 -0.27547 -0.04141 -0.27778 C -0.04258 -0.28148 -0.04401 -0.28496 -0.04453 -0.28889 C -0.04479 -0.29074 -0.04492 -0.29283 -0.04531 -0.29445 C -0.04792 -0.3051 -0.04818 -0.30417 -0.05078 -0.3125 C -0.05143 -0.31436 -0.05195 -0.31621 -0.05234 -0.31806 C -0.05273 -0.31945 -0.05273 -0.32107 -0.05313 -0.32223 C -0.05378 -0.32408 -0.05469 -0.325 -0.05547 -0.32639 C -0.05573 -0.32778 -0.05586 -0.3294 -0.05625 -0.33056 C -0.05729 -0.33357 -0.05885 -0.33588 -0.05938 -0.33889 C -0.06094 -0.34699 -0.05925 -0.33982 -0.06328 -0.35 C -0.06419 -0.35232 -0.06484 -0.35486 -0.06563 -0.35695 C -0.06641 -0.35903 -0.06732 -0.36065 -0.06797 -0.3625 C -0.06914 -0.36528 -0.07005 -0.36806 -0.07109 -0.37084 C -0.07161 -0.37223 -0.07214 -0.37385 -0.07266 -0.375 C -0.0737 -0.37755 -0.07565 -0.38195 -0.07656 -0.38473 C -0.07721 -0.38658 -0.0776 -0.38866 -0.07813 -0.39028 C -0.07891 -0.39236 -0.07982 -0.39398 -0.08047 -0.39584 C -0.08112 -0.39769 -0.08138 -0.39977 -0.08203 -0.40139 C -0.08294 -0.40371 -0.08438 -0.4051 -0.08516 -0.40695 C -0.0862 -0.40926 -0.08672 -0.41181 -0.0875 -0.41389 C -0.08828 -0.41598 -0.08906 -0.41783 -0.08984 -0.41945 C -0.09063 -0.42107 -0.09167 -0.42223 -0.09219 -0.42361 C -0.09375 -0.42755 -0.09349 -0.4301 -0.09531 -0.43334 C -0.09609 -0.43473 -0.09688 -0.43519 -0.09766 -0.43611 C -0.09818 -0.4375 -0.09857 -0.43936 -0.09922 -0.44028 C -0.10065 -0.4426 -0.10234 -0.44398 -0.10391 -0.44584 L -0.10859 -0.45139 C -0.11432 -0.45834 -0.10716 -0.45 -0.11406 -0.45695 C -0.1168 -0.45973 -0.1194 -0.4625 -0.12188 -0.46528 C -0.12344 -0.46713 -0.12487 -0.46991 -0.12656 -0.47084 C -0.13516 -0.47593 -0.12227 -0.46783 -0.13125 -0.475 C -0.13971 -0.48172 -0.13307 -0.47431 -0.13828 -0.48056 C -0.14089 -0.47963 -0.14362 -0.4794 -0.14609 -0.47778 C -0.14688 -0.47732 -0.14779 -0.47709 -0.14844 -0.47639 C -0.14935 -0.4757 -0.15 -0.47431 -0.15078 -0.47361 C -0.15182 -0.47292 -0.153 -0.47292 -0.15391 -0.47223 C -0.15677 -0.47084 -0.15872 -0.46945 -0.16094 -0.46528 C -0.16172 -0.46389 -0.1625 -0.4625 -0.16328 -0.46111 C -0.16484 -0.45926 -0.16797 -0.45556 -0.16797 -0.45533 C -0.16849 -0.45417 -0.16888 -0.45278 -0.16953 -0.45139 C -0.17031 -0.45023 -0.17135 -0.45 -0.17188 -0.44861 C -0.17826 -0.43565 -0.17214 -0.44375 -0.17734 -0.4375 C -0.17826 -0.43287 -0.17826 -0.43264 -0.17969 -0.42778 C -0.18021 -0.42639 -0.18086 -0.42523 -0.18125 -0.42361 C -0.18164 -0.42246 -0.18177 -0.42084 -0.18203 -0.41945 C -0.18255 -0.41806 -0.18333 -0.4169 -0.18359 -0.41528 C -0.18438 -0.41273 -0.18464 -0.40973 -0.18516 -0.40695 C -0.18542 -0.40556 -0.18555 -0.40417 -0.18594 -0.40278 C -0.18646 -0.40139 -0.18724 -0.40023 -0.1875 -0.39861 L -0.18984 -0.38611 L -0.19063 -0.38195 C -0.19089 -0.38056 -0.19128 -0.3794 -0.19141 -0.37778 C -0.19167 -0.37593 -0.19193 -0.37408 -0.19219 -0.37223 C -0.19245 -0.37084 -0.19284 -0.36968 -0.19297 -0.36806 C -0.19492 -0.35348 -0.19284 -0.36505 -0.19453 -0.35556 C -0.19479 -0.33982 -0.19505 -0.32408 -0.19531 -0.30834 C -0.19557 -0.29723 -0.19609 -0.28635 -0.19609 -0.275 C -0.19609 -0.25463 -0.1957 -0.23426 -0.19531 -0.21389 C -0.19492 -0.18588 -0.19544 -0.19329 -0.19375 -0.17639 C -0.19349 -0.16991 -0.19336 -0.16343 -0.19297 -0.15695 C -0.19284 -0.15371 -0.19245 -0.1507 -0.19219 -0.14723 C -0.1905 -0.10672 -0.19245 -0.1338 -0.19063 -0.11111 C -0.19036 -0.10417 -0.19023 -0.09723 -0.18984 -0.09028 C -0.18971 -0.08797 -0.18932 -0.08588 -0.18906 -0.08334 C -0.1888 -0.08033 -0.18854 -0.07709 -0.18828 -0.07361 C -0.18802 -0.06875 -0.18789 -0.06343 -0.1875 -0.05834 C -0.18737 -0.05417 -0.18698 -0.05 -0.18672 -0.04584 C -0.18698 -0.02061 -0.1875 0.0574 -0.18828 0.09166 C -0.18841 0.09629 -0.1888 0.10092 -0.18906 0.10555 C -0.18932 0.10787 -0.18984 0.10995 -0.18984 0.1125 C -0.1901 0.12014 -0.18984 0.12824 -0.18984 0.13611 " pathEditMode="relative" rAng="0" ptsTypes="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-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1.11111E-6 L 0.00078 0.00023 C -0.00104 -0.00671 -0.00313 -0.01342 -0.00469 -0.02014 C -0.00508 -0.02199 -0.00547 -0.02407 -0.00599 -0.02592 C -0.00664 -0.02824 -0.00794 -0.02986 -0.00873 -0.03171 C -0.01081 -0.04259 -0.00964 -0.03704 -0.01302 -0.04768 L -0.01419 -0.05185 C -0.01459 -0.05393 -0.01459 -0.05602 -0.01498 -0.05764 C -0.01537 -0.05972 -0.01823 -0.0669 -0.01849 -0.06782 C -0.01901 -0.06967 -0.0194 -0.07176 -0.01979 -0.07361 C -0.02123 -0.07847 -0.02305 -0.08287 -0.02396 -0.08796 C -0.02435 -0.09028 -0.02474 -0.09282 -0.02526 -0.09514 C -0.02656 -0.10139 -0.02839 -0.10671 -0.0293 -0.11227 C -0.03008 -0.11805 -0.03047 -0.12407 -0.03177 -0.1294 C -0.03789 -0.15555 -0.03034 -0.12292 -0.03503 -0.14537 C -0.03568 -0.14815 -0.03646 -0.15069 -0.03698 -0.1537 C -0.0375 -0.15648 -0.03789 -0.15949 -0.03828 -0.16204 C -0.03959 -0.16898 -0.04141 -0.17523 -0.04219 -0.18217 C -0.04414 -0.19861 -0.04245 -0.18565 -0.04531 -0.20208 C -0.04675 -0.20949 -0.04479 -0.20324 -0.04727 -0.21065 C -0.04766 -0.21435 -0.04805 -0.21829 -0.04844 -0.22222 C -0.04935 -0.2287 -0.05065 -0.23542 -0.05156 -0.24167 C -0.05209 -0.24467 -0.05248 -0.24745 -0.05261 -0.25023 C -0.05313 -0.25347 -0.05352 -0.25717 -0.05404 -0.26018 C -0.05443 -0.26319 -0.05495 -0.26574 -0.05521 -0.26875 C -0.05547 -0.27153 -0.05534 -0.27454 -0.05547 -0.27708 C -0.05638 -0.28194 -0.05781 -0.28657 -0.0582 -0.2912 C -0.0586 -0.29467 -0.05886 -0.29815 -0.05938 -0.30116 C -0.06016 -0.30486 -0.06146 -0.30787 -0.06211 -0.31134 C -0.06432 -0.32153 -0.06354 -0.32014 -0.06472 -0.32685 C -0.06511 -0.32963 -0.06537 -0.33194 -0.06576 -0.33403 C -0.06667 -0.3375 -0.06797 -0.33981 -0.06875 -0.34282 C -0.06901 -0.34421 -0.06914 -0.34583 -0.0694 -0.34699 C -0.06979 -0.34861 -0.07044 -0.35 -0.0707 -0.35139 C -0.07253 -0.35717 -0.07422 -0.36296 -0.07552 -0.36898 C -0.07617 -0.37153 -0.07669 -0.37454 -0.07761 -0.37731 C -0.07826 -0.37986 -0.07904 -0.38217 -0.07969 -0.38449 C -0.08112 -0.39028 -0.08203 -0.3963 -0.08347 -0.40162 C -0.08464 -0.40463 -0.08555 -0.40764 -0.08646 -0.41042 C -0.08711 -0.4125 -0.08815 -0.41435 -0.08854 -0.4162 C -0.09206 -0.42986 -0.0888 -0.42245 -0.09258 -0.43333 C -0.09349 -0.43611 -0.09466 -0.43866 -0.09544 -0.44074 C -0.09623 -0.44305 -0.09662 -0.44583 -0.09753 -0.44792 C -0.09831 -0.45023 -0.09974 -0.45162 -0.10039 -0.45393 C -0.10091 -0.45579 -0.10117 -0.4581 -0.10169 -0.45995 C -0.10261 -0.46157 -0.10391 -0.4625 -0.10469 -0.46412 C -0.1056 -0.4662 -0.10612 -0.46829 -0.10677 -0.46991 C -0.10847 -0.47361 -0.11016 -0.47685 -0.11185 -0.48032 C -0.11393 -0.48449 -0.11459 -0.48634 -0.11706 -0.48935 C -0.11797 -0.49074 -0.11914 -0.49143 -0.12005 -0.49259 C -0.1207 -0.49352 -0.12149 -0.49537 -0.12227 -0.4956 C -0.12331 -0.49653 -0.12448 -0.49676 -0.12526 -0.49768 C -0.12617 -0.49792 -0.12682 -0.49838 -0.12761 -0.49907 C -0.13047 -0.49884 -0.13347 -0.4993 -0.1362 -0.49861 C -0.13724 -0.49861 -0.14258 -0.4956 -0.14258 -0.49537 C -0.14388 -0.49467 -0.14492 -0.49421 -0.14584 -0.49329 C -0.14675 -0.49213 -0.1474 -0.49005 -0.14831 -0.48912 C -0.14909 -0.48842 -0.15 -0.48889 -0.15078 -0.48796 C -0.15586 -0.48403 -0.15638 -0.48217 -0.16068 -0.47523 L -0.16315 -0.47153 C -0.16393 -0.47014 -0.16498 -0.46898 -0.16563 -0.46759 C -0.17526 -0.44815 -0.16198 -0.475 -0.1707 -0.45833 C -0.17474 -0.45116 -0.17005 -0.45833 -0.17422 -0.44907 C -0.17487 -0.44792 -0.17591 -0.44653 -0.17669 -0.4456 C -0.17904 -0.43588 -0.17604 -0.44745 -0.17943 -0.43588 C -0.18164 -0.42824 -0.17878 -0.43565 -0.18203 -0.42778 C -0.18242 -0.42592 -0.18255 -0.4243 -0.18307 -0.42245 C -0.1832 -0.42106 -0.18386 -0.41991 -0.18399 -0.41829 C -0.18451 -0.41574 -0.18542 -0.40903 -0.18607 -0.40602 C -0.18672 -0.40417 -0.18724 -0.40255 -0.18789 -0.40069 C -0.19063 -0.3831 -0.18698 -0.40509 -0.19076 -0.38704 C -0.19141 -0.38472 -0.19271 -0.37454 -0.19284 -0.37199 C -0.19362 -0.36759 -0.19453 -0.36319 -0.19505 -0.35833 C -0.19662 -0.34375 -0.1957 -0.35023 -0.19727 -0.33912 C -0.19818 -0.31204 -0.19922 -0.28472 -0.19974 -0.25741 C -0.2 -0.25185 -0.19987 -0.2463 -0.19961 -0.24074 C -0.19935 -0.23171 -0.19805 -0.22315 -0.19753 -0.21389 C -0.19727 -0.20856 -0.19662 -0.19722 -0.19662 -0.19699 C -0.19675 -0.1875 -0.19714 -0.17778 -0.19701 -0.16829 C -0.19714 -0.16551 -0.19662 -0.1625 -0.19636 -0.15949 C -0.19688 -0.13565 -0.19779 -0.08727 -0.19779 -0.08704 C -0.19883 -0.06736 -0.19974 -0.04768 -0.20091 -0.02778 C -0.20117 -0.02454 -0.20169 -0.02176 -0.20209 -0.01829 C -0.20248 -0.01551 -0.20313 -0.01296 -0.20326 -0.00995 C -0.20391 -0.00046 -0.20404 0.00949 -0.20417 0.01921 " pathEditMode="relative" rAng="240000" ptsTypes="AAAAAAAAAAAAAAAAAAAAAAAAAAAAAAAAAAAAAAAAAAAAAAAAAAAAAAAAAAAAAAAAAAAAAAAAAAAAAAAAAAA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61" y="-2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0.0037 L 0.00195 0.0037 C 0.00352 0.00046 0.00586 -0.00209 0.00664 -0.00602 C 0.00703 -0.00903 0.00508 -0.01436 0.00508 -0.01436 C 0.00482 -0.01852 0.0043 -0.02269 0.0043 -0.02686 C 0.0043 -0.03496 0.00443 -0.04283 0.00508 -0.05047 C 0.00521 -0.05348 0.00612 -0.05602 0.00664 -0.0588 L 0.00742 -0.06297 L 0.0082 -0.06713 C 0.00899 -0.07153 0.00977 -0.07709 0.01211 -0.07963 L 0.01445 -0.08241 C 0.01589 -0.09075 0.01393 -0.08311 0.01758 -0.08936 C 0.01823 -0.09075 0.01836 -0.0926 0.01914 -0.09352 C 0.01966 -0.09445 0.0207 -0.09445 0.02149 -0.09491 C 0.02227 -0.09584 0.02292 -0.09723 0.02383 -0.09769 C 0.02526 -0.09908 0.02695 -0.09954 0.02852 -0.10047 L 0.0332 -0.10325 L 0.03555 -0.10463 C 0.03633 -0.1051 0.03698 -0.10579 0.03789 -0.10602 C 0.03893 -0.10649 0.03984 -0.10718 0.04102 -0.10741 C 0.04375 -0.10811 0.04675 -0.10834 0.04961 -0.1088 C 0.05169 -0.10926 0.05365 -0.11019 0.05586 -0.11019 C 0.06927 -0.11112 0.08294 -0.11112 0.09649 -0.11158 C 0.10013 -0.11204 0.10365 -0.11297 0.10742 -0.11297 C 0.12135 -0.11389 0.13555 -0.1132 0.14961 -0.11436 C 0.15221 -0.11459 0.15469 -0.11644 0.15742 -0.11713 C 0.18125 -0.12431 0.15625 -0.11713 0.17227 -0.1213 C 0.18633 -0.12524 0.16654 -0.12014 0.18242 -0.12408 C 0.1875 -0.12732 0.18281 -0.12477 0.19258 -0.12686 C 0.19414 -0.12732 0.19557 -0.12801 0.19727 -0.12825 C 0.20078 -0.12894 0.20456 -0.12917 0.2082 -0.12963 C 0.21237 -0.13056 0.21654 -0.13079 0.2207 -0.13241 C 0.22175 -0.13288 0.22266 -0.1338 0.22383 -0.1338 C 0.2276 -0.13473 0.23164 -0.13473 0.23555 -0.13519 C 0.23971 -0.13774 0.23659 -0.13635 0.24336 -0.13797 C 0.24492 -0.13843 0.24635 -0.13913 0.24805 -0.13936 C 0.25 -0.14005 0.25221 -0.14028 0.2543 -0.14075 C 0.2556 -0.14121 0.25677 -0.1419 0.2582 -0.14213 C 0.26042 -0.14283 0.26289 -0.14306 0.26524 -0.14352 C 0.27201 -0.14514 0.26823 -0.14514 0.27617 -0.1463 C 0.27995 -0.147 0.28399 -0.14723 0.28789 -0.14769 C 0.29024 -0.14815 0.29245 -0.14885 0.29492 -0.14908 C 0.29922 -0.14977 0.30378 -0.15 0.3082 -0.15047 C 0.31003 -0.15093 0.31172 -0.15163 0.31367 -0.15186 C 0.31719 -0.15255 0.32096 -0.15255 0.32461 -0.15325 C 0.32539 -0.15348 0.32604 -0.1544 0.32695 -0.15463 C 0.32839 -0.15533 0.33008 -0.15556 0.33164 -0.15602 C 0.33268 -0.15649 0.33359 -0.15718 0.33477 -0.15741 C 0.33698 -0.15811 0.33945 -0.15834 0.3418 -0.1588 C 0.3431 -0.15926 0.34427 -0.15996 0.3457 -0.16019 C 0.3474 -0.16088 0.34935 -0.16112 0.35117 -0.16158 C 0.35274 -0.16204 0.35417 -0.16274 0.35586 -0.16297 C 0.35755 -0.16366 0.35951 -0.16389 0.36133 -0.16436 C 0.36445 -0.16528 0.36758 -0.16551 0.3707 -0.16713 C 0.37383 -0.16899 0.37682 -0.17176 0.38008 -0.17269 C 0.38138 -0.17315 0.38268 -0.17362 0.38399 -0.17408 C 0.39479 -0.1794 0.38294 -0.175 0.39258 -0.17825 C 0.40039 -0.18542 0.3905 -0.17709 0.39961 -0.18241 C 0.40859 -0.18797 0.39531 -0.18311 0.40742 -0.18658 C 0.41706 -0.19352 0.40495 -0.18519 0.41602 -0.19213 C 0.41732 -0.19306 0.41849 -0.19422 0.41992 -0.19491 C 0.42057 -0.19561 0.42149 -0.19584 0.42227 -0.1963 C 0.42305 -0.19723 0.4237 -0.19862 0.42461 -0.19908 C 0.42656 -0.20047 0.43086 -0.20186 0.43086 -0.20186 C 0.43164 -0.20278 0.43229 -0.20394 0.4332 -0.20463 C 0.43412 -0.20579 0.43542 -0.20625 0.43633 -0.20741 C 0.43698 -0.20857 0.43711 -0.21042 0.43789 -0.21158 C 0.43854 -0.21297 0.43945 -0.21343 0.44024 -0.21436 C 0.44076 -0.21575 0.44115 -0.21737 0.4418 -0.21852 C 0.44297 -0.22153 0.44453 -0.22408 0.4457 -0.22686 C 0.44609 -0.22825 0.44596 -0.22987 0.44649 -0.23102 C 0.4474 -0.23403 0.44896 -0.23635 0.44961 -0.23936 C 0.44987 -0.24075 0.44987 -0.24237 0.45039 -0.24352 C 0.45091 -0.24561 0.45208 -0.24723 0.45274 -0.24908 C 0.45339 -0.25139 0.45365 -0.25394 0.4543 -0.25602 C 0.45521 -0.25996 0.45664 -0.26343 0.45742 -0.26713 C 0.45768 -0.26852 0.45781 -0.27014 0.4582 -0.2713 C 0.4612 -0.28218 0.45846 -0.26922 0.46055 -0.27963 C 0.46029 -0.28426 0.46029 -0.28913 0.45977 -0.29352 C 0.45912 -0.29792 0.45742 -0.29815 0.45586 -0.30047 C 0.45495 -0.30186 0.4543 -0.30348 0.45352 -0.30463 C 0.45 -0.3095 0.4487 -0.31065 0.44492 -0.31297 C 0.4276 -0.32385 0.44141 -0.31575 0.43164 -0.31991 C 0.43073 -0.32038 0.43008 -0.32107 0.4293 -0.3213 C 0.42721 -0.32246 0.42513 -0.32315 0.42305 -0.32408 C 0.42201 -0.32454 0.42096 -0.32547 0.41992 -0.32547 L 0.40742 -0.32686 C 0.40469 -0.32732 0.40221 -0.32801 0.39961 -0.32825 C 0.39466 -0.32894 0.38958 -0.32917 0.38477 -0.32963 C 0.38125 -0.3301 0.378 -0.33102 0.37461 -0.33102 C 0.36367 -0.33195 0.3526 -0.33195 0.3418 -0.33241 L 0.31602 -0.3338 L 0.1957 -0.33102 C 0.19323 -0.33102 0.19102 -0.3301 0.18867 -0.32963 C 0.18346 -0.32917 0.17813 -0.32894 0.17305 -0.32825 C 0.16901 -0.32801 0.16524 -0.32709 0.16133 -0.32686 L 0.10195 -0.32547 L 0.00742 -0.32686 C 0.00521 -0.32709 0.00326 -0.32825 0.00117 -0.32825 C -0.02057 -0.32987 -0.02435 -0.32963 -0.03867 -0.32963 " pathEditMode="relative" ptsTypes="AAAAAAAAAAAAAAAAAAAAAAAAAAAAAAAAAAAAAAAAAAAAAAAAA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787 L -0.00104 0.00787 C -0.00156 0.00277 -0.00208 -0.00255 -0.0026 -0.00741 C -0.00312 -0.01135 -0.00417 -0.01852 -0.00417 -0.01852 C -0.00338 -0.06737 -0.00299 -0.05741 -0.00417 -0.09769 C -0.0043 -0.10116 -0.00417 -0.11413 -0.00573 -0.11991 C -0.00625 -0.12153 -0.00664 -0.12292 -0.00729 -0.12408 C -0.00807 -0.12547 -0.00885 -0.12593 -0.00963 -0.12686 C -0.01263 -0.13473 -0.00963 -0.12848 -0.01354 -0.13241 C -0.02122 -0.14005 -0.01536 -0.13681 -0.02135 -0.13936 C -0.02213 -0.14028 -0.02292 -0.14167 -0.0237 -0.14213 C -0.02891 -0.1463 -0.03594 -0.14746 -0.04088 -0.14769 L -0.0651 -0.14908 C -0.06719 -0.14954 -0.06927 -0.15024 -0.07135 -0.15047 C -0.07656 -0.15116 -0.0819 -0.15116 -0.08698 -0.15186 C -0.08815 -0.15209 -0.08906 -0.15301 -0.0901 -0.15325 C -0.09167 -0.15394 -0.09336 -0.15417 -0.09479 -0.15463 C -0.09844 -0.15625 -0.09622 -0.15602 -0.09948 -0.1588 C -0.10781 -0.16621 -0.0918 -0.14838 -0.10651 -0.16575 L -0.10885 -0.16852 L -0.11354 -0.18102 C -0.11406 -0.18241 -0.11484 -0.1838 -0.1151 -0.18519 C -0.11536 -0.18658 -0.11575 -0.18797 -0.11588 -0.18936 C -0.11628 -0.19121 -0.11628 -0.19329 -0.11667 -0.19491 C -0.11706 -0.19653 -0.11784 -0.19769 -0.11823 -0.19908 C -0.11888 -0.20093 -0.1194 -0.20278 -0.11979 -0.20463 C -0.12018 -0.20649 -0.12031 -0.20857 -0.12057 -0.21019 C -0.12109 -0.21227 -0.12187 -0.21389 -0.12213 -0.21575 C -0.12513 -0.23172 -0.122 -0.22246 -0.12526 -0.23102 C -0.12552 -0.23334 -0.12591 -0.23565 -0.12604 -0.23797 C -0.12643 -0.24075 -0.12643 -0.24375 -0.12682 -0.2463 C -0.12721 -0.24885 -0.12799 -0.25093 -0.12838 -0.25325 C -0.12878 -0.25556 -0.12891 -0.25811 -0.12917 -0.26019 C -0.12943 -0.26181 -0.12982 -0.26297 -0.12995 -0.26436 C -0.13034 -0.26621 -0.13034 -0.26829 -0.13073 -0.26991 C -0.13112 -0.27153 -0.13177 -0.27269 -0.13229 -0.27408 C -0.13424 -0.28727 -0.13294 -0.28195 -0.13542 -0.29075 C -0.13568 -0.29283 -0.13659 -0.30116 -0.13698 -0.30325 C -0.13932 -0.31436 -0.13802 -0.30325 -0.1401 -0.31575 C -0.14049 -0.31806 -0.14049 -0.32061 -0.14088 -0.32269 C -0.1418 -0.32663 -0.14297 -0.3301 -0.14401 -0.3338 L -0.14557 -0.33936 C -0.14609 -0.34121 -0.14661 -0.34329 -0.14713 -0.34491 C -0.14792 -0.34723 -0.14883 -0.34954 -0.14948 -0.35186 C -0.15013 -0.35371 -0.15052 -0.35579 -0.15104 -0.35741 C -0.1526 -0.36135 -0.15469 -0.36459 -0.15573 -0.36852 C -0.15625 -0.37038 -0.15664 -0.37246 -0.15729 -0.37408 C -0.1582 -0.37639 -0.1595 -0.37778 -0.16042 -0.37963 C -0.16133 -0.38149 -0.16198 -0.38357 -0.16276 -0.38519 C -0.16354 -0.38681 -0.16445 -0.38797 -0.1651 -0.38936 C -0.16706 -0.39352 -0.16888 -0.39769 -0.17057 -0.40186 C -0.17148 -0.40371 -0.17187 -0.40625 -0.17292 -0.40741 C -0.17852 -0.41413 -0.17187 -0.40556 -0.1776 -0.41575 C -0.17865 -0.4176 -0.17982 -0.41852 -0.18073 -0.41991 C -0.1819 -0.42176 -0.18281 -0.42385 -0.18385 -0.42547 C -0.18698 -0.43033 -0.18737 -0.42963 -0.19088 -0.4338 C -0.19206 -0.43519 -0.19297 -0.43681 -0.19401 -0.43797 C -0.19531 -0.43959 -0.19674 -0.44075 -0.19792 -0.44213 C -0.20013 -0.44491 -0.20182 -0.44908 -0.20417 -0.45047 C -0.21016 -0.45417 -0.20286 -0.44931 -0.20885 -0.45463 C -0.20963 -0.45533 -0.21055 -0.45556 -0.2112 -0.45602 C -0.21237 -0.45695 -0.21328 -0.45834 -0.21432 -0.4588 C -0.21562 -0.45973 -0.21706 -0.45973 -0.21823 -0.46019 C -0.22552 -0.46343 -0.21276 -0.45973 -0.22604 -0.46297 C -0.23333 -0.4625 -0.24075 -0.4625 -0.24792 -0.46158 C -0.24909 -0.46158 -0.25013 -0.46112 -0.25104 -0.46019 C -0.25195 -0.4595 -0.25768 -0.45255 -0.25885 -0.45047 C -0.26055 -0.44792 -0.26198 -0.44491 -0.26354 -0.44213 L -0.26667 -0.43658 C -0.26719 -0.43426 -0.26758 -0.43195 -0.26823 -0.42963 C -0.26914 -0.42686 -0.2707 -0.42454 -0.27135 -0.4213 C -0.27187 -0.41899 -0.27253 -0.4169 -0.27292 -0.41436 C -0.27331 -0.41274 -0.27344 -0.41065 -0.2737 -0.4088 C -0.27422 -0.40695 -0.27487 -0.40533 -0.27526 -0.40325 C -0.27565 -0.40163 -0.27578 -0.39954 -0.27604 -0.39769 C -0.27708 -0.39167 -0.27682 -0.39538 -0.2776 -0.38797 C -0.27799 -0.38542 -0.27812 -0.38241 -0.27838 -0.37963 C -0.27812 -0.33658 -0.27812 -0.29352 -0.2776 -0.25047 C -0.27747 -0.23264 -0.2776 -0.23519 -0.27604 -0.22431 C -0.27578 -0.2176 -0.27565 -0.21112 -0.27526 -0.20463 C -0.27461 -0.18681 -0.27526 -0.19329 -0.2737 -0.18241 C -0.2724 -0.13496 -0.27383 -0.17223 -0.27213 -0.14491 C -0.27187 -0.14005 -0.27187 -0.13473 -0.27135 -0.12963 C -0.27135 -0.12825 -0.27083 -0.12709 -0.27057 -0.12547 C -0.26979 -0.11922 -0.26979 -0.12038 -0.26979 -0.11575 " pathEditMode="relative" ptsTypes="AAAAAAAAAAAAAAAAAAAAAAAAAAAAAAAAAAAAAAAAAAAAAAAAAAAAAAAAAAAAAAAAAAAAAAAAAAAAAAAAAAA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255 L -0.0013 0.00255 C -0.00104 -0.00347 -0.00091 -0.00972 -0.00052 -0.01551 C -0.00039 -0.01713 0.00013 -0.01828 0.00026 -0.01967 C 0.0013 -0.02731 0.0013 -0.03449 0.0026 -0.04189 C 0.00287 -0.04328 0.00326 -0.04467 0.00339 -0.04606 C 0.00482 -0.05601 0.00378 -0.05185 0.00495 -0.06412 C 0.00521 -0.06574 0.00547 -0.06689 0.00573 -0.06828 C 0.00599 -0.07615 0.00612 -0.08426 0.00651 -0.09189 C 0.00664 -0.09351 0.00716 -0.09467 0.00729 -0.09606 C 0.00768 -0.09791 0.00781 -0.1 0.00807 -0.10162 C 0.00859 -0.10463 0.00912 -0.10717 0.00964 -0.10995 C 0.0099 -0.11134 0.00977 -0.11365 0.01042 -0.11412 C 0.0125 -0.11597 0.01484 -0.11759 0.01667 -0.11967 C 0.01745 -0.1206 0.01823 -0.12199 0.01901 -0.12245 C 0.02005 -0.12338 0.02122 -0.12338 0.02214 -0.12384 C 0.02331 -0.12476 0.02422 -0.12592 0.02526 -0.12662 C 0.02656 -0.12754 0.03125 -0.12916 0.03229 -0.12939 C 0.03333 -0.13032 0.03438 -0.13148 0.03542 -0.13217 C 0.03724 -0.13333 0.03906 -0.13426 0.04089 -0.13495 C 0.0474 -0.13773 0.05065 -0.13865 0.05729 -0.13912 C 0.06406 -0.13981 0.07083 -0.14051 0.0776 -0.14051 L 0.19792 -0.14189 L 0.20807 -0.14328 C 0.21016 -0.14375 0.21224 -0.14467 0.21432 -0.14467 C 0.22135 -0.1456 0.22839 -0.1456 0.23542 -0.14606 C 0.25912 -0.1493 0.22982 -0.14514 0.26042 -0.15023 C 0.27656 -0.15301 0.26497 -0.15023 0.27604 -0.15301 C 0.2776 -0.15393 0.27917 -0.15509 0.28073 -0.15578 C 0.28438 -0.1574 0.28815 -0.15787 0.29167 -0.15995 C 0.29245 -0.16041 0.29323 -0.16111 0.29401 -0.16134 C 0.29531 -0.16203 0.29675 -0.16226 0.29792 -0.16273 C 0.29935 -0.16365 0.30052 -0.16481 0.30182 -0.16551 C 0.30872 -0.16967 0.30573 -0.16759 0.31276 -0.16967 C 0.31732 -0.17129 0.31524 -0.17152 0.32057 -0.17384 C 0.32409 -0.17546 0.32734 -0.17546 0.33073 -0.17662 C 0.34518 -0.18217 0.32734 -0.17731 0.34167 -0.18078 C 0.34987 -0.18588 0.34284 -0.18171 0.3526 -0.18634 C 0.35443 -0.18726 0.35625 -0.18842 0.35807 -0.18912 C 0.36354 -0.19143 0.36589 -0.1912 0.37057 -0.19467 C 0.37708 -0.19976 0.37552 -0.1993 0.38073 -0.20439 C 0.38177 -0.20555 0.38294 -0.20601 0.38385 -0.20717 C 0.38503 -0.20879 0.38594 -0.21111 0.38698 -0.21273 C 0.38802 -0.21435 0.38919 -0.21551 0.3901 -0.21689 C 0.39232 -0.2206 0.39427 -0.2243 0.39635 -0.22801 C 0.39714 -0.22939 0.39818 -0.23055 0.3987 -0.23217 C 0.39974 -0.23495 0.40078 -0.23796 0.40182 -0.24051 C 0.4026 -0.24236 0.40352 -0.24421 0.40417 -0.24606 C 0.40534 -0.24976 0.40625 -0.25347 0.40729 -0.25717 C 0.40781 -0.25902 0.4082 -0.26111 0.40885 -0.26273 L 0.41042 -0.26689 C 0.41068 -0.26875 0.41094 -0.27083 0.4112 -0.27245 C 0.41237 -0.28009 0.4138 -0.28078 0.4112 -0.29189 C 0.41042 -0.29583 0.40508 -0.30277 0.4026 -0.30439 C 0.40143 -0.30532 0.4 -0.30509 0.3987 -0.30578 C 0.39609 -0.3074 0.39375 -0.31088 0.39089 -0.31134 L 0.3776 -0.31412 C 0.37188 -0.31481 0.36615 -0.31504 0.36042 -0.31551 C 0.34349 -0.3199 0.3612 -0.31574 0.32214 -0.31828 C 0.31901 -0.31851 0.31589 -0.31944 0.31276 -0.31967 C 0.30078 -0.32129 0.29583 -0.32152 0.28307 -0.32245 C 0.26315 -0.32708 0.2974 -0.31967 0.2651 -0.32523 C 0.2638 -0.32569 0.2625 -0.32662 0.2612 -0.32662 C 0.25599 -0.32754 0.25078 -0.32754 0.24557 -0.32801 C 0.24297 -0.32847 0.24037 -0.32939 0.23776 -0.32939 C 0.22813 -0.33032 0.21849 -0.33032 0.20885 -0.33078 C 0.20677 -0.33125 0.20469 -0.33217 0.2026 -0.33217 L 0.16823 -0.33495 L 0.11667 -0.33356 C 0.10378 -0.3331 0.08984 -0.33217 0.07682 -0.33078 L 0.06276 -0.32939 L 0.04167 -0.32801 L -0.04427 -0.33078 C -0.0543 -0.33264 -0.04987 -0.33217 -0.05742 -0.33217 " pathEditMode="relative" ptsTypes="AAAAAAAAAAAAAAAAAAAAAAAAAA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-1.45833E-6 0.00024 C -0.00052 -0.00092 -0.00078 -0.00185 -0.0013 -0.00277 C -0.0013 -0.00324 -0.00169 -0.00347 -0.00182 -0.0037 C -0.00195 -0.00439 -0.00208 -0.00486 -0.00234 -0.00578 C -0.00247 -0.00995 -0.00247 -0.01458 -0.00286 -0.01875 C -0.00299 -0.01921 -0.00325 -0.01944 -0.00338 -0.01967 C -0.00377 -0.0206 -0.00417 -0.02152 -0.00443 -0.02222 C -0.00469 -0.02268 -0.00482 -0.02314 -0.00495 -0.02338 C -0.00573 -0.02453 -0.00625 -0.02546 -0.00716 -0.02639 C -0.00794 -0.02685 -0.00859 -0.02731 -0.00937 -0.02801 C -0.00976 -0.02847 -0.01028 -0.0287 -0.01042 -0.02893 C -0.01055 -0.02939 -0.01055 -0.02986 -0.01107 -0.02986 C -0.01172 -0.03032 -0.01237 -0.03032 -0.01315 -0.03055 C -0.01354 -0.03078 -0.0138 -0.03125 -0.01419 -0.03148 C -0.01471 -0.03171 -0.01536 -0.03217 -0.01588 -0.03217 C -0.01888 -0.03287 -0.01927 -0.03264 -0.02239 -0.0331 C -0.02331 -0.0331 -0.02383 -0.03333 -0.02448 -0.03333 C -0.02695 -0.03356 -0.02812 -0.03379 -0.0306 -0.03402 L -0.05716 -0.03356 C -0.06458 -0.03356 -0.06823 -0.03333 -0.07513 -0.0331 L -0.10273 -0.03333 C -0.1039 -0.03333 -0.1082 -0.03402 -0.10885 -0.03426 C -0.11094 -0.03518 -0.10989 -0.03472 -0.11198 -0.03518 C -0.11445 -0.03726 -0.11172 -0.03518 -0.11471 -0.03634 C -0.11875 -0.03796 -0.11419 -0.03703 -0.11797 -0.03773 C -0.11836 -0.03796 -0.11862 -0.03819 -0.11914 -0.03865 C -0.11953 -0.03865 -0.12044 -0.03865 -0.1207 -0.03889 C -0.12109 -0.03912 -0.12109 -0.03958 -0.12122 -0.03981 C -0.12161 -0.04027 -0.12239 -0.04051 -0.12292 -0.0412 C -0.1237 -0.04166 -0.12435 -0.04213 -0.125 -0.04282 L -0.12617 -0.04375 C -0.1263 -0.04421 -0.12643 -0.0449 -0.12669 -0.04537 C -0.12734 -0.04629 -0.12812 -0.04699 -0.1289 -0.04791 C -0.12917 -0.04814 -0.12969 -0.04861 -0.12995 -0.04907 C -0.13021 -0.04953 -0.13034 -0.05 -0.13047 -0.05023 C -0.13086 -0.05092 -0.13086 -0.05139 -0.13099 -0.05185 C -0.13138 -0.05231 -0.1319 -0.05301 -0.13203 -0.05347 C -0.13489 -0.05787 -0.13164 -0.05301 -0.13437 -0.05694 C -0.13568 -0.06157 -0.13385 -0.05625 -0.13594 -0.05972 C -0.13633 -0.06041 -0.13633 -0.06088 -0.13646 -0.06134 C -0.13685 -0.06226 -0.13724 -0.06296 -0.1375 -0.06365 C -0.13776 -0.06412 -0.13802 -0.06481 -0.13815 -0.06504 C -0.1388 -0.06759 -0.13828 -0.06666 -0.13919 -0.06828 C -0.13945 -0.06898 -0.13945 -0.0699 -0.13971 -0.07083 C -0.13997 -0.07152 -0.1401 -0.07199 -0.14023 -0.07268 C -0.1418 -0.07963 -0.13997 -0.07291 -0.14127 -0.07754 C -0.14153 -0.07916 -0.14167 -0.08055 -0.1418 -0.08194 C -0.14193 -0.0824 -0.14245 -0.0831 -0.14245 -0.08356 C -0.14271 -0.08426 -0.14284 -0.08495 -0.1431 -0.08564 C -0.1431 -0.08726 -0.14336 -0.08889 -0.14362 -0.09027 C -0.14362 -0.09097 -0.14401 -0.09143 -0.14414 -0.09236 C -0.14427 -0.09305 -0.1444 -0.09375 -0.14466 -0.09421 C -0.14479 -0.0949 -0.14505 -0.09514 -0.14518 -0.0956 C -0.14635 -0.09907 -0.14492 -0.09629 -0.14674 -0.09953 L -0.14739 -0.10046 C -0.14752 -0.10115 -0.14765 -0.10208 -0.14792 -0.10277 C -0.14805 -0.10301 -0.14831 -0.10324 -0.14844 -0.1037 C -0.1487 -0.10439 -0.1487 -0.10555 -0.14896 -0.10625 C -0.14922 -0.10694 -0.14935 -0.1074 -0.14948 -0.10787 C -0.14974 -0.10902 -0.14974 -0.10995 -0.15 -0.11088 C -0.15039 -0.11203 -0.15091 -0.11273 -0.15104 -0.11342 C -0.15286 -0.11805 -0.15065 -0.11226 -0.15221 -0.1162 C -0.15247 -0.11689 -0.1526 -0.11736 -0.15286 -0.11782 C -0.15338 -0.11944 -0.15338 -0.11851 -0.15338 -0.11967 " pathEditMode="relative" rAng="0" ptsTypes="AAAAAAAAAAAAAAAAAAAAAAAAAAAAAAAAAAAAAAAAAAAAAAAAAAAAAAAAAAAAAAA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69" y="-597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35 -0.11019 L -0.27135 -0.11019 C -0.27161 -0.14862 -0.27161 -0.18727 -0.27213 -0.2257 C -0.27357 -0.31366 -0.27279 -0.24329 -0.27448 -0.27686 C -0.27487 -0.28334 -0.275 -0.29005 -0.27526 -0.2963 C -0.27552 -0.3007 -0.27591 -0.30463 -0.27604 -0.3088 C -0.27773 -0.34653 -0.27604 -0.31991 -0.2776 -0.34352 C -0.27734 -0.36227 -0.27786 -0.37663 -0.27604 -0.39352 C -0.27591 -0.39561 -0.27552 -0.39723 -0.27526 -0.39908 C -0.27331 -0.41575 -0.27539 -0.40903 -0.27135 -0.41852 C -0.2694 -0.43288 -0.27213 -0.41528 -0.26901 -0.42963 C -0.26875 -0.43149 -0.26875 -0.43357 -0.26823 -0.43519 C -0.26745 -0.4382 -0.26615 -0.44075 -0.2651 -0.44352 L -0.26198 -0.45186 C -0.26146 -0.45325 -0.26094 -0.45463 -0.26042 -0.45602 C -0.2599 -0.45788 -0.25963 -0.46019 -0.25885 -0.46158 C -0.25833 -0.46297 -0.25729 -0.46343 -0.25651 -0.46436 C -0.25534 -0.46875 -0.25378 -0.475 -0.25182 -0.47825 C -0.25104 -0.47963 -0.25026 -0.48102 -0.24948 -0.48241 C -0.24844 -0.48519 -0.24792 -0.48889 -0.24635 -0.49075 C -0.24531 -0.49213 -0.24427 -0.49329 -0.24323 -0.49491 C -0.24258 -0.4963 -0.24245 -0.49815 -0.24167 -0.49908 C -0.24036 -0.50139 -0.23841 -0.50232 -0.23698 -0.50463 C -0.23437 -0.5095 -0.2349 -0.50903 -0.23151 -0.51297 C -0.23008 -0.51505 -0.22865 -0.5176 -0.22682 -0.51852 C -0.22526 -0.51945 -0.22357 -0.51968 -0.22213 -0.5213 C -0.22044 -0.52338 -0.21875 -0.5257 -0.21667 -0.52686 C -0.21549 -0.52778 -0.21406 -0.52778 -0.21276 -0.52825 C -0.20781 -0.53288 -0.21081 -0.53056 -0.20338 -0.5338 L -0.20026 -0.53519 C -0.19922 -0.53565 -0.19831 -0.53635 -0.19713 -0.53658 L -0.19088 -0.53797 C -0.18932 -0.53843 -0.18776 -0.53889 -0.1862 -0.53936 C -0.18216 -0.54075 -0.18203 -0.54121 -0.1776 -0.54213 C -0.17539 -0.54283 -0.17292 -0.54306 -0.17057 -0.54352 C -0.16354 -0.54676 -0.17227 -0.54306 -0.1612 -0.5463 C -0.16016 -0.54676 -0.15924 -0.54746 -0.15807 -0.54769 C -0.15456 -0.54931 -0.15443 -0.54885 -0.15104 -0.55047 C -0.15026 -0.55093 -0.14961 -0.55163 -0.1487 -0.55186 C -0.14648 -0.55255 -0.14401 -0.55278 -0.14167 -0.55325 C -0.13385 -0.55695 -0.13802 -0.55533 -0.12292 -0.55741 L -0.11354 -0.5588 L 0.03724 -0.55741 C 0.0401 -0.55741 0.04297 -0.55649 0.04583 -0.55602 C 0.05182 -0.55556 0.05781 -0.5551 0.0638 -0.55463 L 0.12318 -0.55602 C 0.125 -0.55625 0.12682 -0.55718 0.12865 -0.55741 C 0.13125 -0.55811 0.13385 -0.55834 0.13646 -0.5588 C 0.13776 -0.55926 0.13893 -0.56019 0.14037 -0.56019 C 0.14531 -0.56112 0.15026 -0.56112 0.15521 -0.56158 C 0.17109 -0.56528 0.14844 -0.56042 0.17865 -0.56436 C 0.17995 -0.56459 0.18112 -0.56575 0.18255 -0.56575 C 0.18958 -0.56667 0.19662 -0.56667 0.20365 -0.56713 L 0.2474 -0.56575 C 0.24844 -0.56575 0.24935 -0.56482 0.25052 -0.56436 C 0.25339 -0.56389 0.25625 -0.56343 0.25912 -0.56297 C 0.26497 -0.5595 0.26836 -0.55741 0.2763 -0.55602 L 0.2849 -0.55463 C 0.28594 -0.55417 0.28698 -0.55394 0.28802 -0.55325 C 0.28958 -0.55255 0.29102 -0.55116 0.29271 -0.55047 C 0.29648 -0.54885 0.30443 -0.5463 0.30443 -0.5463 C 0.31068 -0.54075 0.30404 -0.54584 0.3138 -0.54213 C 0.31537 -0.54167 0.3168 -0.54028 0.31849 -0.53936 C 0.32057 -0.53843 0.32266 -0.53797 0.32474 -0.53658 C 0.32552 -0.53612 0.3263 -0.53565 0.32708 -0.53519 C 0.32969 -0.53403 0.33242 -0.53334 0.3349 -0.53102 C 0.33594 -0.5301 0.33685 -0.52894 0.33802 -0.52825 C 0.33919 -0.52755 0.34063 -0.52755 0.34193 -0.52686 C 0.34349 -0.52616 0.34505 -0.525 0.34662 -0.52408 C 0.35052 -0.522 0.34909 -0.52338 0.35365 -0.5213 C 0.35443 -0.52107 0.35521 -0.52038 0.35599 -0.51991 C 0.35729 -0.51945 0.35859 -0.51922 0.3599 -0.51852 C 0.36146 -0.51783 0.36302 -0.51667 0.36458 -0.51575 C 0.36537 -0.51528 0.36602 -0.51482 0.36693 -0.51436 C 0.37266 -0.51274 0.37005 -0.51366 0.37474 -0.51158 C 0.37552 -0.51065 0.37617 -0.5095 0.37708 -0.5088 C 0.37852 -0.50764 0.38034 -0.50788 0.38177 -0.50602 C 0.38724 -0.49954 0.38047 -0.50788 0.38724 -0.49908 C 0.38802 -0.49815 0.3888 -0.49746 0.38958 -0.4963 C 0.39167 -0.49375 0.39427 -0.49167 0.39583 -0.48797 C 0.39662 -0.48612 0.39727 -0.48426 0.39818 -0.48241 C 0.39961 -0.47963 0.40287 -0.47408 0.40287 -0.47408 C 0.4043 -0.46598 0.40247 -0.47338 0.40755 -0.46436 C 0.4082 -0.4632 0.40846 -0.46158 0.40912 -0.46019 C 0.41393 -0.44815 0.40925 -0.46042 0.41302 -0.45047 C 0.41328 -0.44862 0.41328 -0.44676 0.4138 -0.44491 C 0.41419 -0.44352 0.41484 -0.44237 0.41537 -0.44075 C 0.41576 -0.43959 0.41589 -0.43797 0.41615 -0.43658 C 0.41706 -0.42269 0.41745 -0.42315 0.41615 -0.40602 C 0.41563 -0.39977 0.4125 -0.3875 0.41146 -0.38241 C 0.41094 -0.3801 0.41068 -0.37755 0.4099 -0.37547 C 0.40912 -0.37362 0.4082 -0.372 0.40755 -0.36991 C 0.40547 -0.36413 0.40651 -0.36413 0.40365 -0.3588 C 0.403 -0.35764 0.40208 -0.35695 0.4013 -0.35602 C 0.40078 -0.35463 0.40039 -0.35301 0.39974 -0.35186 C 0.39883 -0.3507 0.39753 -0.35024 0.39662 -0.34908 C 0.3957 -0.34838 0.39505 -0.34746 0.39427 -0.3463 C 0.39323 -0.34514 0.39219 -0.34329 0.39115 -0.34213 C 0.39037 -0.34144 0.38945 -0.34167 0.3888 -0.34075 C 0.38711 -0.33913 0.38594 -0.33612 0.38412 -0.33519 L 0.37787 -0.33241 C 0.37708 -0.33149 0.3763 -0.33056 0.37552 -0.32963 C 0.37318 -0.32778 0.36992 -0.32778 0.36771 -0.32709 C 0.36667 -0.32663 0.36563 -0.3257 0.36458 -0.32547 C 0.36094 -0.32477 0.35729 -0.32477 0.35365 -0.32408 L 0.33724 -0.32153 C 0.32773 -0.31713 0.33815 -0.32153 0.31615 -0.31852 C 0.31471 -0.31852 0.31354 -0.3176 0.31224 -0.31713 L 0.18802 -0.31852 C 0.17943 -0.31875 0.17083 -0.31922 0.16224 -0.31991 C 0.16055 -0.32014 0.15912 -0.3213 0.15755 -0.32153 C 0.14557 -0.32223 0.13359 -0.32223 0.12162 -0.32269 C 0.09805 -0.32639 0.12513 -0.32269 0.07787 -0.32547 C 0.06719 -0.32616 0.04583 -0.32825 0.04583 -0.32825 C 0.04401 -0.32871 0.04219 -0.32963 0.04037 -0.32963 C 0.02409 -0.32963 0.02513 -0.32963 0.01458 -0.32709 C 0.0138 -0.32639 0.01302 -0.32593 0.01224 -0.32547 C 0.01094 -0.325 0.00833 -0.32408 0.00833 -0.32408 " pathEditMode="relative" ptsTypes="AAAAAAAAAAAAAAAAAAAAAAAAAAAAAAAAAAAAAAAAAAAAAAAAAAAAAAAAAAAAAAAAA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20664 0.01088 L -0.20664 0.01088 C -0.20417 -0.09352 -0.20625 0.00139 -0.20508 -0.23333 C -0.20508 -0.23657 -0.20794 -0.32199 -0.20352 -0.36111 C -0.20104 -0.38356 -0.20469 -0.34699 -0.20195 -0.37361 C -0.20169 -0.37639 -0.20169 -0.3794 -0.20117 -0.38194 C -0.20091 -0.38449 -0.20013 -0.38657 -0.19961 -0.38889 C -0.19258 -0.42685 -0.20716 -0.3537 -0.19727 -0.40139 C -0.19675 -0.40417 -0.19649 -0.40717 -0.1957 -0.40972 C -0.1944 -0.41458 -0.19102 -0.42361 -0.19102 -0.42361 C -0.19076 -0.42546 -0.19089 -0.42755 -0.19024 -0.42917 C -0.18972 -0.43102 -0.18867 -0.43194 -0.18789 -0.43333 C -0.18737 -0.43472 -0.18698 -0.43634 -0.18633 -0.4375 C -0.18542 -0.43958 -0.18425 -0.4412 -0.1832 -0.44305 C -0.18268 -0.44444 -0.18242 -0.44606 -0.18164 -0.44722 C -0.18099 -0.44861 -0.18008 -0.44907 -0.1793 -0.45 C -0.1763 -0.45393 -0.17578 -0.45532 -0.17227 -0.45833 C -0.17162 -0.45903 -0.1707 -0.45926 -0.16992 -0.45972 C -0.16042 -0.46759 -0.1668 -0.46342 -0.16133 -0.46667 C -0.15456 -0.4662 -0.14779 -0.4662 -0.14102 -0.46528 C -0.13998 -0.46528 -0.13893 -0.46435 -0.13789 -0.46389 C -0.13555 -0.46319 -0.1319 -0.46296 -0.1293 -0.46111 C -0.12826 -0.46042 -0.12735 -0.45926 -0.12617 -0.45833 C -0.11927 -0.45347 -0.1237 -0.45833 -0.11914 -0.45278 C -0.11758 -0.44861 -0.1168 -0.44676 -0.11524 -0.44167 C -0.11472 -0.44005 -0.11432 -0.43796 -0.11367 -0.43611 C -0.11302 -0.4338 -0.11211 -0.43148 -0.11133 -0.42917 C -0.10964 -0.4243 -0.10964 -0.42569 -0.1082 -0.41944 C -0.10638 -0.4118 -0.1086 -0.41921 -0.10664 -0.40972 C -0.10625 -0.40787 -0.10547 -0.40625 -0.10508 -0.40417 C -0.10469 -0.40255 -0.10456 -0.40046 -0.1043 -0.39861 C -0.10378 -0.39491 -0.10287 -0.3912 -0.10195 -0.3875 C -0.10169 -0.38333 -0.10156 -0.37917 -0.10117 -0.375 C -0.10104 -0.37315 -0.10052 -0.37153 -0.10039 -0.36944 C -0.1 -0.36412 -0.09987 -0.35833 -0.09961 -0.35278 C -0.09766 -0.2537 -0.09961 -0.37755 -0.09961 -0.26389 C -0.09961 -0.25 -0.09922 -0.23611 -0.09883 -0.22245 C -0.09857 -0.21227 -0.09831 -0.21204 -0.09727 -0.20417 C -0.09701 -0.19907 -0.09688 -0.19398 -0.09649 -0.18889 C -0.09636 -0.18704 -0.09584 -0.18542 -0.0957 -0.18333 C -0.09531 -0.17755 -0.09531 -0.1713 -0.09492 -0.16528 C -0.09479 -0.16342 -0.09427 -0.1618 -0.09414 -0.15972 C -0.09349 -0.15255 -0.09362 -0.14491 -0.09258 -0.1375 C -0.09232 -0.13565 -0.09193 -0.13403 -0.0918 -0.13194 C -0.09167 -0.12523 -0.0918 -0.11805 -0.0918 -0.11111 " pathEditMode="relative" ptsTypes="AAAAAAAAAAAAAAAAAAAAAAAAAAAAAAAAAAAAAAAAAAA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900"/>
                            </p:stCondLst>
                            <p:childTnLst>
                              <p:par>
                                <p:cTn id="2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40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0902 L -0.00105 0.00902 C -0.00079 0.00486 -0.00079 0.00046 -0.00026 -0.00348 C 4.58333E-6 -0.00648 0.00078 -0.00903 0.0013 -0.01181 L 0.00208 -0.01598 C 0.00234 -0.02848 0.00234 -0.04121 0.00286 -0.05348 C 0.00286 -0.05695 0.00364 -0.05996 0.00364 -0.0632 C 0.00364 -0.07686 0.00325 -0.09028 0.00286 -0.10348 C 0.0026 -0.10834 0.00169 -0.10811 -0.00026 -0.11042 C -0.00053 -0.11181 -0.00053 -0.11366 -0.00105 -0.11459 C -0.0017 -0.11574 -0.00274 -0.11528 -0.00339 -0.11598 C -0.00456 -0.11713 -0.00547 -0.11922 -0.00651 -0.12014 C -0.00808 -0.12153 -0.00964 -0.12199 -0.0112 -0.12292 L -0.01355 -0.12431 L -0.01823 -0.12709 C -0.01901 -0.12755 -0.01993 -0.12801 -0.02058 -0.12848 C -0.02188 -0.1294 -0.02318 -0.13056 -0.02448 -0.13125 C -0.02553 -0.13195 -0.02657 -0.13241 -0.02761 -0.13264 C -0.03021 -0.1338 -0.03542 -0.13542 -0.03542 -0.13542 C -0.05131 -0.13496 -0.06732 -0.13519 -0.08308 -0.13403 C -0.10834 -0.13241 -0.08334 -0.13195 -0.09636 -0.12986 C -0.10131 -0.12917 -0.10625 -0.12894 -0.1112 -0.12848 C -0.12526 -0.12454 -0.11706 -0.12639 -0.14558 -0.12848 C -0.14753 -0.12871 -0.14935 -0.1294 -0.15105 -0.12986 C -0.15326 -0.13079 -0.15534 -0.13148 -0.1573 -0.13264 L -0.16198 -0.13542 C -0.16276 -0.13588 -0.16355 -0.13658 -0.16433 -0.13681 C -0.16537 -0.13727 -0.16654 -0.13773 -0.16745 -0.1382 C -0.16888 -0.13912 -0.17006 -0.14028 -0.17136 -0.14098 C -0.17266 -0.14167 -0.17409 -0.1419 -0.17526 -0.14236 C -0.17722 -0.14329 -0.17891 -0.14445 -0.18073 -0.14514 C -0.18178 -0.14584 -0.18295 -0.14607 -0.18386 -0.14653 C -0.18503 -0.14746 -0.18594 -0.14885 -0.18698 -0.14931 C -0.18829 -0.15023 -0.18972 -0.15023 -0.19089 -0.1507 C -0.19388 -0.15186 -0.19375 -0.15209 -0.19636 -0.15348 C -0.1974 -0.15486 -0.19844 -0.15648 -0.19948 -0.15764 C -0.20053 -0.1588 -0.20183 -0.15926 -0.20261 -0.16042 C -0.20443 -0.16297 -0.2073 -0.16875 -0.2073 -0.16875 C -0.21133 -0.19028 -0.20678 -0.16806 -0.21042 -0.18125 C -0.21081 -0.18264 -0.21094 -0.18426 -0.2112 -0.18542 C -0.21172 -0.1875 -0.21237 -0.18912 -0.21276 -0.19098 C -0.21368 -0.19468 -0.21368 -0.19699 -0.21433 -0.2007 C -0.21485 -0.20371 -0.21537 -0.20625 -0.21589 -0.20903 C -0.21615 -0.21042 -0.21654 -0.21181 -0.21667 -0.2132 C -0.21693 -0.21551 -0.21732 -0.21783 -0.21745 -0.22014 C -0.21836 -0.22917 -0.21862 -0.23565 -0.21901 -0.24514 C -0.22019 -0.26922 -0.21888 -0.25903 -0.22058 -0.27153 C -0.22097 -0.27801 -0.22162 -0.29329 -0.22292 -0.29931 C -0.22579 -0.31181 -0.22357 -0.3007 -0.22526 -0.3132 C -0.22553 -0.31482 -0.22592 -0.31598 -0.22605 -0.31736 C -0.22644 -0.31922 -0.22657 -0.32107 -0.22683 -0.32292 C -0.22709 -0.32431 -0.22748 -0.3257 -0.22761 -0.32709 C -0.228 -0.32894 -0.22813 -0.33079 -0.22839 -0.33264 C -0.22865 -0.33403 -0.22891 -0.33565 -0.22917 -0.33681 C -0.22969 -0.33889 -0.23047 -0.34051 -0.23073 -0.34236 C -0.23151 -0.34607 -0.23151 -0.35 -0.2323 -0.35348 C -0.23724 -0.37523 -0.23138 -0.34815 -0.23464 -0.36598 C -0.23516 -0.36852 -0.23568 -0.37084 -0.2362 -0.37292 C -0.23763 -0.37871 -0.23829 -0.37917 -0.23933 -0.38542 C -0.23972 -0.38773 -0.23972 -0.39028 -0.24011 -0.39236 C -0.2405 -0.39445 -0.24128 -0.39607 -0.24167 -0.39792 C -0.24206 -0.39931 -0.24219 -0.40093 -0.24245 -0.40209 C -0.24297 -0.40371 -0.24362 -0.40486 -0.24401 -0.40625 C -0.24441 -0.40764 -0.24441 -0.40926 -0.2448 -0.41042 L -0.24948 -0.42292 L -0.25417 -0.43542 C -0.25469 -0.43681 -0.25495 -0.43866 -0.25573 -0.43959 C -0.25651 -0.44051 -0.25743 -0.44144 -0.25808 -0.44236 C -0.2642 -0.45139 -0.25704 -0.4426 -0.26276 -0.44931 C -0.26329 -0.4507 -0.26368 -0.45255 -0.26433 -0.45348 C -0.26498 -0.4544 -0.26602 -0.4544 -0.26667 -0.45486 C -0.27253 -0.45926 -0.26745 -0.45741 -0.27605 -0.46042 C -0.27735 -0.46088 -0.27878 -0.46135 -0.27995 -0.46181 C -0.28217 -0.46273 -0.28412 -0.46366 -0.2862 -0.46459 C -0.28724 -0.46505 -0.28829 -0.46574 -0.28933 -0.46598 C -0.29506 -0.46806 -0.29193 -0.46713 -0.2987 -0.46875 C -0.30769 -0.46829 -0.31888 -0.47037 -0.32839 -0.46598 C -0.33034 -0.46528 -0.33165 -0.46412 -0.33308 -0.46181 C -0.33503 -0.4588 -0.33855 -0.45209 -0.33855 -0.45209 L -0.34011 -0.44375 C -0.34063 -0.44098 -0.34076 -0.43797 -0.34167 -0.43542 L -0.34323 -0.43125 C -0.34349 -0.4294 -0.34375 -0.42755 -0.34401 -0.4257 C -0.34428 -0.42431 -0.34467 -0.42292 -0.3448 -0.42153 C -0.34506 -0.42037 -0.34688 -0.40926 -0.34714 -0.40625 C -0.3487 -0.39236 -0.34714 -0.40093 -0.3487 -0.39236 C -0.34896 -0.38773 -0.34948 -0.38311 -0.34948 -0.37848 C -0.34948 -0.31551 -0.34935 -0.31366 -0.34792 -0.26875 C -0.34753 -0.22292 -0.34779 -0.21111 -0.34636 -0.17431 C -0.34506 -0.13658 -0.34649 -0.14885 -0.34401 -0.13125 C -0.34375 -0.1257 -0.34323 -0.12037 -0.34323 -0.11459 C -0.34323 -0.02709 -0.33881 -0.05278 -0.3448 -0.02014 C -0.34506 -0.01644 -0.34532 -0.01273 -0.34558 -0.00903 C -0.34584 -0.00579 -0.34623 -0.00278 -0.34636 0.00069 C -0.34649 0.00324 -0.34636 0.00625 -0.34636 0.00902 " pathEditMode="relative" ptsTypes="AAAAAAAAAAAAAAAAAAAAAAAAAAAAAAAAAAAAAAAAAAAAAAAAAAAAAAAAAAAAAAAAAAAAAAAAAAAAAAAAAAAAAAAAAAAAAAA"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40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347 L 0.00065 0.00347 C 0.00091 -0.03426 0.00091 -0.07176 0.00143 -0.10926 C 0.00143 -0.11204 0.00182 -0.11482 0.00222 -0.1176 C 0.00261 -0.1213 0.00326 -0.125 0.00378 -0.12871 C 0.00456 -0.13473 0.00391 -0.13496 0.00768 -0.13843 C 0.0086 -0.13912 0.00977 -0.13936 0.01081 -0.13982 C 0.01745 -0.14769 0.01341 -0.14398 0.02956 -0.14398 C 0.0543 -0.14398 0.07904 -0.14306 0.10378 -0.1426 L 0.12331 -0.14398 C 0.12591 -0.14422 0.12839 -0.14514 0.13112 -0.14537 C 0.13802 -0.14607 0.14518 -0.1463 0.15222 -0.14676 C 0.16693 -0.14908 0.15469 -0.14607 0.16862 -0.15232 C 0.17318 -0.1544 0.178 -0.15602 0.18268 -0.15787 C 0.18503 -0.1588 0.18737 -0.15949 0.18972 -0.16065 C 0.19284 -0.16204 0.19583 -0.16366 0.19909 -0.16482 C 0.20208 -0.16598 0.20534 -0.16644 0.20847 -0.1676 C 0.21498 -0.16991 0.20469 -0.16852 0.2155 -0.17037 C 0.21953 -0.17107 0.22383 -0.1713 0.228 -0.17176 C 0.2556 -0.175 0.21927 -0.17246 0.27956 -0.17454 C 0.29193 -0.17686 0.28294 -0.17477 0.30065 -0.18148 C 0.30313 -0.18241 0.30586 -0.18264 0.30847 -0.18426 C 0.31081 -0.18565 0.31315 -0.18658 0.3155 -0.18843 C 0.32123 -0.19283 0.32617 -0.19931 0.33034 -0.20787 C 0.33268 -0.21297 0.33516 -0.21829 0.33659 -0.22454 C 0.33763 -0.22917 0.3388 -0.23357 0.33972 -0.23843 C 0.34102 -0.24676 0.34141 -0.25602 0.34206 -0.26482 C 0.34115 -0.27408 0.3418 -0.29074 0.33737 -0.29954 C 0.33568 -0.30278 0.33386 -0.30533 0.3319 -0.30787 C 0.32969 -0.31065 0.32735 -0.3132 0.32487 -0.31482 C 0.32123 -0.3169 0.31758 -0.31806 0.31393 -0.31898 C 0.30794 -0.32037 0.29597 -0.32176 0.29597 -0.32176 L 0.23425 -0.32037 C 0.16992 -0.32037 0.15755 -0.32107 0.1069 -0.32315 C 0.09089 -0.32454 0.08086 -0.32547 0.06393 -0.32593 L -0.02669 -0.32732 L -0.03997 -0.3301 C -0.04466 -0.33033 -0.04935 -0.3301 -0.05403 -0.3301 " pathEditMode="relative" ptsTypes="AAAAAAAAAAAAAAAAAAAAAAAAAAAAAAAAAAAA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400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972 L 0.00039 0.00972 C 0.00065 -0.02315 0.00117 -0.05602 0.00117 -0.08889 C 0.00117 -0.09213 0.00104 -0.10324 -0.00039 -0.10833 C -0.00091 -0.10995 -0.0013 -0.11134 -0.00195 -0.1125 C -0.00391 -0.11597 -0.00677 -0.1169 -0.00898 -0.11805 L -0.01133 -0.11944 L -0.01836 -0.12361 C -0.01914 -0.12407 -0.01992 -0.12477 -0.0207 -0.125 C -0.02226 -0.12546 -0.02396 -0.12592 -0.02539 -0.12639 C -0.03242 -0.12916 -0.02031 -0.12824 -0.03555 -0.12916 C -0.04544 -0.13009 -0.05534 -0.13009 -0.06523 -0.13055 C -0.0694 -0.13102 -0.0737 -0.13148 -0.07773 -0.13194 C -0.07969 -0.13241 -0.08138 -0.1331 -0.0832 -0.13333 C -0.08685 -0.13403 -0.09062 -0.13426 -0.09414 -0.13472 C -0.09609 -0.13518 -0.09779 -0.13588 -0.09961 -0.13611 C -0.10482 -0.1368 -0.11003 -0.13703 -0.11523 -0.1375 L -0.19414 -0.13611 C -0.2026 -0.13588 -0.20104 -0.13449 -0.20586 -0.13194 C -0.2069 -0.13148 -0.20807 -0.13125 -0.20898 -0.13055 C -0.2099 -0.13032 -0.21055 -0.12963 -0.21133 -0.12916 C -0.21237 -0.1287 -0.21354 -0.12847 -0.21445 -0.12778 C -0.21693 -0.12662 -0.21914 -0.125 -0.22148 -0.12361 L -0.22383 -0.12222 " pathEditMode="relative" ptsTypes="AAAAAAAAAAAAAAAAAAAAAAAA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985 0.0199 L -0.33985 0.02014 C -0.34011 0.01759 -0.34115 -0.00463 -0.34115 -0.00625 C -0.34115 -0.01065 -0.34089 -0.01482 -0.3405 -0.01875 C -0.33959 -0.03542 -0.34037 -0.02431 -0.3392 -0.03681 C -0.33894 -0.03959 -0.33881 -0.0426 -0.33855 -0.04514 C -0.33842 -0.04676 -0.33803 -0.04792 -0.3379 -0.04931 C -0.33633 -0.06412 -0.33803 -0.05255 -0.33646 -0.06181 C -0.33633 -0.06505 -0.3362 -0.06852 -0.33581 -0.07153 C -0.33568 -0.07315 -0.33542 -0.07431 -0.33516 -0.0757 C -0.3349 -0.0794 -0.33477 -0.08334 -0.33451 -0.08681 C -0.33438 -0.08936 -0.33399 -0.09144 -0.33386 -0.09375 C -0.33334 -0.10116 -0.33308 -0.1088 -0.33243 -0.11598 L -0.33178 -0.1257 C -0.33204 -0.14283 -0.33217 -0.16019 -0.33243 -0.17709 C -0.33256 -0.17917 -0.33308 -0.18079 -0.33308 -0.18264 C -0.33347 -0.18727 -0.3336 -0.19213 -0.33386 -0.19653 C -0.33399 -0.19908 -0.33438 -0.20116 -0.33451 -0.20348 C -0.33477 -0.20672 -0.3349 -0.21019 -0.33516 -0.2132 C -0.33542 -0.21528 -0.33568 -0.2169 -0.33581 -0.21898 C -0.33711 -0.23449 -0.33581 -0.22523 -0.33711 -0.23426 C -0.33737 -0.24074 -0.33763 -0.24723 -0.3379 -0.25348 C -0.33803 -0.25602 -0.33855 -0.25811 -0.33855 -0.26042 C -0.33855 -0.29491 -0.33829 -0.32917 -0.3379 -0.3632 C -0.33776 -0.38287 -0.33737 -0.37801 -0.33646 -0.39236 C -0.33633 -0.39699 -0.33633 -0.40186 -0.33581 -0.40625 C -0.33581 -0.40787 -0.33542 -0.40903 -0.33516 -0.41042 C -0.33334 -0.42732 -0.33594 -0.41042 -0.33308 -0.42709 L -0.33243 -0.43125 C -0.3323 -0.43264 -0.3323 -0.43426 -0.33178 -0.43542 C -0.32852 -0.44561 -0.33256 -0.43287 -0.32904 -0.44514 C -0.32878 -0.44676 -0.32826 -0.44792 -0.32774 -0.44931 C -0.32644 -0.46088 -0.32813 -0.44954 -0.32579 -0.45903 C -0.32553 -0.46042 -0.32553 -0.46204 -0.325 -0.4632 C -0.32422 -0.46621 -0.32292 -0.46852 -0.3224 -0.47153 C -0.32058 -0.48311 -0.3237 -0.46505 -0.31901 -0.48403 C -0.31693 -0.4926 -0.31823 -0.48797 -0.31498 -0.49792 L -0.31368 -0.50209 C -0.31316 -0.50348 -0.3129 -0.5051 -0.31224 -0.50625 C -0.31159 -0.50764 -0.31094 -0.50903 -0.31029 -0.51042 C -0.30977 -0.51181 -0.30964 -0.51343 -0.30886 -0.51459 C -0.30834 -0.51598 -0.30756 -0.51644 -0.30691 -0.51736 C -0.30625 -0.51875 -0.30573 -0.52037 -0.30482 -0.52153 C -0.30326 -0.52454 -0.303 -0.52431 -0.30079 -0.5257 C -0.30013 -0.52709 -0.29961 -0.52894 -0.29883 -0.52986 C -0.29662 -0.53334 -0.29623 -0.53218 -0.29401 -0.53403 C -0.2931 -0.53496 -0.29232 -0.53611 -0.29128 -0.53681 C -0.28933 -0.53843 -0.28724 -0.53959 -0.28529 -0.54098 L -0.28321 -0.54236 C -0.28256 -0.54283 -0.28204 -0.54352 -0.28125 -0.54375 C -0.27943 -0.54468 -0.27761 -0.54537 -0.27579 -0.54653 C -0.27513 -0.54699 -0.27461 -0.54769 -0.27383 -0.54792 C -0.2724 -0.54861 -0.27071 -0.54885 -0.26915 -0.54931 C -0.26836 -0.54977 -0.26784 -0.55047 -0.26706 -0.5507 C -0.25612 -0.55486 -0.25469 -0.55394 -0.24141 -0.55486 C -0.23295 -0.55857 -0.2405 -0.55579 -0.22318 -0.55764 C -0.22032 -0.55811 -0.21745 -0.5588 -0.21446 -0.55903 C -0.1948 -0.56204 -0.21185 -0.55903 -0.19545 -0.56181 L -0.17331 -0.56042 C -0.17058 -0.56019 -0.16797 -0.55949 -0.16524 -0.55903 C -0.15339 -0.55741 -0.15313 -0.55787 -0.14024 -0.55625 C -0.13633 -0.55602 -0.13269 -0.55533 -0.12878 -0.55486 C -0.11862 -0.5544 -0.10847 -0.55394 -0.09831 -0.55348 C -0.06342 -0.54931 -0.09792 -0.55324 -0.02006 -0.5507 C -0.00339 -0.55023 0.00638 -0.54931 0.02252 -0.54792 L 0.05963 -0.54931 C 0.06093 -0.54954 0.06224 -0.55023 0.06367 -0.5507 C 0.06588 -0.55162 0.06796 -0.55301 0.07031 -0.55348 C 0.09153 -0.55996 0.06041 -0.5507 0.07916 -0.55625 C 0.08216 -0.55741 0.08528 -0.55857 0.08854 -0.55903 C 0.10052 -0.56111 0.09427 -0.56019 0.10755 -0.56181 C 0.11224 -0.56135 0.11692 -0.56135 0.12161 -0.56042 C 0.12278 -0.56042 0.12369 -0.55949 0.125 -0.55903 C 0.13645 -0.55486 0.11888 -0.56204 0.1358 -0.55486 C 0.13684 -0.5544 0.13802 -0.55417 0.13906 -0.55348 C 0.14231 -0.55186 0.14388 -0.55093 0.14804 -0.54931 C 0.15039 -0.54838 0.15286 -0.54769 0.15533 -0.54653 C 0.15651 -0.5463 0.15755 -0.54561 0.15872 -0.54514 C 0.16093 -0.54468 0.16328 -0.54422 0.16549 -0.54375 C 0.17148 -0.54074 0.16406 -0.54445 0.17356 -0.54098 C 0.17447 -0.54074 0.17526 -0.54005 0.1763 -0.53959 C 0.17838 -0.53912 0.18072 -0.53889 0.18294 -0.5382 C 0.1845 -0.53797 0.18606 -0.5375 0.18763 -0.53681 C 0.18906 -0.53658 0.19023 -0.53588 0.19166 -0.53542 C 0.19987 -0.53311 0.19362 -0.53542 0.2039 -0.53125 L 0.21067 -0.52848 C 0.21158 -0.52824 0.21237 -0.52755 0.21341 -0.52709 C 0.21484 -0.52662 0.21653 -0.52639 0.21809 -0.5257 C 0.21901 -0.52547 0.21979 -0.52477 0.22083 -0.52431 C 0.22291 -0.52338 0.22539 -0.52338 0.22747 -0.52153 C 0.22981 -0.51968 0.2319 -0.51736 0.23424 -0.51598 C 0.2388 -0.51366 0.23515 -0.51574 0.24036 -0.51181 C 0.24101 -0.51135 0.24179 -0.51111 0.24244 -0.51042 C 0.24309 -0.50973 0.24362 -0.50857 0.2444 -0.50764 C 0.24531 -0.50672 0.24622 -0.50602 0.24713 -0.50486 C 0.24895 -0.50278 0.25286 -0.49769 0.25455 -0.49514 C 0.25638 -0.49236 0.25859 -0.49074 0.25989 -0.48681 C 0.26041 -0.48542 0.26054 -0.48403 0.26132 -0.48264 C 0.26184 -0.48148 0.26263 -0.48102 0.26328 -0.47986 C 0.26445 -0.47824 0.26549 -0.47662 0.26666 -0.47431 C 0.26718 -0.47315 0.26744 -0.47153 0.26796 -0.47014 C 0.27044 -0.46436 0.27174 -0.46436 0.27343 -0.45625 C 0.27408 -0.45301 0.2746 -0.44977 0.27539 -0.44653 C 0.27578 -0.44514 0.2763 -0.44398 0.27669 -0.44236 C 0.27695 -0.44121 0.27708 -0.43959 0.27747 -0.4382 C 0.27773 -0.43635 0.27838 -0.43449 0.27877 -0.43264 C 0.27903 -0.4294 0.27916 -0.42616 0.27942 -0.42292 C 0.27955 -0.42153 0.27994 -0.42037 0.28007 -0.41875 C 0.28033 -0.41667 0.28059 -0.41412 0.28099 -0.41181 C 0.28059 -0.40162 0.28099 -0.39144 0.28007 -0.38125 C 0.27994 -0.37871 0.27851 -0.37686 0.27812 -0.37431 C 0.2776 -0.37269 0.27773 -0.37061 0.27747 -0.36875 C 0.27682 -0.3669 0.27591 -0.36528 0.27539 -0.3632 C 0.27109 -0.35093 0.27747 -0.36806 0.272 -0.35486 C 0.26627 -0.34098 0.27395 -0.35718 0.26731 -0.34514 C 0.26627 -0.34352 0.26562 -0.34121 0.26458 -0.33959 C 0.26302 -0.3375 0.26106 -0.33588 0.25924 -0.33403 C 0.25833 -0.33311 0.25742 -0.33195 0.25651 -0.33125 C 0.25585 -0.33079 0.25507 -0.33056 0.25455 -0.32986 C 0.25117 -0.32709 0.25182 -0.32616 0.24778 -0.32431 C 0.24609 -0.32361 0.24427 -0.32338 0.24244 -0.32292 C 0.24023 -0.32153 0.2371 -0.31922 0.23489 -0.31875 C 0.23216 -0.31829 0.22942 -0.31806 0.22682 -0.3176 C 0.22539 -0.31713 0.22408 -0.31644 0.22278 -0.31598 C 0.21796 -0.31459 0.21276 -0.31366 0.20794 -0.3132 C 0.19661 -0.3125 0.18502 -0.31227 0.17356 -0.31181 L 0.10195 -0.3132 C 0.09869 -0.31343 0.0957 -0.31436 0.09257 -0.31459 C 0.08567 -0.31528 0.07864 -0.31551 0.07174 -0.31598 C 0.06992 -0.31644 0.06809 -0.31713 0.06627 -0.3176 C 0.06302 -0.31806 0.0595 -0.31806 0.05612 -0.31875 C 0.05507 -0.31898 0.05429 -0.32014 0.05338 -0.32014 C 0.05 -0.32107 0.04674 -0.32107 0.04335 -0.32153 C 0.04218 -0.32223 0.04101 -0.32269 0.03997 -0.32292 C 0.03841 -0.32361 0.03671 -0.32385 0.03528 -0.32431 C 0.03424 -0.32477 0.03346 -0.3257 0.03255 -0.3257 C 0.02825 -0.32616 0.02408 -0.3257 0.01979 -0.3257 " pathEditMode="relative" rAng="0" ptsTypes="AAAAAAAAAAAAAAAAAAAAAAAAAAAAAAAAAAAAAAAAAAAAAAAAAAAAAAAAAAAAAAAAAAAAAAAAAAAAAAAAAAAAAAAAAAAAAAAAAAAAAAAAAAAAAAAAAAAAAAAAAAAAAAAAAAAAAAAAA">
                                      <p:cBhvr>
                                        <p:cTn id="4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77" y="-2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40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695 -0.11666 L -0.22695 -0.11666 C -0.22747 -0.12268 -0.22773 -0.12893 -0.22851 -0.13472 C -0.22891 -0.1368 -0.22969 -0.13842 -0.23008 -0.14028 C -0.23047 -0.14213 -0.23047 -0.14421 -0.23086 -0.14583 C -0.23151 -0.14838 -0.23268 -0.15046 -0.2332 -0.15278 C -0.2345 -0.15741 -0.2349 -0.16273 -0.23633 -0.16666 C -0.24088 -0.1787 -0.23555 -0.16366 -0.23867 -0.175 C -0.23919 -0.17662 -0.23984 -0.17778 -0.24023 -0.17916 C -0.24414 -0.19166 -0.24323 -0.19051 -0.24648 -0.20416 C -0.24753 -0.20856 -0.24961 -0.21666 -0.24961 -0.21666 C -0.25065 -0.22616 -0.25104 -0.2331 -0.25273 -0.24166 C -0.25351 -0.24514 -0.2543 -0.24815 -0.25508 -0.25139 C -0.25534 -0.25463 -0.25547 -0.2581 -0.25586 -0.26111 C -0.25651 -0.26504 -0.25755 -0.26852 -0.2582 -0.27222 C -0.25885 -0.275 -0.25924 -0.27778 -0.25976 -0.28055 C -0.26198 -0.3081 -0.25898 -0.27384 -0.26211 -0.29861 C -0.2638 -0.31111 -0.26185 -0.30578 -0.26445 -0.31805 C -0.2651 -0.32106 -0.26628 -0.32361 -0.2668 -0.32639 C -0.26758 -0.32963 -0.26771 -0.3331 -0.26836 -0.33611 C -0.26875 -0.33773 -0.26966 -0.33889 -0.26992 -0.34028 C -0.27096 -0.34398 -0.27148 -0.34791 -0.27226 -0.35139 C -0.27331 -0.35532 -0.27448 -0.35879 -0.27539 -0.3625 C -0.27604 -0.36481 -0.2763 -0.36736 -0.27695 -0.36944 C -0.28672 -0.40092 -0.27396 -0.35694 -0.2832 -0.38472 C -0.28581 -0.39259 -0.28789 -0.40069 -0.29023 -0.40833 C -0.29128 -0.4118 -0.29245 -0.41481 -0.29336 -0.41805 C -0.297 -0.43078 -0.29766 -0.43472 -0.30273 -0.44583 C -0.30443 -0.44953 -0.30677 -0.45208 -0.3082 -0.45555 C -0.30898 -0.45741 -0.3095 -0.45995 -0.31055 -0.46111 C -0.31198 -0.46296 -0.3138 -0.46296 -0.31523 -0.46389 C -0.31719 -0.46528 -0.31888 -0.46713 -0.3207 -0.46805 C -0.32292 -0.46944 -0.33216 -0.47291 -0.33398 -0.47361 C -0.34128 -0.47315 -0.3487 -0.4743 -0.35586 -0.47222 C -0.35794 -0.47176 -0.36497 -0.46412 -0.36758 -0.46111 C -0.37096 -0.4537 -0.37461 -0.44606 -0.37695 -0.4375 C -0.37825 -0.43287 -0.37995 -0.4287 -0.38086 -0.42361 L -0.38242 -0.41528 C -0.3849 -0.38495 -0.38112 -0.43032 -0.38476 -0.39305 C -0.38516 -0.38958 -0.38529 -0.38565 -0.38555 -0.38194 C -0.38646 -0.37083 -0.38646 -0.37315 -0.38711 -0.36111 C -0.38841 -0.34213 -0.3875 -0.35301 -0.38867 -0.33611 C -0.38893 -0.33287 -0.38932 -0.32986 -0.38945 -0.32639 C -0.38984 -0.32245 -0.38997 -0.31805 -0.39023 -0.31389 C -0.39193 -0.29305 -0.39049 -0.32268 -0.39258 -0.28472 C -0.39297 -0.27801 -0.3931 -0.27083 -0.39336 -0.26389 C -0.39362 -0.26111 -0.39401 -0.25856 -0.39414 -0.25555 C -0.39557 -0.23333 -0.39401 -0.2456 -0.3957 -0.23333 C -0.39544 -0.2162 -0.39531 -0.19907 -0.39492 -0.18194 C -0.39453 -0.15671 -0.39492 -0.16319 -0.39336 -0.14722 C -0.3931 -0.13842 -0.39297 -0.12963 -0.39258 -0.12083 C -0.39245 -0.11666 -0.3918 -0.11273 -0.3918 -0.10833 C -0.3918 -0.08333 -0.39232 -0.05833 -0.39258 -0.03333 C -0.39284 -0.02453 -0.39297 -0.01574 -0.39336 -0.00694 C -0.39375 -0.00231 -0.3944 0.00232 -0.39492 0.00695 C -0.39583 0.01412 -0.3957 0.01134 -0.3957 0.01528 " pathEditMode="relative" ptsTypes="AAAAAAAAAAAAAAAAAAAAAAAAAAAAAAAAAAAAAAAAAAAAAAAAAAAAAA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1400"/>
                            </p:stCondLst>
                            <p:childTnLst>
                              <p:par>
                                <p:cTn id="4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139 L -0.00234 0.00139 C -0.00208 -0.02917 -0.00208 -0.05995 -0.00156 -0.09028 C -0.00156 -0.09282 -0.00104 -0.09491 -0.00078 -0.09722 C 0.00065 -0.11435 -0.00091 -0.10278 0.00078 -0.11389 C 0.00052 -0.11805 0.00078 -0.12245 -1.25E-6 -0.12639 C -0.00039 -0.12801 -0.00156 -0.1287 -0.00234 -0.12917 C -0.0039 -0.13055 -0.00547 -0.13125 -0.00703 -0.13194 C -0.01458 -0.13542 -0.0112 -0.13403 -0.01719 -0.13611 L -0.1 -0.13472 C -0.10482 -0.13472 -0.10937 -0.13333 -0.11406 -0.13333 C -0.13112 -0.13333 -0.14792 -0.13426 -0.16484 -0.13472 C -0.17904 -0.13912 -0.16562 -0.13542 -0.19687 -0.1375 C -0.20117 -0.13796 -0.20521 -0.13866 -0.20937 -0.13889 C -0.21953 -0.13958 -0.22969 -0.13981 -0.23984 -0.14028 C -0.24258 -0.14074 -0.25169 -0.14167 -0.25547 -0.14305 C -0.25716 -0.14375 -0.26015 -0.14583 -0.26015 -0.14583 C -0.2612 -0.14861 -0.26276 -0.15116 -0.26328 -0.15417 C -0.26354 -0.15555 -0.26367 -0.15717 -0.26406 -0.15833 C -0.2651 -0.16134 -0.26667 -0.16366 -0.26719 -0.16667 L -0.26953 -0.17917 C -0.26979 -0.18055 -0.27018 -0.18194 -0.27031 -0.18333 C -0.27057 -0.18565 -0.27083 -0.18819 -0.27109 -0.19028 C -0.27135 -0.1919 -0.27174 -0.19305 -0.27187 -0.19444 C -0.27226 -0.19722 -0.27239 -0.20023 -0.27265 -0.20278 C -0.27292 -0.20532 -0.27331 -0.20741 -0.27344 -0.20972 C -0.27383 -0.21296 -0.27396 -0.21643 -0.27422 -0.21944 C -0.27617 -0.23611 -0.27396 -0.20856 -0.27578 -0.22917 C -0.27617 -0.23287 -0.2763 -0.2368 -0.27656 -0.24028 C -0.27682 -0.24329 -0.27721 -0.24583 -0.27734 -0.24861 C -0.27773 -0.25278 -0.27786 -0.25717 -0.27812 -0.26111 C -0.27838 -0.26458 -0.27877 -0.26759 -0.2789 -0.27083 C -0.2793 -0.275 -0.27943 -0.2794 -0.27969 -0.28333 C -0.27995 -0.28542 -0.28034 -0.28704 -0.28047 -0.28889 C -0.28086 -0.29213 -0.28099 -0.2956 -0.28125 -0.29861 C -0.28151 -0.30116 -0.2819 -0.30324 -0.28203 -0.30555 C -0.28346 -0.32199 -0.28203 -0.31342 -0.28359 -0.32222 C -0.28385 -0.32778 -0.28411 -0.33356 -0.28437 -0.33889 C -0.28476 -0.34305 -0.28646 -0.3544 -0.28672 -0.35694 C -0.28698 -0.3588 -0.28737 -0.36065 -0.2875 -0.3625 C -0.28776 -0.36574 -0.28802 -0.36921 -0.28828 -0.37222 C -0.28854 -0.37384 -0.28893 -0.375 -0.28906 -0.37639 C -0.28971 -0.37963 -0.29023 -0.38287 -0.29062 -0.38611 C -0.29101 -0.38819 -0.29167 -0.39375 -0.29219 -0.39583 C -0.29271 -0.39745 -0.29349 -0.39861 -0.29375 -0.4 C -0.29453 -0.40278 -0.29401 -0.40671 -0.29531 -0.40833 C -0.3026 -0.4169 -0.2914 -0.40324 -0.30078 -0.41667 C -0.30234 -0.41898 -0.30404 -0.42037 -0.30547 -0.42222 C -0.31276 -0.43194 -0.30469 -0.42176 -0.31172 -0.42917 C -0.31341 -0.43102 -0.31484 -0.43287 -0.3164 -0.43472 L -0.31875 -0.4375 C -0.31953 -0.43842 -0.32031 -0.43981 -0.32109 -0.44028 L -0.32578 -0.44305 C -0.32656 -0.44444 -0.32721 -0.4463 -0.32812 -0.44722 C -0.32969 -0.44884 -0.33125 -0.44907 -0.33281 -0.45 L -0.3375 -0.45278 C -0.33828 -0.45324 -0.33919 -0.4537 -0.33984 -0.45417 C -0.34167 -0.45579 -0.34349 -0.45787 -0.34531 -0.45833 C -0.34713 -0.45903 -0.34909 -0.45926 -0.35078 -0.45972 C -0.35299 -0.46065 -0.35703 -0.4625 -0.35703 -0.4625 C -0.3651 -0.46204 -0.37331 -0.46204 -0.38125 -0.46111 C -0.3845 -0.46088 -0.38424 -0.45972 -0.38672 -0.45694 C -0.38776 -0.45602 -0.3888 -0.45509 -0.38984 -0.45417 C -0.39336 -0.45208 -0.39297 -0.45417 -0.39609 -0.45 C -0.397 -0.44907 -0.39765 -0.44722 -0.39844 -0.44583 C -0.39948 -0.44444 -0.40052 -0.44305 -0.40156 -0.44167 C -0.40443 -0.43171 -0.40156 -0.44051 -0.40625 -0.43055 C -0.40703 -0.42917 -0.41002 -0.42014 -0.41015 -0.41944 C -0.41081 -0.41736 -0.41107 -0.41481 -0.41172 -0.4125 C -0.41601 -0.39907 -0.4125 -0.41481 -0.41562 -0.40139 C -0.41601 -0.40023 -0.41614 -0.39861 -0.4164 -0.39722 C -0.41693 -0.39537 -0.41758 -0.39375 -0.41797 -0.39167 C -0.42122 -0.37662 -0.41601 -0.39606 -0.42031 -0.38055 C -0.42057 -0.37639 -0.42083 -0.37222 -0.42109 -0.36805 C -0.42135 -0.36667 -0.42174 -0.36551 -0.42187 -0.36389 C -0.4237 -0.34676 -0.42174 -0.35833 -0.42344 -0.34861 C -0.42318 -0.29722 -0.42318 -0.24583 -0.42265 -0.19444 C -0.42265 -0.19259 -0.42135 -0.17893 -0.42109 -0.17639 C -0.42083 -0.16898 -0.4207 -0.16157 -0.42031 -0.15417 C -0.42018 -0.14954 -0.41966 -0.14514 -0.41953 -0.14028 C -0.4194 -0.13449 -0.41953 -0.12824 -0.41953 -0.12222 " pathEditMode="relative" ptsTypes="AAAAAAAAAAAAAAAAAAAAAAAAAAAAAAAAAAAAAAAAAAAAAAAAAAAAAAAAAAAAAAAAAAAAAAAAAAAAAAAAA">
                                      <p:cBhvr>
                                        <p:cTn id="4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340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417 L -0.00091 0.00417 C -0.00065 -0.00926 -0.00026 -0.02268 -0.00013 -0.03611 C 0.00052 -0.06713 0.00078 -0.09838 0.00143 -0.12916 C 0.00157 -0.13125 0.0017 -0.13333 0.00222 -0.13472 C 0.00339 -0.13796 0.00612 -0.13796 0.00768 -0.13889 C 0.01172 -0.1412 0.01537 -0.14491 0.0194 -0.14583 C 0.02123 -0.14629 0.02318 -0.14676 0.02487 -0.14722 C 0.02604 -0.14768 0.02696 -0.14838 0.028 -0.14861 C 0.03034 -0.1493 0.03268 -0.14953 0.03503 -0.15 L 0.1069 -0.14722 C 0.11433 -0.14722 0.12149 -0.14815 0.12878 -0.14861 C 0.13893 -0.15046 0.13685 -0.14977 0.14753 -0.15278 C 0.15365 -0.15463 0.15977 -0.15509 0.1655 -0.15833 C 0.17227 -0.1625 0.17852 -0.1662 0.18581 -0.16805 L 0.2069 -0.17361 C 0.21055 -0.17477 0.21433 -0.17523 0.21784 -0.17639 C 0.22071 -0.17731 0.22357 -0.1787 0.22643 -0.17916 C 0.23138 -0.18055 0.23646 -0.18102 0.24128 -0.18194 C 0.24362 -0.18241 0.2461 -0.18287 0.24831 -0.18333 C 0.24974 -0.18379 0.25091 -0.18426 0.25222 -0.18472 C 0.25664 -0.19143 0.2599 -0.1956 0.26315 -0.20416 C 0.26459 -0.20764 0.26524 -0.21157 0.26628 -0.21528 C 0.26654 -0.22037 0.26667 -0.22569 0.26706 -0.23055 C 0.26719 -0.23217 0.26797 -0.23333 0.26784 -0.23472 C 0.26745 -0.24838 0.26706 -0.2618 0.2655 -0.275 C 0.26446 -0.28495 0.2586 -0.29328 0.25456 -0.29861 C 0.25391 -0.29953 0.253 -0.29953 0.25222 -0.3 C 0.24232 -0.30903 0.2668 -0.29236 0.24206 -0.30972 C 0.23438 -0.31528 0.2336 -0.31389 0.22487 -0.31528 C 0.21628 -0.3169 0.21862 -0.31759 0.20768 -0.31805 C 0.19193 -0.31898 0.17591 -0.31898 0.16003 -0.31944 L 0.14128 -0.32222 C 0.13946 -0.32268 0.13776 -0.32338 0.13581 -0.32361 C 0.13229 -0.3243 0.12852 -0.32453 0.12487 -0.325 C 0.12305 -0.32546 0.12136 -0.32616 0.1194 -0.32639 C 0.11459 -0.32708 0.10951 -0.32731 0.10456 -0.32778 C 0.09623 -0.33171 0.10651 -0.32731 0.08815 -0.33055 C 0.08737 -0.33078 0.08672 -0.33194 0.08581 -0.33194 C 0.08229 -0.33287 0.07852 -0.33287 0.07487 -0.33333 C 0.07357 -0.33379 0.0724 -0.33449 0.07097 -0.33472 C 0.06133 -0.3368 0.04857 -0.33703 0.03972 -0.3375 C 0.02774 -0.33657 0.01576 -0.33727 0.00378 -0.33472 C -0.00651 -0.33287 -0.00078 -0.33379 -0.01341 -0.33194 C -0.02109 -0.32754 -0.01484 -0.33055 -0.03281 -0.33055 " pathEditMode="relative" ptsTypes="AAAAAAAAAAAAAAAAAAAAAAAAAAAAAAAAAAAAAAAAAAAAA">
                                      <p:cBhvr>
                                        <p:cTn id="5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4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0902 L -3.54167E-6 0.00902 C 0.00052 -0.0088 0.00052 -0.02176 0.00157 -0.0382 C 0.00183 -0.04121 0.00209 -0.04375 0.00235 -0.04653 C 0.00261 -0.05255 0.00287 -0.0588 0.00313 -0.06459 C 0.00339 -0.06852 0.00391 -0.07199 0.00391 -0.0757 C 0.00391 -0.08866 0.0043 -0.09792 0.00235 -0.10903 C 0.00196 -0.11204 0.00131 -0.11459 0.00078 -0.11736 C 0.00052 -0.11875 0.00078 -0.12084 -3.54167E-6 -0.12153 C -0.0056 -0.12848 0.00157 -0.12014 -0.00547 -0.12709 C -0.00625 -0.12801 -0.0069 -0.1294 -0.00781 -0.12986 C -0.00924 -0.13125 -0.01093 -0.13172 -0.0125 -0.13264 L -0.01484 -0.13403 C -0.01562 -0.13449 -0.01627 -0.13542 -0.01718 -0.13542 L -0.025 -0.13681 C -0.02682 -0.13727 -0.02864 -0.13797 -0.03047 -0.1382 C -0.03437 -0.13889 -0.03828 -0.13912 -0.04218 -0.13959 C -0.04479 -0.14005 -0.04739 -0.14051 -0.05 -0.14098 L -0.09218 -0.1382 C -0.09557 -0.13797 -0.09895 -0.13727 -0.10234 -0.13681 C -0.10963 -0.13635 -0.11692 -0.13588 -0.12422 -0.13542 C -0.1263 -0.13496 -0.12838 -0.13449 -0.13047 -0.13403 C -0.15091 -0.13079 -0.13346 -0.13449 -0.14765 -0.13125 L -0.19843 -0.13264 C -0.23151 -0.13426 -0.19713 -0.13357 -0.21953 -0.13542 C -0.22708 -0.13611 -0.23463 -0.13635 -0.24218 -0.13681 C -0.25989 -0.14051 -0.23463 -0.13565 -0.26406 -0.13959 C -0.27109 -0.14074 -0.2677 -0.14121 -0.27422 -0.14236 C -0.27747 -0.14306 -0.28099 -0.14329 -0.28437 -0.14375 C -0.2875 -0.14468 -0.29062 -0.14491 -0.29375 -0.14653 C -0.29935 -0.15 -0.29231 -0.14584 -0.29922 -0.14931 C -0.3 -0.14977 -0.30065 -0.15047 -0.30156 -0.1507 C -0.30273 -0.15139 -0.30416 -0.15162 -0.30547 -0.15209 C -0.30625 -0.15255 -0.30703 -0.15278 -0.30781 -0.15348 C -0.30937 -0.1551 -0.3125 -0.15903 -0.3125 -0.15903 C -0.31666 -0.17014 -0.31119 -0.15672 -0.3164 -0.16598 C -0.31992 -0.17246 -0.31575 -0.16898 -0.32031 -0.17153 C -0.32083 -0.17292 -0.32109 -0.17454 -0.32187 -0.1757 C -0.32252 -0.17709 -0.32356 -0.17732 -0.32422 -0.17848 C -0.32461 -0.17963 -0.32448 -0.18148 -0.325 -0.18264 C -0.32591 -0.18565 -0.32708 -0.1882 -0.32812 -0.19098 C -0.32864 -0.19236 -0.32929 -0.19375 -0.32968 -0.19514 C -0.3302 -0.19792 -0.33086 -0.2007 -0.33125 -0.20348 C -0.33216 -0.2125 -0.33164 -0.20834 -0.33281 -0.21598 C -0.33307 -0.22431 -0.33307 -0.23287 -0.33359 -0.24098 C -0.33359 -0.24306 -0.33411 -0.24468 -0.33437 -0.24653 C -0.33463 -0.25162 -0.33476 -0.25672 -0.33515 -0.26181 C -0.33528 -0.26436 -0.33567 -0.26644 -0.33593 -0.26875 C -0.33789 -0.28843 -0.33554 -0.2669 -0.3375 -0.28403 C -0.33776 -0.28912 -0.33776 -0.29445 -0.33828 -0.29931 C -0.33854 -0.30417 -0.33945 -0.30857 -0.33984 -0.3132 C -0.34075 -0.32639 -0.3401 -0.32084 -0.3414 -0.32986 C -0.34166 -0.33542 -0.34179 -0.34098 -0.34218 -0.34653 C -0.34231 -0.34908 -0.3427 -0.35116 -0.34297 -0.35348 C -0.34427 -0.36852 -0.34297 -0.35811 -0.34453 -0.36875 C -0.34479 -0.37292 -0.34479 -0.37732 -0.34531 -0.38125 C -0.34557 -0.38426 -0.34635 -0.38681 -0.34687 -0.38959 C -0.34726 -0.3926 -0.34765 -0.39653 -0.34843 -0.39931 C -0.34882 -0.40139 -0.34948 -0.40301 -0.35 -0.40486 C -0.35052 -0.40764 -0.35078 -0.41065 -0.35156 -0.4132 C -0.35208 -0.41505 -0.3526 -0.4169 -0.35312 -0.41875 C -0.35338 -0.42061 -0.35351 -0.42246 -0.3539 -0.42431 C -0.35429 -0.42709 -0.35494 -0.42986 -0.35547 -0.43264 C -0.35573 -0.43403 -0.35586 -0.43565 -0.35625 -0.43681 C -0.35677 -0.43866 -0.35716 -0.44074 -0.35781 -0.44236 C -0.36002 -0.44931 -0.35885 -0.44375 -0.36093 -0.45209 C -0.36198 -0.45672 -0.36132 -0.45718 -0.36328 -0.46181 C -0.3638 -0.46343 -0.36484 -0.46459 -0.36562 -0.46598 C -0.36588 -0.46736 -0.36588 -0.46898 -0.3664 -0.47014 L -0.37343 -0.48264 C -0.3802 -0.49491 -0.37148 -0.4801 -0.37812 -0.48959 C -0.38073 -0.49375 -0.38112 -0.49699 -0.38515 -0.49931 L -0.39218 -0.50348 L -0.39453 -0.50486 C -0.39531 -0.50533 -0.39596 -0.50602 -0.39687 -0.50625 C -0.40429 -0.50857 -0.39987 -0.50741 -0.41015 -0.50903 C -0.42552 -0.50834 -0.43099 -0.51088 -0.44218 -0.50625 C -0.44843 -0.50371 -0.44752 -0.50417 -0.45312 -0.5007 L -0.45547 -0.49931 C -0.45599 -0.49792 -0.45625 -0.4963 -0.45703 -0.49514 C -0.45768 -0.49398 -0.45872 -0.49375 -0.45937 -0.49236 C -0.46367 -0.48287 -0.45573 -0.49352 -0.4625 -0.48542 C -0.46276 -0.48403 -0.46276 -0.48264 -0.46328 -0.48125 C -0.46588 -0.47408 -0.46666 -0.47986 -0.46875 -0.46875 L -0.47031 -0.46042 C -0.47057 -0.45903 -0.4707 -0.45764 -0.47109 -0.45625 C -0.47161 -0.4544 -0.47226 -0.45278 -0.47265 -0.4507 C -0.4733 -0.44723 -0.47408 -0.43959 -0.47408 -0.43959 C -0.47213 -0.3507 -0.47461 -0.46598 -0.47265 -0.27709 C -0.47161 -0.18704 -0.47187 -0.30695 -0.47187 -0.24514 " pathEditMode="relative" ptsTypes="AAAAAAAAAAAAAAAAAAAAAAAAAAAAAAAAAAAAAAAAAAAAAAAAAAAAAAAAAAAAAAAAAAAAAAAAAAAAAAAAAAAAAAAAAA">
                                      <p:cBhvr>
                                        <p:cTn id="5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40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834 L 0.00104 0.00834 C -0.00039 -0.0162 -3.125E-6 -0.00509 0.00104 -0.04444 C 0.00118 -0.04884 0.00157 -0.05301 0.00183 -0.05694 C 0.00261 -0.06412 0.00365 -0.07083 0.00417 -0.07778 C 0.00873 -0.1294 0.00365 -0.06991 0.00651 -0.10833 C 0.00677 -0.11134 0.00716 -0.11389 0.00729 -0.11666 C 0.00769 -0.11991 0.00769 -0.12338 0.00808 -0.12639 C 0.00847 -0.12847 0.00925 -0.13009 0.00964 -0.13194 C 0.01003 -0.13333 0.01003 -0.13495 0.01042 -0.13611 C 0.01133 -0.13842 0.0125 -0.14004 0.01354 -0.14166 C 0.0155 -0.14491 0.01836 -0.14791 0.02058 -0.15 C 0.02422 -0.15347 0.02761 -0.15671 0.03151 -0.15833 C 0.0375 -0.16088 0.04427 -0.1625 0.05026 -0.1625 L 0.12995 -0.16389 C 0.13203 -0.16412 0.15365 -0.16597 0.15729 -0.16666 C 0.15977 -0.16736 0.16211 -0.16852 0.16433 -0.16944 C 0.16888 -0.17153 0.1767 -0.17616 0.18073 -0.17916 C 0.18164 -0.17986 0.18229 -0.18125 0.18308 -0.18194 C 0.19675 -0.19606 0.19284 -0.19004 0.20261 -0.20416 C 0.20456 -0.20694 0.20651 -0.20949 0.20808 -0.2125 C 0.20938 -0.21504 0.21029 -0.21805 0.2112 -0.22083 C 0.21289 -0.22592 0.21459 -0.23102 0.21589 -0.23611 C 0.21693 -0.24028 0.21745 -0.24467 0.21823 -0.24861 C 0.21901 -0.25208 0.21979 -0.25509 0.22058 -0.25833 C 0.22084 -0.26319 0.22227 -0.27708 0.22058 -0.28333 C 0.21836 -0.29213 0.21459 -0.29305 0.20964 -0.29583 C 0.2056 -0.29838 0.20131 -0.30046 0.19714 -0.30278 C 0.19089 -0.30648 0.20065 -0.30139 0.18854 -0.30694 C 0.18464 -0.30879 0.18086 -0.31134 0.17683 -0.3125 C 0.17266 -0.31389 0.16849 -0.31528 0.16433 -0.31666 C 0.16003 -0.31828 0.16407 -0.31828 0.15886 -0.31944 C 0.1543 -0.3206 0.14948 -0.32129 0.14479 -0.32222 C 0.13399 -0.3287 0.14414 -0.32338 0.12292 -0.32916 C 0.11797 -0.33055 0.11315 -0.33241 0.10808 -0.33333 C 0.09792 -0.33565 0.08854 -0.33657 0.07839 -0.3375 C 0.07084 -0.33703 0.06328 -0.33703 0.05573 -0.33611 C 0.05052 -0.33565 0.04545 -0.33426 0.04011 -0.33333 C 0.03711 -0.33287 0.03386 -0.33264 0.03073 -0.33194 C 0.02891 -0.33171 0.02722 -0.33102 0.02526 -0.33055 L 0.01901 -0.32916 C 0.01745 -0.32893 0.01602 -0.32824 0.01433 -0.32778 C 0.01159 -0.32731 0.0086 -0.32685 0.00573 -0.32639 C -0.00104 -0.32685 -0.00781 -0.32708 -0.01458 -0.32778 C -0.02304 -0.32893 -0.01302 -0.33055 -0.02474 -0.33194 C -0.03606 -0.33356 -0.0319 -0.33333 -0.03711 -0.33333 " pathEditMode="relative" ptsTypes="AAAAAAAAAAAAAAAAAAAAAAAAAAAAAAAAAAAAAAAAAAAAAA"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9400"/>
                            </p:stCondLst>
                            <p:childTnLst>
                              <p:par>
                                <p:cTn id="6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00949 L 0.00157 0.00949 C 0.00183 0.0051 0.00183 0.00093 0.00235 -0.00324 C 0.00261 -0.00601 0.00339 -0.00879 0.00391 -0.01157 L 0.00469 -0.01574 C 0.00495 -0.01898 0.00547 -0.02199 0.00547 -0.02546 C 0.00547 -0.03078 0.00521 -0.05069 0.00391 -0.06018 C 0.00092 -0.08101 0.00339 -0.05856 0.00157 -0.07407 C 0.00092 -0.0787 -3.75E-6 -0.08796 -3.75E-6 -0.08796 C -0.00026 -0.09953 -0.00039 -0.11111 -0.00078 -0.12268 C -0.00091 -0.12476 -0.00234 -0.12963 -0.00312 -0.13101 C -0.00377 -0.13194 -0.00481 -0.13171 -0.00546 -0.1324 C -0.00638 -0.1331 -0.00703 -0.13449 -0.00781 -0.13518 C -0.01276 -0.13889 -0.01458 -0.13819 -0.02031 -0.13935 C -0.02135 -0.13981 -0.02239 -0.14051 -0.02343 -0.14074 C -0.0332 -0.14328 -0.0276 -0.14027 -0.03281 -0.14351 C -0.05833 -0.14259 -0.08437 -0.14953 -0.10937 -0.14074 C -0.11067 -0.14027 -0.11198 -0.13935 -0.11328 -0.13935 C -0.1289 -0.13842 -0.14466 -0.13842 -0.16015 -0.13796 L -0.20234 -0.13657 C -0.21328 -0.13333 -0.20026 -0.1368 -0.22031 -0.13379 C -0.222 -0.13356 -0.22343 -0.13264 -0.225 -0.1324 C -0.22838 -0.13171 -0.23177 -0.13148 -0.23515 -0.13101 C -0.25104 -0.12615 -0.24127 -0.1287 -0.275 -0.13101 C -0.27695 -0.13101 -0.27877 -0.13194 -0.28046 -0.1324 C -0.28216 -0.13287 -0.28359 -0.13356 -0.28515 -0.13379 C -0.3 -0.13449 -0.31484 -0.13472 -0.32968 -0.13518 C -0.33099 -0.13564 -0.33242 -0.13588 -0.33359 -0.13657 C -0.3345 -0.1368 -0.33515 -0.13773 -0.33593 -0.13796 C -0.33724 -0.13819 -0.33854 -0.13796 -0.33984 -0.13796 " pathEditMode="relative" ptsTypes="AAAAAAAAAAAAAAAAAAAAAAAAAAAAAA">
                                      <p:cBhvr>
                                        <p:cTn id="6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87 -0.24514 L -0.47187 -0.24514 C -0.47213 -0.24931 -0.47239 -0.25348 -0.47265 -0.25764 C -0.47395 -0.28912 -0.47226 -0.27338 -0.47408 -0.28959 C -0.47408 -0.29167 -0.47435 -0.35116 -0.47265 -0.37292 C -0.47252 -0.37454 -0.47213 -0.3757 -0.47187 -0.37709 C -0.47161 -0.38033 -0.47135 -0.3838 -0.47109 -0.38681 C -0.47083 -0.38936 -0.47044 -0.39144 -0.47031 -0.39375 C -0.46992 -0.39838 -0.46979 -0.40324 -0.46953 -0.40764 C -0.46927 -0.41019 -0.46888 -0.41227 -0.46875 -0.41459 C -0.46836 -0.41783 -0.46823 -0.4213 -0.46797 -0.42431 C -0.46744 -0.42917 -0.46718 -0.4338 -0.4664 -0.4382 C -0.46614 -0.43959 -0.46575 -0.44098 -0.46562 -0.44236 C -0.46523 -0.44514 -0.4651 -0.44815 -0.46484 -0.4507 C -0.46458 -0.45232 -0.46419 -0.45348 -0.46406 -0.45486 C -0.46367 -0.45718 -0.46354 -0.45973 -0.46328 -0.46181 L -0.46093 -0.47431 L -0.46015 -0.47848 C -0.45989 -0.47986 -0.45976 -0.48148 -0.45937 -0.48264 C -0.45885 -0.48403 -0.4582 -0.48542 -0.45781 -0.48681 C -0.45742 -0.4882 -0.45742 -0.49005 -0.45703 -0.49098 C -0.45638 -0.49236 -0.45533 -0.49283 -0.45468 -0.49375 C -0.45351 -0.49514 -0.45247 -0.4963 -0.45156 -0.49792 C -0.45078 -0.49931 -0.45065 -0.50116 -0.45 -0.50209 C -0.44935 -0.50301 -0.4483 -0.50301 -0.44765 -0.50348 C -0.44674 -0.5044 -0.44609 -0.50533 -0.44531 -0.50625 C -0.44479 -0.50764 -0.44453 -0.50973 -0.44375 -0.51042 L -0.43672 -0.51459 C -0.43593 -0.51505 -0.43502 -0.51528 -0.43437 -0.51598 C -0.43359 -0.5169 -0.43281 -0.51829 -0.43203 -0.51875 C -0.43047 -0.52014 -0.4289 -0.52061 -0.42734 -0.52153 L -0.42031 -0.5257 L -0.41328 -0.52986 L -0.41093 -0.53125 C -0.41015 -0.53172 -0.40937 -0.53241 -0.40859 -0.53264 C -0.40729 -0.53311 -0.40586 -0.53357 -0.40468 -0.53403 C -0.40247 -0.53496 -0.40052 -0.53635 -0.39843 -0.53681 L -0.39297 -0.5382 C -0.38789 -0.54121 -0.3931 -0.53843 -0.38437 -0.54098 C -0.3832 -0.54144 -0.38229 -0.54213 -0.38125 -0.54236 C -0.37838 -0.54306 -0.37552 -0.54329 -0.37265 -0.54375 C -0.3651 -0.54653 -0.3707 -0.54491 -0.35859 -0.54653 C -0.35052 -0.54792 -0.35039 -0.54792 -0.34297 -0.54931 L -0.19297 -0.54792 C -0.18541 -0.54792 -0.17786 -0.54653 -0.17031 -0.54653 C -0.15156 -0.54653 -0.13281 -0.54746 -0.11406 -0.54792 C -0.10117 -0.55093 -0.1108 -0.54908 -0.08906 -0.5507 L -0.07343 -0.55209 L -0.0164 -0.5507 C -0.00781 -0.55047 0.00078 -0.55047 0.00938 -0.54931 C 0.01302 -0.54908 0.01667 -0.54723 0.02032 -0.54653 C 0.02318 -0.54607 0.02605 -0.54584 0.02891 -0.54514 C 0.03047 -0.54491 0.03203 -0.54398 0.0336 -0.54375 C 0.03907 -0.54306 0.04453 -0.54283 0.05 -0.54236 C 0.05157 -0.5419 0.05313 -0.54144 0.05469 -0.54098 C 0.0642 -0.53936 0.07266 -0.5382 0.08203 -0.53681 C 0.0918 -0.53357 0.08099 -0.53704 0.10078 -0.53403 C 0.10235 -0.53403 0.10391 -0.53311 0.10547 -0.53264 C 0.10886 -0.53218 0.11224 -0.53195 0.11563 -0.53125 C 0.11758 -0.53102 0.1237 -0.52917 0.12578 -0.52848 C 0.12709 -0.52824 0.12839 -0.52755 0.12969 -0.52709 C 0.13125 -0.52662 0.13282 -0.52639 0.13438 -0.5257 C 0.13698 -0.525 0.13959 -0.52361 0.14219 -0.52292 L 0.15 -0.52153 C 0.15078 -0.52107 0.15157 -0.52061 0.15235 -0.52014 C 0.16615 -0.51574 0.15821 -0.51898 0.16953 -0.51598 C 0.17084 -0.51574 0.17214 -0.51505 0.17344 -0.51459 C 0.18217 -0.50695 0.17123 -0.51621 0.17969 -0.51042 C 0.18073 -0.50973 0.18177 -0.50857 0.18282 -0.50764 C 0.1836 -0.50718 0.18438 -0.50695 0.18516 -0.50625 C 0.18659 -0.5051 0.18763 -0.50324 0.18907 -0.50209 C 0.19063 -0.50093 0.19375 -0.49931 0.19375 -0.49931 C 0.19844 -0.49329 0.19584 -0.49653 0.20157 -0.48959 C 0.20235 -0.48866 0.20326 -0.4882 0.20391 -0.48681 C 0.20495 -0.48496 0.20599 -0.48311 0.20703 -0.48125 C 0.20808 -0.47986 0.20925 -0.47894 0.21016 -0.47709 C 0.21081 -0.47593 0.21107 -0.47431 0.21172 -0.47292 C 0.21784 -0.46204 0.21003 -0.47963 0.21641 -0.46598 C 0.21862 -0.46135 0.21758 -0.46297 0.21875 -0.45764 C 0.21927 -0.45579 0.2198 -0.45394 0.22032 -0.45209 C 0.22123 -0.42686 0.22162 -0.4301 0.22032 -0.4007 C 0.22019 -0.39815 0.21862 -0.39005 0.21797 -0.3882 C 0.21719 -0.38611 0.21576 -0.38496 0.21485 -0.38264 C 0.21094 -0.37338 0.21589 -0.38033 0.21094 -0.37431 C 0.20964 -0.36968 0.20951 -0.36783 0.20703 -0.36459 C 0.20612 -0.36343 0.20495 -0.36297 0.20391 -0.36181 C 0.20248 -0.36019 0.20144 -0.35811 0.2 -0.35625 C 0.19883 -0.35486 0.1974 -0.35371 0.1961 -0.35209 C 0.19506 -0.35093 0.19414 -0.34908 0.19297 -0.34792 C 0.19232 -0.34723 0.19141 -0.34723 0.19063 -0.34653 C 0.18933 -0.34537 0.18815 -0.34375 0.18672 -0.34236 C 0.18594 -0.3419 0.18516 -0.34167 0.18438 -0.34098 C 0.18334 -0.34028 0.1823 -0.33912 0.18125 -0.3382 C 0.17891 -0.33681 0.1767 -0.33681 0.17422 -0.33542 C 0.17292 -0.33473 0.17175 -0.33334 0.17032 -0.33264 C 0.16823 -0.33195 0.16615 -0.33195 0.16407 -0.33125 C 0.16302 -0.33102 0.16198 -0.33056 0.16094 -0.32986 C 0.16016 -0.32963 0.15938 -0.32894 0.1586 -0.32848 C 0.15625 -0.32801 0.15391 -0.32778 0.15157 -0.32709 C 0.14896 -0.32639 0.14636 -0.32547 0.14375 -0.32431 C 0.14271 -0.32385 0.14167 -0.32338 0.14063 -0.32292 C 0.13828 -0.32246 0.13594 -0.32223 0.1336 -0.32153 C 0.1323 -0.3213 0.13099 -0.32061 0.12969 -0.32014 C 0.12709 -0.31968 0.12448 -0.31922 0.12188 -0.31875 C 0.1211 -0.31829 0.12032 -0.3176 0.11953 -0.31736 C 0.10261 -0.31482 0.09219 -0.31667 0.07344 -0.31736 C 0.0724 -0.31783 0.07136 -0.31852 0.07032 -0.31875 C 0.06901 -0.31945 0.06771 -0.31968 0.06641 -0.32014 C 0.06563 -0.32061 0.06485 -0.3213 0.06407 -0.32153 C 0.06224 -0.32223 0.06042 -0.32246 0.0586 -0.32292 C 0.05782 -0.32338 0.05703 -0.32408 0.05625 -0.32431 C 0.05404 -0.32547 0.05144 -0.32639 0.04922 -0.32709 C 0.04766 -0.32778 0.0461 -0.32801 0.04453 -0.32848 C 0.04349 -0.32894 0.04245 -0.32986 0.04141 -0.32986 C 0.03828 -0.33033 0.03516 -0.32986 0.03203 -0.32986 " pathEditMode="relative" ptsTypes="AAAAAAAAAAAAAAAAAAAAAAAAAAAAAAAAAAAAAAAAAAAAAAAAAAAAAAAAAAAAAAAAAAAAAAAAAAAAAAAAAAAAAAAAAAAAAAAAAAAAAAAAAAAAAAAAAAA">
                                      <p:cBhvr>
                                        <p:cTn id="6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41888 -0.1125 L -0.41888 -0.1125 C -0.41862 -0.13194 -0.4181 -0.15139 -0.4181 -0.17083 C -0.4181 -0.20903 -0.41732 -0.20116 -0.41953 -0.22083 C -0.4194 -0.24537 -0.41927 -0.27014 -0.41888 -0.29444 C -0.41862 -0.30926 -0.41849 -0.3088 -0.41732 -0.31944 C -0.41706 -0.32731 -0.4168 -0.33542 -0.41654 -0.34305 C -0.41627 -0.34606 -0.41575 -0.34861 -0.41575 -0.35139 C -0.41406 -0.40231 -0.41654 -0.37847 -0.41419 -0.4 C -0.41276 -0.4338 -0.41419 -0.40833 -0.41263 -0.42778 C -0.41224 -0.43148 -0.41224 -0.43542 -0.41185 -0.43889 C -0.41146 -0.4419 -0.41081 -0.44444 -0.41029 -0.44722 L -0.4095 -0.45139 C -0.40924 -0.45278 -0.40911 -0.4544 -0.40872 -0.45555 C -0.40482 -0.46597 -0.40976 -0.45324 -0.40482 -0.46389 C -0.40417 -0.46528 -0.4039 -0.4669 -0.40325 -0.46805 C -0.40247 -0.46944 -0.40156 -0.46991 -0.40091 -0.47083 C -0.39974 -0.47222 -0.3987 -0.47361 -0.39779 -0.475 C -0.39687 -0.47639 -0.39622 -0.47824 -0.39544 -0.47917 C -0.3944 -0.48055 -0.39323 -0.48079 -0.39232 -0.48194 C -0.3914 -0.4831 -0.39088 -0.48518 -0.38997 -0.48611 C -0.38841 -0.48773 -0.38659 -0.48727 -0.38529 -0.48889 C -0.38151 -0.49352 -0.38372 -0.4912 -0.37825 -0.49444 C -0.37747 -0.49491 -0.37656 -0.49514 -0.37591 -0.49583 C -0.37513 -0.49676 -0.37435 -0.49815 -0.37357 -0.49861 C -0.37252 -0.49954 -0.37135 -0.49954 -0.37044 -0.5 C -0.36953 -0.50046 -0.36888 -0.50092 -0.3681 -0.50139 C -0.36237 -0.50092 -0.35651 -0.50092 -0.35091 -0.5 C -0.34831 -0.49977 -0.34844 -0.49768 -0.34622 -0.49583 C -0.34466 -0.49467 -0.34284 -0.49491 -0.34154 -0.49305 C -0.3306 -0.48032 -0.34883 -0.50231 -0.33685 -0.48611 C -0.33555 -0.48472 -0.33424 -0.48333 -0.33294 -0.48194 C -0.3319 -0.48102 -0.33073 -0.48055 -0.32982 -0.47917 C -0.3289 -0.47824 -0.32825 -0.47639 -0.32747 -0.475 C -0.32669 -0.47407 -0.32591 -0.47315 -0.32513 -0.47222 C -0.32461 -0.47083 -0.32422 -0.46921 -0.32357 -0.46805 C -0.32292 -0.46736 -0.32161 -0.46805 -0.32122 -0.46667 C -0.32018 -0.46435 -0.32057 -0.46088 -0.31966 -0.45833 C -0.31914 -0.45694 -0.31836 -0.45579 -0.3181 -0.45417 C -0.31732 -0.45162 -0.31745 -0.44838 -0.31654 -0.44583 C -0.31601 -0.44444 -0.31523 -0.44329 -0.31497 -0.44167 C -0.31341 -0.43588 -0.31354 -0.43356 -0.31263 -0.42778 C -0.31237 -0.42639 -0.31198 -0.42523 -0.31185 -0.42361 C -0.31146 -0.42153 -0.31133 -0.41898 -0.31107 -0.41667 C -0.31081 -0.41528 -0.31042 -0.41412 -0.31029 -0.4125 C -0.30989 -0.41088 -0.30976 -0.4088 -0.3095 -0.40694 C -0.30924 -0.40278 -0.30898 -0.39861 -0.30872 -0.39444 C -0.30846 -0.39213 -0.30807 -0.39005 -0.30794 -0.3875 C -0.30755 -0.38217 -0.30742 -0.37639 -0.30716 -0.37083 C -0.3069 -0.33102 -0.30677 -0.2912 -0.30638 -0.25139 C -0.30586 -0.20278 -0.30612 -0.23055 -0.30482 -0.20139 C -0.30364 -0.17708 -0.30495 -0.18796 -0.30325 -0.175 C -0.30273 -0.1625 -0.30247 -0.15 -0.30169 -0.1375 C -0.30143 -0.13333 -0.30117 -0.12917 -0.30091 -0.125 C -0.3 -0.11458 -0.30013 -0.12338 -0.30013 -0.11667 " pathEditMode="relative" ptsTypes="AAAAAAAAAAAAAAAAAAAAAAAAAAAAAAAAAAAAAAAAAAAAAAAAAAAAAAA">
                                      <p:cBhvr>
                                        <p:cTn id="6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400"/>
                            </p:stCondLst>
                            <p:childTnLst>
                              <p:par>
                                <p:cTn id="6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900"/>
                            </p:stCondLst>
                            <p:childTnLst>
                              <p:par>
                                <p:cTn id="7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463 L -0.00039 0.00463 C -0.00118 0.00092 -0.00209 -0.00278 -0.00274 -0.00648 C -0.00313 -0.00787 -0.00352 -0.00926 -0.00352 -0.01065 C -0.00547 -0.04213 -0.00313 -0.02384 -0.00508 -0.03843 C -0.00534 -0.04259 -0.0056 -0.04699 -0.00586 -0.05093 C -0.00612 -0.05486 -0.00664 -0.05834 -0.00664 -0.06204 C -0.00664 -0.07246 -0.00612 -0.08241 -0.00586 -0.09259 C -0.00612 -0.10556 -0.00599 -0.11875 -0.00664 -0.13148 C -0.00691 -0.13449 -0.00938 -0.1375 -0.01055 -0.13843 C -0.01133 -0.13912 -0.01224 -0.13912 -0.01289 -0.13982 C -0.02097 -0.14792 -0.01472 -0.14375 -0.01993 -0.14676 C -0.02644 -0.1463 -0.03308 -0.1463 -0.03946 -0.14537 C -0.04037 -0.14537 -0.04102 -0.14445 -0.0418 -0.14398 C -0.0431 -0.14352 -0.04454 -0.14329 -0.04571 -0.14259 C -0.04662 -0.14236 -0.04727 -0.14167 -0.04805 -0.14121 C -0.04935 -0.14074 -0.05079 -0.14051 -0.05196 -0.13982 C -0.05313 -0.13959 -0.05404 -0.13889 -0.05508 -0.13843 C -0.05664 -0.13796 -0.05834 -0.13773 -0.05977 -0.13704 C -0.06068 -0.13681 -0.06133 -0.13611 -0.06211 -0.13565 C -0.06446 -0.13519 -0.06693 -0.13496 -0.06914 -0.13426 C -0.07058 -0.13403 -0.07175 -0.13334 -0.07305 -0.13287 L -0.11758 -0.13426 C -0.15495 -0.13634 -0.11081 -0.13449 -0.13008 -0.13704 C -0.13581 -0.13796 -0.14154 -0.13796 -0.14727 -0.13843 C -0.15834 -0.14074 -0.1599 -0.14121 -0.17461 -0.14121 C -0.18021 -0.14121 -0.18555 -0.14028 -0.19102 -0.13982 C -0.19519 -0.1375 -0.19206 -0.13912 -0.19805 -0.13704 C -0.20795 -0.13403 -0.19532 -0.13681 -0.21524 -0.13426 C -0.21875 -0.13403 -0.22201 -0.13334 -0.22539 -0.13287 C -0.23308 -0.1331 -0.2931 -0.13334 -0.31602 -0.13565 C -0.31771 -0.13588 -0.31914 -0.13681 -0.32071 -0.13704 C -0.32435 -0.13773 -0.32813 -0.13796 -0.33164 -0.13843 C -0.33386 -0.13889 -0.33581 -0.13959 -0.33789 -0.13982 C -0.34076 -0.14051 -0.34375 -0.14074 -0.34649 -0.14121 C -0.34818 -0.14167 -0.34961 -0.14236 -0.35118 -0.14259 C -0.35456 -0.14329 -0.35808 -0.14352 -0.36133 -0.14398 C -0.37097 -0.1456 -0.36576 -0.14514 -0.37461 -0.14676 C -0.37748 -0.14746 -0.38034 -0.14769 -0.38321 -0.14815 C -0.38881 -0.15162 -0.38659 -0.14931 -0.39024 -0.15371 C -0.39232 -0.16435 -0.38933 -0.15185 -0.39336 -0.16065 C -0.39388 -0.16181 -0.39388 -0.16366 -0.39414 -0.16482 C -0.39467 -0.16644 -0.39532 -0.16759 -0.39571 -0.16898 C -0.39896 -0.18056 -0.39362 -0.16551 -0.39805 -0.17732 C -0.39896 -0.1831 -0.3987 -0.18334 -0.40039 -0.18843 C -0.40144 -0.19144 -0.40248 -0.19398 -0.40352 -0.19676 C -0.40404 -0.19815 -0.40482 -0.19954 -0.40508 -0.20093 C -0.4073 -0.2125 -0.40365 -0.19445 -0.40899 -0.21343 C -0.41381 -0.23033 -0.40782 -0.20949 -0.41211 -0.22315 C -0.41276 -0.225 -0.41316 -0.22709 -0.41368 -0.22871 C -0.4142 -0.23033 -0.41485 -0.23148 -0.41524 -0.23287 C -0.41589 -0.23472 -0.41654 -0.23658 -0.4168 -0.23843 C -0.4181 -0.24537 -0.41836 -0.25 -0.41914 -0.25648 C -0.41941 -0.25857 -0.41967 -0.26019 -0.41993 -0.26204 C -0.42045 -0.27222 -0.4211 -0.28241 -0.42149 -0.29259 C -0.42175 -0.29908 -0.42201 -0.30579 -0.42227 -0.31204 C -0.42266 -0.31783 -0.42318 -0.32084 -0.42383 -0.32593 C -0.42448 -0.33704 -0.42435 -0.33796 -0.42539 -0.34676 C -0.42592 -0.3507 -0.42631 -0.3544 -0.42696 -0.35787 C -0.42748 -0.36065 -0.42826 -0.36343 -0.42852 -0.36621 C -0.42878 -0.36852 -0.42904 -0.37107 -0.4293 -0.37315 C -0.42982 -0.37616 -0.43034 -0.37871 -0.43086 -0.38148 L -0.43243 -0.38982 C -0.43269 -0.39121 -0.43308 -0.39259 -0.43321 -0.39398 C -0.43347 -0.39584 -0.4336 -0.39792 -0.43399 -0.39954 C -0.43438 -0.40116 -0.43529 -0.40232 -0.43555 -0.40371 C -0.43633 -0.40648 -0.43646 -0.40949 -0.43711 -0.41204 C -0.43763 -0.41389 -0.43829 -0.41574 -0.43868 -0.41759 C -0.44076 -0.42639 -0.43789 -0.41713 -0.44102 -0.42732 C -0.4418 -0.42986 -0.44271 -0.43195 -0.44336 -0.43426 C -0.44375 -0.43565 -0.44388 -0.43727 -0.44414 -0.43843 C -0.44467 -0.44005 -0.44545 -0.44121 -0.44571 -0.44259 C -0.44649 -0.44537 -0.44636 -0.44861 -0.44727 -0.45093 C -0.44779 -0.45232 -0.44844 -0.45371 -0.44883 -0.45509 C -0.44922 -0.45648 -0.44922 -0.4581 -0.44961 -0.45926 C -0.45026 -0.46111 -0.45131 -0.46204 -0.45196 -0.46343 C -0.45638 -0.47361 -0.453 -0.4706 -0.45743 -0.47315 C -0.45795 -0.47454 -0.45834 -0.47639 -0.45899 -0.47732 C -0.46563 -0.48773 -0.46146 -0.48033 -0.46602 -0.48426 C -0.46693 -0.48519 -0.46758 -0.48658 -0.46836 -0.48704 C -0.46993 -0.48843 -0.47305 -0.48982 -0.47305 -0.48982 L -0.50977 -0.48843 C -0.51303 -0.48843 -0.51628 -0.48796 -0.51914 -0.48565 C -0.52032 -0.48496 -0.52123 -0.4838 -0.52227 -0.48287 C -0.52683 -0.47963 -0.52253 -0.48426 -0.52696 -0.47871 C -0.528 -0.47593 -0.52878 -0.47292 -0.53008 -0.47037 C -0.53191 -0.46736 -0.53295 -0.46597 -0.53399 -0.46204 C -0.53438 -0.46088 -0.53451 -0.45926 -0.53477 -0.45787 C -0.53529 -0.45556 -0.53581 -0.45324 -0.53633 -0.45093 C -0.53659 -0.4463 -0.53685 -0.44167 -0.53711 -0.43704 C -0.53737 -0.43519 -0.53776 -0.43357 -0.53789 -0.43148 C -0.53829 -0.42755 -0.53842 -0.42315 -0.53868 -0.41898 C -0.53894 -0.41621 -0.53933 -0.41366 -0.53946 -0.41065 C -0.53985 -0.40625 -0.53985 -0.40139 -0.54024 -0.39676 C -0.54037 -0.39537 -0.54089 -0.39421 -0.54102 -0.39259 C -0.54167 -0.38727 -0.54232 -0.38171 -0.54258 -0.37593 C -0.54349 -0.36158 -0.54284 -0.36759 -0.54414 -0.35787 C -0.54441 -0.35046 -0.54467 -0.34306 -0.54493 -0.33565 C -0.54519 -0.33148 -0.54623 -0.31945 -0.54649 -0.31482 C -0.54675 -0.3 -0.54688 -0.28519 -0.54727 -0.27037 C -0.5474 -0.26713 -0.54792 -0.26412 -0.54805 -0.26065 C -0.54844 -0.25255 -0.54844 -0.24398 -0.54883 -0.23565 C -0.54922 -0.22917 -0.54987 -0.22269 -0.55039 -0.21621 L -0.55118 -0.20648 C -0.55039 -0.12755 -0.55039 -0.15764 -0.55039 -0.11621 " pathEditMode="relative" ptsTypes="AAAAAAAAAAAAAAAAAAAAAAAAAAAAAAAAAAAAAAAAAAAAAAAAAAAAAAAAAAAAAAAAAAAAAAAAAAAAAAAAAAAAAAAAAAAAAAAAAAAAAAAAA">
                                      <p:cBhvr>
                                        <p:cTn id="7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490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972 L -0.00013 0.00972 C -0.00039 0.00556 -0.00065 0.00116 -0.00091 -0.00278 C -0.00118 -0.0044 -0.0017 -0.00555 -0.0017 -0.00694 C -0.0017 -0.02245 -0.00144 -0.03773 -0.00091 -0.05278 C -0.00091 -0.05486 -0.00039 -0.05648 -0.00013 -0.05833 C 0.0026 -0.08866 -0.00105 -0.05532 0.00143 -0.07639 C 0.00169 -0.08241 0.00195 -0.08842 0.00221 -0.09444 C 0.00247 -0.10926 0.00247 -0.1243 0.00299 -0.13889 C 0.00299 -0.14051 0.00325 -0.14213 0.00377 -0.14305 C 0.00429 -0.14444 0.00534 -0.14491 0.00612 -0.14583 C 0.00638 -0.14722 0.00625 -0.14907 0.0069 -0.15 L 0.01393 -0.15833 L 0.01627 -0.16111 C 0.01705 -0.16203 0.0177 -0.16342 0.01862 -0.16389 L 0.02565 -0.16805 C 0.02643 -0.16852 0.02708 -0.16944 0.02799 -0.16944 C 0.04062 -0.17199 0.03255 -0.17083 0.05221 -0.17222 C 0.05416 -0.17291 0.06015 -0.1743 0.06237 -0.175 C 0.06445 -0.17592 0.06653 -0.17662 0.06862 -0.17778 L 0.0733 -0.18055 C 0.07409 -0.18102 0.07487 -0.18125 0.07565 -0.18194 C 0.07929 -0.18657 0.07708 -0.18426 0.08268 -0.1875 L 0.08971 -0.19166 L 0.09205 -0.19305 C 0.09284 -0.19352 0.09362 -0.19375 0.0944 -0.19444 C 0.10104 -0.20254 0.09257 -0.19305 0.09909 -0.19861 C 0.09987 -0.19953 0.10052 -0.20069 0.10143 -0.20139 C 0.10208 -0.20208 0.10299 -0.20208 0.10377 -0.20278 C 0.11172 -0.21088 0.10547 -0.20671 0.1108 -0.20972 C 0.11132 -0.21111 0.11159 -0.21296 0.11237 -0.21389 C 0.11289 -0.21481 0.11406 -0.21435 0.11471 -0.21528 C 0.11549 -0.2169 0.11549 -0.21921 0.11627 -0.22083 C 0.11679 -0.22245 0.11784 -0.22361 0.11862 -0.225 C 0.11966 -0.22778 0.12174 -0.23333 0.12174 -0.23333 C 0.12369 -0.24815 0.12096 -0.23078 0.12409 -0.24305 C 0.12474 -0.24583 0.12513 -0.24861 0.12565 -0.25139 L 0.12643 -0.25555 C 0.12617 -0.25995 0.12643 -0.27708 0.12409 -0.28333 C 0.11705 -0.30185 0.12708 -0.27453 0.12174 -0.29166 C 0.1207 -0.29467 0.11966 -0.29722 0.11862 -0.3 C 0.1181 -0.30139 0.11784 -0.30324 0.11705 -0.30416 C 0.11549 -0.30602 0.11367 -0.30741 0.11237 -0.30972 C 0.11159 -0.31111 0.11093 -0.31296 0.11002 -0.31389 C 0.10846 -0.31551 0.1069 -0.31574 0.10534 -0.31666 C 0.10299 -0.31805 0.10221 -0.31875 0.09987 -0.31944 C 0.0983 -0.32014 0.09661 -0.32037 0.09518 -0.32083 C 0.09401 -0.32129 0.0931 -0.32199 0.09205 -0.32222 C 0.09075 -0.32291 0.08932 -0.32315 0.08815 -0.32361 C 0.08724 -0.32407 0.08659 -0.325 0.0858 -0.325 C 0.08216 -0.32592 0.07838 -0.32592 0.07487 -0.32639 C 0.07161 -0.32685 0.06862 -0.32778 0.06549 -0.32778 L -0.0431 -0.32778 " pathEditMode="relative" ptsTypes="AAAAAAAAAAAAAAAAAAAAAAAAAAAAAAAAAAAAAAAAAAAAAAAAAAAAA">
                                      <p:cBhvr>
                                        <p:cTn id="7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6900"/>
                            </p:stCondLst>
                            <p:childTnLst>
                              <p:par>
                                <p:cTn id="8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811 L 0.00065 0.00811 C 0.00091 -0.01458 0.00104 -0.0375 0.00143 -0.05995 C 0.00195 -0.08657 0.0039 -0.0875 0.00143 -0.11967 C 0.0013 -0.12152 -0.00013 -0.12152 -0.00092 -0.12245 C -0.00339 -0.12639 -0.00261 -0.12685 -0.0056 -0.12939 C -0.01433 -0.13726 0.00039 -0.12222 -0.01107 -0.13356 C -0.01185 -0.13449 -0.0125 -0.13588 -0.01342 -0.13634 C -0.01511 -0.1375 -0.01706 -0.13726 -0.01888 -0.13773 C -0.03138 -0.14166 -0.00951 -0.13611 -0.0306 -0.14051 C -0.03243 -0.14097 -0.03412 -0.14189 -0.03607 -0.14189 C -0.05378 -0.14282 -0.07149 -0.14282 -0.0892 -0.14328 C -0.0961 -0.14421 -0.11459 -0.14606 -0.12045 -0.14606 C -0.13685 -0.14606 -0.15326 -0.14514 -0.16967 -0.14467 C -0.18399 -0.1412 -0.16732 -0.1449 -0.19779 -0.14189 C -0.2043 -0.14143 -0.21732 -0.13912 -0.21732 -0.13912 C -0.23972 -0.12916 -0.21615 -0.13912 -0.27982 -0.13912 C -0.29961 -0.13912 -0.3194 -0.13796 -0.3392 -0.13773 L -0.43907 -0.13773 " pathEditMode="relative" ptsTypes="AAAAAAAAAAAAAAAAAAA">
                                      <p:cBhvr>
                                        <p:cTn id="8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274 -0.11343 L -0.55274 -0.11343 C -0.553 -0.11759 -0.55326 -0.12199 -0.55352 -0.12593 C -0.55482 -0.14213 -0.55404 -0.12616 -0.55508 -0.14537 C -0.55651 -0.16991 -0.55521 -0.15417 -0.55664 -0.17037 C -0.55691 -0.20324 -0.55704 -0.23634 -0.55743 -0.26898 C -0.55756 -0.27523 -0.55821 -0.28102 -0.55821 -0.28704 C -0.55821 -0.31366 -0.55795 -0.34005 -0.55743 -0.36621 C -0.55743 -0.37338 -0.55664 -0.37546 -0.55586 -0.38148 C -0.55443 -0.39329 -0.55599 -0.3838 -0.55352 -0.39676 L -0.55274 -0.40093 C -0.55248 -0.40232 -0.55248 -0.40394 -0.55196 -0.40509 C -0.55144 -0.40648 -0.55079 -0.40787 -0.55039 -0.40926 C -0.54792 -0.41968 -0.55013 -0.41505 -0.54727 -0.42315 C -0.54636 -0.42616 -0.54519 -0.42871 -0.54414 -0.43148 L -0.54258 -0.43565 C -0.54206 -0.43704 -0.54141 -0.43843 -0.54102 -0.43982 C -0.54076 -0.44121 -0.54076 -0.44283 -0.54024 -0.44398 C -0.53933 -0.44699 -0.53816 -0.44954 -0.53711 -0.45232 C -0.53204 -0.46597 -0.54011 -0.44491 -0.53321 -0.46204 C -0.53164 -0.46621 -0.53008 -0.47037 -0.52852 -0.47454 C -0.528 -0.47593 -0.52774 -0.47778 -0.52696 -0.47871 L -0.52461 -0.48148 C -0.52409 -0.48287 -0.5237 -0.48449 -0.52305 -0.48565 C -0.52162 -0.48866 -0.51967 -0.49074 -0.51836 -0.49398 C -0.51732 -0.49676 -0.5168 -0.50046 -0.51524 -0.50232 L -0.51055 -0.50787 L -0.50821 -0.51065 C -0.50769 -0.51204 -0.50743 -0.51389 -0.50664 -0.51482 C -0.50534 -0.51713 -0.50352 -0.51852 -0.50196 -0.52037 L -0.49727 -0.52593 L -0.49258 -0.53148 C -0.4918 -0.53241 -0.49115 -0.5338 -0.49024 -0.53426 C -0.48946 -0.53472 -0.48868 -0.53519 -0.48789 -0.53565 C -0.48711 -0.53658 -0.48646 -0.53796 -0.48555 -0.53843 C -0.47969 -0.54329 -0.47553 -0.54236 -0.46836 -0.54259 C -0.45495 -0.54352 -0.44128 -0.54352 -0.42774 -0.54398 C -0.42487 -0.54445 -0.42201 -0.54491 -0.41914 -0.54537 C -0.41758 -0.54584 -0.41615 -0.54653 -0.41446 -0.54676 C -0.41068 -0.54746 -0.40664 -0.54769 -0.40274 -0.54815 C -0.39519 -0.55162 -0.40469 -0.54746 -0.39571 -0.55093 C -0.39154 -0.55278 -0.39349 -0.55232 -0.38868 -0.55371 C -0.38698 -0.5544 -0.38503 -0.55463 -0.38321 -0.55509 C -0.38138 -0.55602 -0.37969 -0.55741 -0.37774 -0.55787 C -0.37422 -0.55926 -0.37045 -0.55972 -0.3668 -0.56065 C -0.36524 -0.56111 -0.36381 -0.56181 -0.36211 -0.56204 C -0.35782 -0.56273 -0.35326 -0.56296 -0.34883 -0.56343 C -0.34727 -0.56389 -0.34584 -0.56459 -0.34414 -0.56482 C -0.34063 -0.56551 -0.33685 -0.56574 -0.33321 -0.56621 C -0.33034 -0.56667 -0.32748 -0.56713 -0.32461 -0.56759 C -0.3142 -0.56713 -0.30378 -0.56759 -0.29336 -0.56621 C -0.28894 -0.56574 -0.28464 -0.5632 -0.28008 -0.56204 L -0.27383 -0.56065 C -0.25456 -0.55093 -0.28204 -0.56435 -0.26289 -0.55648 C -0.25013 -0.55139 -0.26941 -0.55556 -0.24961 -0.55232 C -0.24115 -0.54861 -0.25053 -0.55255 -0.23164 -0.54954 C -0.23034 -0.54954 -0.22904 -0.54861 -0.22774 -0.54815 L -0.16836 -0.54954 C -0.11732 -0.55139 -0.16146 -0.54977 -0.13477 -0.55232 C -0.09284 -0.55648 -0.13373 -0.55162 -0.10508 -0.55509 C -0.09974 -0.55509 -0.06042 -0.55602 -0.04258 -0.55232 C -0.04128 -0.55209 -0.04011 -0.55139 -0.03868 -0.55093 C -0.03542 -0.55046 -0.03191 -0.55023 -0.02852 -0.54954 C -0.02579 -0.54931 -0.01914 -0.54792 -0.01602 -0.54676 C -0.01342 -0.54607 -0.01081 -0.54491 -0.00821 -0.54398 C -0.00691 -0.54352 -0.0056 -0.54352 -0.0043 -0.54259 C -0.00274 -0.54167 -0.00131 -0.54074 0.00026 -0.53982 C 0.00156 -0.53935 0.00299 -0.53912 0.00416 -0.53843 C 0.00586 -0.53773 0.00729 -0.53658 0.00898 -0.53565 C 0.01197 -0.53426 0.01276 -0.53426 0.01601 -0.53287 C 0.01809 -0.53218 0.02005 -0.53056 0.02226 -0.53009 C 0.04648 -0.52546 0.0164 -0.53148 0.03385 -0.52732 C 0.03619 -0.52685 0.03867 -0.52662 0.04101 -0.52593 C 0.04231 -0.5257 0.04349 -0.525 0.04492 -0.52454 C 0.05546 -0.52246 0.05325 -0.52408 0.06289 -0.52176 C 0.06419 -0.52153 0.06536 -0.52084 0.06679 -0.52037 L 0.07617 -0.51759 C 0.07773 -0.51713 0.07929 -0.5169 0.08086 -0.51621 C 0.08216 -0.51574 0.08333 -0.51528 0.08476 -0.51482 C 0.0875 -0.51435 0.09049 -0.51389 0.09322 -0.51343 C 0.09804 -0.51065 0.09322 -0.51343 0.10104 -0.51065 C 0.10221 -0.51042 0.10312 -0.50972 0.10429 -0.50926 C 0.10625 -0.5088 0.10846 -0.50834 0.11054 -0.50787 C 0.11315 -0.50648 0.11731 -0.50417 0.11901 -0.50093 C 0.12122 -0.49722 0.12122 -0.49676 0.12382 -0.49398 C 0.13007 -0.48773 0.12408 -0.4963 0.13242 -0.48148 C 0.13346 -0.47963 0.13463 -0.47824 0.13554 -0.47593 C 0.13658 -0.47315 0.1375 -0.47037 0.13854 -0.46759 C 0.13945 -0.46574 0.14023 -0.46412 0.14101 -0.46204 C 0.14205 -0.45949 0.14349 -0.45695 0.14414 -0.45371 C 0.1444 -0.45232 0.1444 -0.4507 0.14479 -0.44954 C 0.14544 -0.44838 0.14648 -0.44769 0.14726 -0.44676 C 0.14778 -0.44398 0.1483 -0.44144 0.14869 -0.43843 C 0.14908 -0.43634 0.14921 -0.4338 0.14961 -0.43148 C 0.14974 -0.42963 0.15013 -0.42778 0.15039 -0.42593 C 0.15013 -0.41945 0.15013 -0.41296 0.14961 -0.40648 C 0.14934 -0.40371 0.14908 -0.40023 0.14804 -0.39815 C 0.147 -0.3963 0.1457 -0.39468 0.14479 -0.39259 C 0.14388 -0.39051 0.14336 -0.38796 0.14257 -0.38565 C 0.14088 -0.38125 0.13645 -0.37037 0.13554 -0.36898 C 0.12721 -0.35787 0.13737 -0.37222 0.13007 -0.35926 C 0.12929 -0.3581 0.12838 -0.35764 0.12773 -0.35648 C 0.12682 -0.35533 0.12617 -0.35371 0.12539 -0.35232 C 0.1233 -0.34954 0.12122 -0.34676 0.11901 -0.34398 C 0.1177 -0.34236 0.11523 -0.33889 0.11367 -0.33704 C 0.10221 -0.3257 0.11692 -0.34074 0.1082 -0.33287 C 0.10729 -0.33218 0.10664 -0.33079 0.10586 -0.33009 C 0.10481 -0.3294 0.10364 -0.3294 0.10273 -0.32871 C 0.10182 -0.32847 0.10104 -0.32801 0.10039 -0.32732 C 0.09921 -0.32662 0.0983 -0.32546 0.09713 -0.32454 C 0.09531 -0.32338 0.09192 -0.32269 0.09023 -0.32176 C 0.08854 -0.32107 0.08711 -0.31945 0.08541 -0.31898 C 0.08333 -0.31852 0.08138 -0.31783 0.07929 -0.31759 C 0.0595 -0.31621 0.05572 -0.31621 0.04101 -0.31621 " pathEditMode="relative" ptsTypes="AAAAAAAAAAAAAAAAAAAAAAAAAAAAAAAAAAAAAAAAAAAAAAAAAAAAAAAAAAAAAAAAAAAAAAAAAAAAAAAAAAAAAAAAAAAAAAAAAAAAAAAAAAAAAAAAAA">
                                      <p:cBhvr>
                                        <p:cTn id="8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8900"/>
                            </p:stCondLst>
                            <p:childTnLst>
                              <p:par>
                                <p:cTn id="8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74 0.01389 L -0.3974 0.01389 C -0.39766 0.00972 -0.39779 0.00533 -0.39818 0.00139 C -0.39831 -0.00023 -0.3987 -0.00139 -0.39896 -0.00278 C -0.39922 -0.00463 -0.39948 -0.00648 -0.39974 -0.00833 C -0.40156 -0.08703 -0.40039 -0.02523 -0.39974 -0.17361 C -0.39935 -0.23703 -0.39948 -0.30069 -0.39896 -0.36389 C -0.39883 -0.37754 -0.39857 -0.37106 -0.3974 -0.37916 C -0.397 -0.38148 -0.39687 -0.38403 -0.39661 -0.38611 C -0.39635 -0.38819 -0.39596 -0.38981 -0.39583 -0.39166 C -0.39557 -0.39398 -0.39492 -0.40278 -0.39427 -0.40555 C -0.39388 -0.40717 -0.39323 -0.40833 -0.39271 -0.40972 C -0.39245 -0.41157 -0.39219 -0.41366 -0.39193 -0.41528 C -0.39141 -0.41828 -0.39088 -0.42083 -0.39036 -0.42361 L -0.3888 -0.43194 C -0.38854 -0.43333 -0.38815 -0.43472 -0.38802 -0.43611 C -0.38776 -0.43796 -0.38763 -0.44004 -0.38724 -0.44166 C -0.38685 -0.44328 -0.38607 -0.44444 -0.38568 -0.44583 C -0.38503 -0.44861 -0.38463 -0.45139 -0.38411 -0.45416 L -0.38255 -0.4625 C -0.38229 -0.46389 -0.38216 -0.46551 -0.38177 -0.46666 C -0.38125 -0.46805 -0.3806 -0.46944 -0.38021 -0.47083 C -0.37956 -0.47361 -0.37956 -0.47685 -0.37865 -0.47916 C -0.37812 -0.48055 -0.37747 -0.48194 -0.37708 -0.48333 C -0.37565 -0.48842 -0.37682 -0.49166 -0.37318 -0.49583 L -0.37083 -0.49861 C -0.36862 -0.50463 -0.3681 -0.50717 -0.36536 -0.51111 C -0.36458 -0.51227 -0.3638 -0.51296 -0.36302 -0.51389 C -0.3625 -0.51528 -0.36211 -0.5169 -0.36146 -0.51805 C -0.36016 -0.5206 -0.35469 -0.52662 -0.35365 -0.52778 C -0.3526 -0.52916 -0.35169 -0.53125 -0.35052 -0.53194 C -0.34753 -0.53426 -0.34349 -0.53472 -0.34036 -0.53611 C -0.33958 -0.53657 -0.3388 -0.53727 -0.33802 -0.5375 C -0.3306 -0.54074 -0.33125 -0.54004 -0.32474 -0.54166 C -0.32318 -0.54213 -0.32161 -0.54282 -0.32005 -0.54305 C -0.31224 -0.54421 -0.29661 -0.54583 -0.29661 -0.54583 C -0.28281 -0.54953 -0.30195 -0.54467 -0.28099 -0.54861 C -0.27943 -0.54907 -0.27786 -0.55 -0.2763 -0.55 C -0.26953 -0.55092 -0.26276 -0.55092 -0.25599 -0.55139 C -0.25365 -0.55185 -0.2513 -0.55254 -0.24896 -0.55278 C -0.24557 -0.55347 -0.24219 -0.5537 -0.2388 -0.55416 C -0.23724 -0.55463 -0.23568 -0.55532 -0.23411 -0.55555 C -0.23151 -0.55625 -0.22891 -0.55648 -0.2263 -0.55694 C -0.20664 -0.56065 -0.21745 -0.55903 -0.20208 -0.56111 L -0.15208 -0.55972 C -0.14453 -0.55949 -0.13698 -0.55879 -0.12943 -0.55833 C -0.06185 -0.55509 -0.12786 -0.55903 -0.07474 -0.55555 L -0.06536 -0.55416 C -0.0612 -0.5537 -0.05703 -0.55347 -0.05286 -0.55278 C -0.05104 -0.55254 -0.04922 -0.55185 -0.0474 -0.55139 C -0.04297 -0.55092 -0.03854 -0.55069 -0.03411 -0.55 C -0.03151 -0.54977 -0.02891 -0.54907 -0.0263 -0.54861 C -0.01055 -0.54907 0.03854 -0.54861 0.0651 -0.55139 C 0.06745 -0.55185 0.06979 -0.55254 0.07214 -0.55278 C 0.07526 -0.55347 0.07839 -0.5537 0.08151 -0.55416 C 0.08412 -0.55463 0.08672 -0.55532 0.08932 -0.55555 C 0.09401 -0.55625 0.0987 -0.55648 0.10339 -0.55694 L 0.1151 -0.55833 C 0.13451 -0.55787 0.1543 -0.55926 0.1737 -0.55555 C 0.17826 -0.55486 0.18255 -0.55324 0.18698 -0.55139 C 0.18932 -0.55069 0.1918 -0.54977 0.19401 -0.54861 C 0.20469 -0.54421 0.19622 -0.54745 0.20417 -0.54444 C 0.20521 -0.54352 0.20625 -0.54259 0.20729 -0.54166 C 0.20859 -0.54097 0.21328 -0.53935 0.21432 -0.53889 C 0.21849 -0.53403 0.21576 -0.53657 0.22292 -0.53333 L 0.22292 -0.53333 C 0.22396 -0.53241 0.225 -0.53125 0.22604 -0.53055 C 0.22813 -0.5294 0.23021 -0.5287 0.23229 -0.52778 C 0.23333 -0.52731 0.23451 -0.52708 0.23542 -0.52639 C 0.24492 -0.52083 0.23542 -0.52616 0.24479 -0.52222 C 0.2457 -0.52199 0.24635 -0.52129 0.24714 -0.52083 C 0.25182 -0.51898 0.25417 -0.51875 0.25807 -0.51666 C 0.25899 -0.51643 0.25964 -0.51574 0.26042 -0.51528 C 0.26198 -0.51481 0.26367 -0.51458 0.2651 -0.51389 C 0.26654 -0.51366 0.26771 -0.51296 0.26901 -0.5125 C 0.26979 -0.51157 0.27057 -0.51041 0.27135 -0.50972 C 0.2724 -0.50903 0.27357 -0.50949 0.27448 -0.50833 C 0.27604 -0.50694 0.27708 -0.50463 0.27839 -0.50278 C 0.28346 -0.49629 0.28255 -0.49884 0.28698 -0.49166 C 0.29375 -0.48102 0.2875 -0.49097 0.29167 -0.48194 C 0.29271 -0.48009 0.29401 -0.4787 0.29479 -0.47639 C 0.29883 -0.46713 0.29388 -0.47407 0.2987 -0.46805 C 0.29922 -0.46528 0.29935 -0.46227 0.30026 -0.45972 C 0.30417 -0.44977 0.29948 -0.4625 0.30339 -0.45 C 0.30391 -0.44861 0.30469 -0.44745 0.30495 -0.44583 C 0.30573 -0.44328 0.30612 -0.44051 0.30651 -0.4375 C 0.30768 -0.42986 0.30716 -0.43403 0.3082 -0.425 C 0.30755 -0.40486 0.3082 -0.40625 0.30651 -0.39305 C 0.30638 -0.3912 0.30625 -0.38935 0.30573 -0.3875 C 0.30547 -0.38611 0.30469 -0.38472 0.30417 -0.38333 C 0.30404 -0.38217 0.30313 -0.37546 0.3026 -0.37361 C 0.30169 -0.37083 0.30052 -0.36805 0.29948 -0.36528 C 0.29896 -0.36389 0.2987 -0.3625 0.29792 -0.36111 C 0.29714 -0.35972 0.29635 -0.35856 0.29557 -0.35694 C 0.29505 -0.35578 0.29479 -0.35416 0.29401 -0.35278 C 0.29336 -0.35162 0.29245 -0.35116 0.29167 -0.35 C 0.29089 -0.34884 0.29024 -0.34699 0.28932 -0.34583 C 0.28841 -0.34467 0.28737 -0.34398 0.2862 -0.34305 C 0.28086 -0.33889 0.28412 -0.34166 0.27995 -0.33889 C 0.27865 -0.33819 0.27734 -0.33727 0.27604 -0.33611 C 0.27526 -0.33541 0.27461 -0.33403 0.2737 -0.33333 C 0.27266 -0.33264 0.26758 -0.33102 0.26667 -0.33055 C 0.26484 -0.32986 0.26211 -0.32754 0.26042 -0.32639 C 0.25899 -0.32546 0.25742 -0.32407 0.25573 -0.32361 L 0.24792 -0.32222 C 0.24609 -0.32199 0.2444 -0.32129 0.24245 -0.32083 C 0.24076 -0.32083 0.2388 -0.32083 0.23698 -0.32083 " pathEditMode="relative" ptsTypes="AAAAAAAAAAAAAAAAAAAAAAAAAAAAAAAAAAAAAAAAAAAAAAAAAAAAAAAAAAAAAAAAAAAAAAAAAAAAAAAAAAAAAAAAAAAAAAAAAAAAAAAAAAA">
                                      <p:cBhvr>
                                        <p:cTn id="8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1905 0.13402 L -0.1905 0.13402 C -0.19102 0.12986 -0.19141 0.12546 -0.19206 0.12152 C -0.19245 0.11852 -0.1931 0.11597 -0.19362 0.11319 L -0.19427 0.10764 C -0.19414 0.0581 -0.19401 0.00833 -0.19362 -0.04098 C -0.19349 -0.0551 -0.19297 -0.06875 -0.19284 -0.08264 C -0.19245 -0.11412 -0.19232 -0.14584 -0.19206 -0.17709 C -0.19154 -0.21088 -0.1918 -0.20533 -0.1905 -0.22848 C -0.19023 -0.27292 -0.1901 -0.3176 -0.18971 -0.36181 C -0.18958 -0.36389 -0.18906 -0.36551 -0.18893 -0.36736 C -0.18854 -0.37246 -0.18854 -0.37778 -0.18815 -0.38264 C -0.18776 -0.38658 -0.18685 -0.39005 -0.18659 -0.39375 C -0.18516 -0.41065 -0.18646 -0.39746 -0.18503 -0.40903 C -0.18464 -0.41135 -0.18451 -0.41389 -0.18425 -0.41598 C -0.18398 -0.4176 -0.18359 -0.41875 -0.18346 -0.42014 C -0.18125 -0.43588 -0.18438 -0.4176 -0.18112 -0.43542 C -0.18086 -0.43681 -0.18073 -0.43843 -0.18034 -0.43959 C -0.17982 -0.44098 -0.17917 -0.44236 -0.17878 -0.44375 C -0.17839 -0.44514 -0.17839 -0.44676 -0.178 -0.44792 C -0.17695 -0.45093 -0.17591 -0.45348 -0.17487 -0.45625 L -0.17331 -0.46042 C -0.17279 -0.46181 -0.17253 -0.46366 -0.17175 -0.46459 L -0.1694 -0.46736 C -0.16523 -0.47848 -0.1707 -0.46505 -0.1655 -0.47431 C -0.16185 -0.48079 -0.16615 -0.47732 -0.16159 -0.47986 C -0.16107 -0.48125 -0.16068 -0.48311 -0.16003 -0.48403 C -0.15938 -0.48496 -0.15833 -0.48496 -0.15768 -0.48542 C -0.15156 -0.49098 -0.15885 -0.48611 -0.153 -0.48959 C -0.15195 -0.49098 -0.15091 -0.49283 -0.14987 -0.49375 C -0.14831 -0.49514 -0.14648 -0.49491 -0.14518 -0.49653 C -0.1444 -0.49746 -0.14362 -0.49861 -0.14284 -0.49931 C -0.14167 -0.50047 -0.13828 -0.50186 -0.13737 -0.50209 C -0.1319 -0.50186 -0.12266 -0.50255 -0.11628 -0.49931 C -0.11458 -0.49861 -0.11315 -0.49746 -0.11159 -0.49653 L -0.10925 -0.49514 C -0.10846 -0.49468 -0.10755 -0.49468 -0.1069 -0.49375 L -0.09753 -0.48264 L -0.09518 -0.47986 L -0.09284 -0.47709 L -0.08971 -0.46875 C -0.08919 -0.46736 -0.08893 -0.46551 -0.08815 -0.46459 L -0.08581 -0.46181 C -0.08385 -0.45209 -0.08516 -0.45602 -0.08268 -0.44931 C -0.08242 -0.44746 -0.08216 -0.44561 -0.0819 -0.44375 C -0.08164 -0.44236 -0.08125 -0.44121 -0.08112 -0.43959 C -0.08073 -0.43658 -0.0806 -0.43311 -0.08034 -0.42986 C -0.08008 -0.42755 -0.07982 -0.42523 -0.07956 -0.42292 C -0.0793 -0.41181 -0.07904 -0.4007 -0.07878 -0.38959 C -0.07852 -0.38357 -0.078 -0.37778 -0.078 -0.37153 C -0.078 -0.29584 -0.078 -0.29977 -0.07956 -0.24931 C -0.0793 -0.21366 -0.07917 -0.17801 -0.07878 -0.14236 C -0.07865 -0.14005 -0.07813 -0.13797 -0.078 -0.13542 C -0.0776 -0.13195 -0.07747 -0.12801 -0.07721 -0.12431 C -0.0763 -0.11598 -0.07643 -0.12292 -0.07643 -0.11875 " pathEditMode="relative" ptsTypes="AAAAAAAAAAAAAAAAAAAAAAAAAAAAAAAAAAAAAAAAAAAAAAAAAAAAAAA">
                                      <p:cBhvr>
                                        <p:cTn id="8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2000"/>
                            </p:stCondLst>
                            <p:childTnLst>
                              <p:par>
                                <p:cTn id="9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5" grpId="0"/>
      <p:bldP spid="5" grpId="1"/>
      <p:bldP spid="5" grpId="2"/>
      <p:bldP spid="6" grpId="0"/>
      <p:bldP spid="7" grpId="0"/>
      <p:bldP spid="7" grpId="1"/>
      <p:bldP spid="8" grpId="0"/>
      <p:bldP spid="10" grpId="0"/>
      <p:bldP spid="10" grpId="1"/>
      <p:bldP spid="24" grpId="0"/>
      <p:bldP spid="24" grpId="1"/>
      <p:bldP spid="26" grpId="0"/>
      <p:bldP spid="28" grpId="0"/>
      <p:bldP spid="28" grpId="1"/>
      <p:bldP spid="28" grpId="2"/>
      <p:bldP spid="30" grpId="0"/>
      <p:bldP spid="30" grpId="1"/>
      <p:bldP spid="30" grpId="2"/>
      <p:bldP spid="32" grpId="0"/>
      <p:bldP spid="34" grpId="0"/>
      <p:bldP spid="34" grpId="1"/>
      <p:bldP spid="36" grpId="0"/>
      <p:bldP spid="38" grpId="0"/>
      <p:bldP spid="38" grpId="1"/>
      <p:bldP spid="40" grpId="0"/>
      <p:bldP spid="40" grpId="1"/>
      <p:bldP spid="42" grpId="0"/>
      <p:bldP spid="44" grpId="0"/>
      <p:bldP spid="4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EED942B0-FE4C-4641-89CE-AE39176F89C9}"/>
              </a:ext>
            </a:extLst>
          </p:cNvPr>
          <p:cNvGrpSpPr/>
          <p:nvPr/>
        </p:nvGrpSpPr>
        <p:grpSpPr>
          <a:xfrm>
            <a:off x="1781174" y="1711554"/>
            <a:ext cx="1628776" cy="4450556"/>
            <a:chOff x="807243" y="1771650"/>
            <a:chExt cx="1628776" cy="4450556"/>
          </a:xfrm>
        </p:grpSpPr>
        <p:sp>
          <p:nvSpPr>
            <p:cNvPr id="12" name="圓柱形 11">
              <a:extLst>
                <a:ext uri="{FF2B5EF4-FFF2-40B4-BE49-F238E27FC236}">
                  <a16:creationId xmlns:a16="http://schemas.microsoft.com/office/drawing/2014/main" id="{E29AF47E-FE9D-4A11-8B5E-F193EA48B04C}"/>
                </a:ext>
              </a:extLst>
            </p:cNvPr>
            <p:cNvSpPr/>
            <p:nvPr/>
          </p:nvSpPr>
          <p:spPr>
            <a:xfrm>
              <a:off x="807244" y="1771650"/>
              <a:ext cx="1628775" cy="4450556"/>
            </a:xfrm>
            <a:prstGeom prst="can">
              <a:avLst>
                <a:gd name="adj" fmla="val 30263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2444A51-1BA6-46D0-8E02-27670A0DAEA3}"/>
                </a:ext>
              </a:extLst>
            </p:cNvPr>
            <p:cNvSpPr/>
            <p:nvPr/>
          </p:nvSpPr>
          <p:spPr>
            <a:xfrm>
              <a:off x="807243" y="5722143"/>
              <a:ext cx="1628775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D603846-34BB-41FF-9803-63CC4451E532}"/>
              </a:ext>
            </a:extLst>
          </p:cNvPr>
          <p:cNvGrpSpPr/>
          <p:nvPr/>
        </p:nvGrpSpPr>
        <p:grpSpPr>
          <a:xfrm>
            <a:off x="4701795" y="1933576"/>
            <a:ext cx="5734050" cy="1047750"/>
            <a:chOff x="3819525" y="1895475"/>
            <a:chExt cx="5734050" cy="1047750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31924B15-9232-4DEE-8436-2FE664FB42A8}"/>
                </a:ext>
              </a:extLst>
            </p:cNvPr>
            <p:cNvCxnSpPr/>
            <p:nvPr/>
          </p:nvCxnSpPr>
          <p:spPr>
            <a:xfrm>
              <a:off x="3819525" y="1895475"/>
              <a:ext cx="573405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95DA64E9-1E94-4309-8710-4FE124077CC2}"/>
                </a:ext>
              </a:extLst>
            </p:cNvPr>
            <p:cNvCxnSpPr/>
            <p:nvPr/>
          </p:nvCxnSpPr>
          <p:spPr>
            <a:xfrm>
              <a:off x="3819525" y="2943225"/>
              <a:ext cx="573405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E288356-C781-45F6-913B-1DE37996680D}"/>
              </a:ext>
            </a:extLst>
          </p:cNvPr>
          <p:cNvSpPr txBox="1"/>
          <p:nvPr/>
        </p:nvSpPr>
        <p:spPr>
          <a:xfrm>
            <a:off x="4732915" y="193470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2</a:t>
            </a:r>
            <a:endParaRPr lang="zh-TW" altLang="en-US" sz="6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1FD4DF4-BE89-4959-A8CB-57B9EC2DE358}"/>
              </a:ext>
            </a:extLst>
          </p:cNvPr>
          <p:cNvSpPr txBox="1"/>
          <p:nvPr/>
        </p:nvSpPr>
        <p:spPr>
          <a:xfrm>
            <a:off x="5250825" y="191928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3</a:t>
            </a:r>
            <a:endParaRPr lang="zh-TW" altLang="en-US" sz="60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08428D-EB3A-4481-B522-3AE9D8629883}"/>
              </a:ext>
            </a:extLst>
          </p:cNvPr>
          <p:cNvSpPr txBox="1"/>
          <p:nvPr/>
        </p:nvSpPr>
        <p:spPr>
          <a:xfrm>
            <a:off x="10158412" y="1997749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FDAC227-CC94-4595-B823-C1EEB6CFF8E9}"/>
              </a:ext>
            </a:extLst>
          </p:cNvPr>
          <p:cNvSpPr txBox="1"/>
          <p:nvPr/>
        </p:nvSpPr>
        <p:spPr>
          <a:xfrm>
            <a:off x="5690970" y="198221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+</a:t>
            </a:r>
            <a:endParaRPr lang="zh-TW" altLang="en-US" sz="6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EE09A5B-BF3A-413E-A584-68FA3F0005BE}"/>
              </a:ext>
            </a:extLst>
          </p:cNvPr>
          <p:cNvSpPr txBox="1"/>
          <p:nvPr/>
        </p:nvSpPr>
        <p:spPr>
          <a:xfrm>
            <a:off x="6227066" y="194417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5</a:t>
            </a:r>
            <a:endParaRPr lang="zh-TW" altLang="en-US" sz="6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673C93E-BA00-43F5-8496-157549456D6F}"/>
              </a:ext>
            </a:extLst>
          </p:cNvPr>
          <p:cNvSpPr txBox="1"/>
          <p:nvPr/>
        </p:nvSpPr>
        <p:spPr>
          <a:xfrm>
            <a:off x="6817634" y="1961793"/>
            <a:ext cx="481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/</a:t>
            </a:r>
            <a:endParaRPr lang="zh-TW" altLang="en-US" sz="6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C865A93-C8C0-47A3-8030-1A1160C43286}"/>
              </a:ext>
            </a:extLst>
          </p:cNvPr>
          <p:cNvSpPr txBox="1"/>
          <p:nvPr/>
        </p:nvSpPr>
        <p:spPr>
          <a:xfrm>
            <a:off x="7332674" y="191928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4</a:t>
            </a:r>
            <a:endParaRPr lang="zh-TW" altLang="en-US" sz="60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F2B5C6B-5588-4FF3-A666-EB72C119E8A9}"/>
              </a:ext>
            </a:extLst>
          </p:cNvPr>
          <p:cNvSpPr txBox="1"/>
          <p:nvPr/>
        </p:nvSpPr>
        <p:spPr>
          <a:xfrm>
            <a:off x="7889650" y="1900237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1</a:t>
            </a:r>
            <a:endParaRPr lang="zh-TW" altLang="en-US" sz="60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0CB737A-612A-4265-9BF5-649B419FBE25}"/>
              </a:ext>
            </a:extLst>
          </p:cNvPr>
          <p:cNvSpPr txBox="1"/>
          <p:nvPr/>
        </p:nvSpPr>
        <p:spPr>
          <a:xfrm>
            <a:off x="8518480" y="1944169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B6AFCC6-8428-4A37-9CFD-DF33FE1DA23D}"/>
              </a:ext>
            </a:extLst>
          </p:cNvPr>
          <p:cNvSpPr txBox="1"/>
          <p:nvPr/>
        </p:nvSpPr>
        <p:spPr>
          <a:xfrm>
            <a:off x="8988313" y="194196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2</a:t>
            </a:r>
            <a:endParaRPr lang="zh-TW" altLang="en-US" sz="60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FDCF328-16C6-4319-9D8A-DF8412F3DFF3}"/>
              </a:ext>
            </a:extLst>
          </p:cNvPr>
          <p:cNvSpPr txBox="1"/>
          <p:nvPr/>
        </p:nvSpPr>
        <p:spPr>
          <a:xfrm>
            <a:off x="9474527" y="2027746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%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226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EED942B0-FE4C-4641-89CE-AE39176F89C9}"/>
              </a:ext>
            </a:extLst>
          </p:cNvPr>
          <p:cNvGrpSpPr/>
          <p:nvPr/>
        </p:nvGrpSpPr>
        <p:grpSpPr>
          <a:xfrm>
            <a:off x="1781174" y="1711554"/>
            <a:ext cx="1628776" cy="4450556"/>
            <a:chOff x="807243" y="1771650"/>
            <a:chExt cx="1628776" cy="4450556"/>
          </a:xfrm>
        </p:grpSpPr>
        <p:sp>
          <p:nvSpPr>
            <p:cNvPr id="12" name="圓柱形 11">
              <a:extLst>
                <a:ext uri="{FF2B5EF4-FFF2-40B4-BE49-F238E27FC236}">
                  <a16:creationId xmlns:a16="http://schemas.microsoft.com/office/drawing/2014/main" id="{E29AF47E-FE9D-4A11-8B5E-F193EA48B04C}"/>
                </a:ext>
              </a:extLst>
            </p:cNvPr>
            <p:cNvSpPr/>
            <p:nvPr/>
          </p:nvSpPr>
          <p:spPr>
            <a:xfrm>
              <a:off x="807244" y="1771650"/>
              <a:ext cx="1628775" cy="4450556"/>
            </a:xfrm>
            <a:prstGeom prst="can">
              <a:avLst>
                <a:gd name="adj" fmla="val 30263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2444A51-1BA6-46D0-8E02-27670A0DAEA3}"/>
                </a:ext>
              </a:extLst>
            </p:cNvPr>
            <p:cNvSpPr/>
            <p:nvPr/>
          </p:nvSpPr>
          <p:spPr>
            <a:xfrm>
              <a:off x="807243" y="5722143"/>
              <a:ext cx="1628775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20ECA61-68FB-425F-A29E-E9218B06C733}"/>
              </a:ext>
            </a:extLst>
          </p:cNvPr>
          <p:cNvSpPr txBox="1"/>
          <p:nvPr/>
        </p:nvSpPr>
        <p:spPr>
          <a:xfrm>
            <a:off x="4732915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2</a:t>
            </a:r>
            <a:endParaRPr lang="zh-TW" altLang="en-US" sz="60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001C53F-7D99-4192-AC90-6569B4A22956}"/>
              </a:ext>
            </a:extLst>
          </p:cNvPr>
          <p:cNvSpPr txBox="1"/>
          <p:nvPr/>
        </p:nvSpPr>
        <p:spPr>
          <a:xfrm>
            <a:off x="5284121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3</a:t>
            </a:r>
            <a:endParaRPr lang="zh-TW" altLang="en-US" sz="60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61B98C9-9140-46B6-9261-0FF861279FF7}"/>
              </a:ext>
            </a:extLst>
          </p:cNvPr>
          <p:cNvSpPr txBox="1"/>
          <p:nvPr/>
        </p:nvSpPr>
        <p:spPr>
          <a:xfrm>
            <a:off x="10158412" y="38576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6FDB2AE-4102-484C-A189-A7168FDEF3A2}"/>
              </a:ext>
            </a:extLst>
          </p:cNvPr>
          <p:cNvSpPr txBox="1"/>
          <p:nvPr/>
        </p:nvSpPr>
        <p:spPr>
          <a:xfrm>
            <a:off x="5835327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+</a:t>
            </a:r>
            <a:endParaRPr lang="zh-TW" altLang="en-US" sz="60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81862CE-03C2-4F8E-9F19-639160D36C39}"/>
              </a:ext>
            </a:extLst>
          </p:cNvPr>
          <p:cNvSpPr txBox="1"/>
          <p:nvPr/>
        </p:nvSpPr>
        <p:spPr>
          <a:xfrm>
            <a:off x="6386533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5</a:t>
            </a:r>
            <a:endParaRPr lang="zh-TW" altLang="en-US" sz="60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DAC56E8-0D42-4CF6-B276-E1BBA121413B}"/>
              </a:ext>
            </a:extLst>
          </p:cNvPr>
          <p:cNvSpPr txBox="1"/>
          <p:nvPr/>
        </p:nvSpPr>
        <p:spPr>
          <a:xfrm>
            <a:off x="6937739" y="385762"/>
            <a:ext cx="481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/</a:t>
            </a:r>
            <a:endParaRPr lang="zh-TW" altLang="en-US" sz="60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5428120-028E-4843-AD83-ED60D0030449}"/>
              </a:ext>
            </a:extLst>
          </p:cNvPr>
          <p:cNvSpPr txBox="1"/>
          <p:nvPr/>
        </p:nvSpPr>
        <p:spPr>
          <a:xfrm>
            <a:off x="7395971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4</a:t>
            </a:r>
            <a:endParaRPr lang="zh-TW" altLang="en-US" sz="60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FF92DEF-9023-4C40-B762-AA59AFDFD318}"/>
              </a:ext>
            </a:extLst>
          </p:cNvPr>
          <p:cNvSpPr txBox="1"/>
          <p:nvPr/>
        </p:nvSpPr>
        <p:spPr>
          <a:xfrm>
            <a:off x="7947177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1</a:t>
            </a:r>
            <a:endParaRPr lang="zh-TW" altLang="en-US" sz="60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BB5434D-B3D0-4801-8D60-AD53F1C8A96D}"/>
              </a:ext>
            </a:extLst>
          </p:cNvPr>
          <p:cNvSpPr txBox="1"/>
          <p:nvPr/>
        </p:nvSpPr>
        <p:spPr>
          <a:xfrm>
            <a:off x="8498383" y="38576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80656BF-AD8B-4D16-BB60-8B027B5CACD7}"/>
              </a:ext>
            </a:extLst>
          </p:cNvPr>
          <p:cNvSpPr txBox="1"/>
          <p:nvPr/>
        </p:nvSpPr>
        <p:spPr>
          <a:xfrm>
            <a:off x="8895701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2</a:t>
            </a:r>
            <a:endParaRPr lang="zh-TW" altLang="en-US" sz="60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9E52AAA-6E46-41B3-B63B-7DEBB4BDCEDA}"/>
              </a:ext>
            </a:extLst>
          </p:cNvPr>
          <p:cNvSpPr txBox="1"/>
          <p:nvPr/>
        </p:nvSpPr>
        <p:spPr>
          <a:xfrm>
            <a:off x="9446907" y="385762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%</a:t>
            </a:r>
            <a:endParaRPr lang="zh-TW" altLang="en-US" sz="6000" dirty="0"/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1CF4B7FB-71F9-46E9-8EE1-488CA5DACA77}"/>
              </a:ext>
            </a:extLst>
          </p:cNvPr>
          <p:cNvGrpSpPr/>
          <p:nvPr/>
        </p:nvGrpSpPr>
        <p:grpSpPr>
          <a:xfrm>
            <a:off x="4378652" y="1872803"/>
            <a:ext cx="6608833" cy="4128058"/>
            <a:chOff x="4378652" y="1872803"/>
            <a:chExt cx="6608833" cy="4128058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A6899D25-DB71-476D-B9E0-8C1478D91E66}"/>
                </a:ext>
              </a:extLst>
            </p:cNvPr>
            <p:cNvSpPr/>
            <p:nvPr/>
          </p:nvSpPr>
          <p:spPr>
            <a:xfrm>
              <a:off x="4456553" y="5207184"/>
              <a:ext cx="709762" cy="70976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D1C82468-9332-4EF1-8CCD-727A30B2180D}"/>
                </a:ext>
              </a:extLst>
            </p:cNvPr>
            <p:cNvSpPr/>
            <p:nvPr/>
          </p:nvSpPr>
          <p:spPr>
            <a:xfrm>
              <a:off x="4378652" y="5484164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580CF851-F7DD-46C0-8469-85F84B36E56D}"/>
                </a:ext>
              </a:extLst>
            </p:cNvPr>
            <p:cNvSpPr/>
            <p:nvPr/>
          </p:nvSpPr>
          <p:spPr>
            <a:xfrm>
              <a:off x="4733533" y="5839045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E5CCC38-BCB1-4B9A-93A6-1D7B76CC7263}"/>
                </a:ext>
              </a:extLst>
            </p:cNvPr>
            <p:cNvSpPr txBox="1"/>
            <p:nvPr/>
          </p:nvSpPr>
          <p:spPr>
            <a:xfrm>
              <a:off x="4641632" y="5312647"/>
              <a:ext cx="301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2</a:t>
              </a:r>
              <a:endParaRPr lang="zh-TW" altLang="en-US" sz="2800" dirty="0"/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5B4CD493-ABC3-44C0-8BB3-362C72232EF4}"/>
                </a:ext>
              </a:extLst>
            </p:cNvPr>
            <p:cNvSpPr/>
            <p:nvPr/>
          </p:nvSpPr>
          <p:spPr>
            <a:xfrm>
              <a:off x="6123490" y="5209591"/>
              <a:ext cx="709762" cy="70976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849C8B8E-6F29-4EE9-AA53-6E411C3E51F1}"/>
                </a:ext>
              </a:extLst>
            </p:cNvPr>
            <p:cNvSpPr/>
            <p:nvPr/>
          </p:nvSpPr>
          <p:spPr>
            <a:xfrm>
              <a:off x="6045589" y="5486571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2AFEBE78-9F84-44EC-AFC5-3B147A5C1EC8}"/>
                </a:ext>
              </a:extLst>
            </p:cNvPr>
            <p:cNvSpPr/>
            <p:nvPr/>
          </p:nvSpPr>
          <p:spPr>
            <a:xfrm>
              <a:off x="6400470" y="5841452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74D624D2-9DC2-4A5B-9076-D1E6BA066EB3}"/>
                </a:ext>
              </a:extLst>
            </p:cNvPr>
            <p:cNvSpPr/>
            <p:nvPr/>
          </p:nvSpPr>
          <p:spPr>
            <a:xfrm>
              <a:off x="6755351" y="5486571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4109A21-EA98-49DB-956E-4829F6ECC190}"/>
                </a:ext>
              </a:extLst>
            </p:cNvPr>
            <p:cNvSpPr txBox="1"/>
            <p:nvPr/>
          </p:nvSpPr>
          <p:spPr>
            <a:xfrm>
              <a:off x="6308569" y="5315054"/>
              <a:ext cx="301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B5E03AE0-F99E-4BB4-8F7C-754656C7257D}"/>
                </a:ext>
              </a:extLst>
            </p:cNvPr>
            <p:cNvSpPr/>
            <p:nvPr/>
          </p:nvSpPr>
          <p:spPr>
            <a:xfrm>
              <a:off x="5335827" y="4087755"/>
              <a:ext cx="709762" cy="70976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B34A94A3-F36B-4807-BAD4-423837CAC553}"/>
                </a:ext>
              </a:extLst>
            </p:cNvPr>
            <p:cNvSpPr/>
            <p:nvPr/>
          </p:nvSpPr>
          <p:spPr>
            <a:xfrm>
              <a:off x="5257926" y="4364735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46288DB8-C896-4891-B35B-C57849E13D75}"/>
                </a:ext>
              </a:extLst>
            </p:cNvPr>
            <p:cNvSpPr/>
            <p:nvPr/>
          </p:nvSpPr>
          <p:spPr>
            <a:xfrm>
              <a:off x="5612807" y="4719616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DE9EAA2E-B729-4E43-83A8-15C3C0B84101}"/>
                </a:ext>
              </a:extLst>
            </p:cNvPr>
            <p:cNvSpPr/>
            <p:nvPr/>
          </p:nvSpPr>
          <p:spPr>
            <a:xfrm>
              <a:off x="5967688" y="4364735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FD2FE1B-AED5-4FE4-9346-CFB31303DE48}"/>
                </a:ext>
              </a:extLst>
            </p:cNvPr>
            <p:cNvSpPr txBox="1"/>
            <p:nvPr/>
          </p:nvSpPr>
          <p:spPr>
            <a:xfrm>
              <a:off x="5520906" y="4193218"/>
              <a:ext cx="301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010752AD-F09B-4074-BFE8-EEEBDB0585D5}"/>
                </a:ext>
              </a:extLst>
            </p:cNvPr>
            <p:cNvSpPr/>
            <p:nvPr/>
          </p:nvSpPr>
          <p:spPr>
            <a:xfrm>
              <a:off x="7064298" y="4087755"/>
              <a:ext cx="709762" cy="70976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B43ACCB7-D5B9-44AB-9207-0DBD0417F761}"/>
                </a:ext>
              </a:extLst>
            </p:cNvPr>
            <p:cNvSpPr/>
            <p:nvPr/>
          </p:nvSpPr>
          <p:spPr>
            <a:xfrm>
              <a:off x="6986397" y="4364735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EE19A0E7-7E3A-471F-9789-AA8C2051B4C6}"/>
                </a:ext>
              </a:extLst>
            </p:cNvPr>
            <p:cNvSpPr/>
            <p:nvPr/>
          </p:nvSpPr>
          <p:spPr>
            <a:xfrm>
              <a:off x="7341278" y="4719616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7599CCA5-A051-4919-BCBF-0B562B1B9EBE}"/>
                </a:ext>
              </a:extLst>
            </p:cNvPr>
            <p:cNvSpPr/>
            <p:nvPr/>
          </p:nvSpPr>
          <p:spPr>
            <a:xfrm>
              <a:off x="7696159" y="4364735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EF93B37E-710D-4576-B644-A43992F48FF4}"/>
                </a:ext>
              </a:extLst>
            </p:cNvPr>
            <p:cNvSpPr txBox="1"/>
            <p:nvPr/>
          </p:nvSpPr>
          <p:spPr>
            <a:xfrm>
              <a:off x="7249377" y="4193218"/>
              <a:ext cx="301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5</a:t>
              </a:r>
              <a:endParaRPr lang="zh-TW" altLang="en-US" sz="2800" dirty="0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AE0003A1-0D19-4EA8-81A2-7558B778CB7E}"/>
                </a:ext>
              </a:extLst>
            </p:cNvPr>
            <p:cNvSpPr/>
            <p:nvPr/>
          </p:nvSpPr>
          <p:spPr>
            <a:xfrm>
              <a:off x="6198734" y="2988543"/>
              <a:ext cx="709762" cy="70976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21A38671-FAE5-428E-93D9-624F42533E43}"/>
                </a:ext>
              </a:extLst>
            </p:cNvPr>
            <p:cNvSpPr/>
            <p:nvPr/>
          </p:nvSpPr>
          <p:spPr>
            <a:xfrm>
              <a:off x="6120833" y="3265523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1F88EEAA-D433-42CF-82E6-88CE34930FA3}"/>
                </a:ext>
              </a:extLst>
            </p:cNvPr>
            <p:cNvSpPr/>
            <p:nvPr/>
          </p:nvSpPr>
          <p:spPr>
            <a:xfrm>
              <a:off x="6475714" y="3620404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CB2995FC-8686-4294-ACEB-E281D9BC11F9}"/>
                </a:ext>
              </a:extLst>
            </p:cNvPr>
            <p:cNvSpPr/>
            <p:nvPr/>
          </p:nvSpPr>
          <p:spPr>
            <a:xfrm>
              <a:off x="6830595" y="3265523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A5B9DB35-B4F4-47C7-ACD9-C1489D59C7DA}"/>
                </a:ext>
              </a:extLst>
            </p:cNvPr>
            <p:cNvSpPr txBox="1"/>
            <p:nvPr/>
          </p:nvSpPr>
          <p:spPr>
            <a:xfrm>
              <a:off x="6383813" y="3094006"/>
              <a:ext cx="301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</a:t>
              </a:r>
              <a:endParaRPr lang="zh-TW" altLang="en-US" sz="2800" dirty="0"/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BF911686-B93D-49B0-B912-2238C8D33900}"/>
                </a:ext>
              </a:extLst>
            </p:cNvPr>
            <p:cNvSpPr/>
            <p:nvPr/>
          </p:nvSpPr>
          <p:spPr>
            <a:xfrm>
              <a:off x="7763700" y="5213198"/>
              <a:ext cx="709762" cy="70976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1E1E70B7-33B8-4E4D-987E-0DC3E22EBE2E}"/>
                </a:ext>
              </a:extLst>
            </p:cNvPr>
            <p:cNvSpPr/>
            <p:nvPr/>
          </p:nvSpPr>
          <p:spPr>
            <a:xfrm>
              <a:off x="7685799" y="5490178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3B179452-EF0A-418E-987F-F70D48ED5F71}"/>
                </a:ext>
              </a:extLst>
            </p:cNvPr>
            <p:cNvSpPr/>
            <p:nvPr/>
          </p:nvSpPr>
          <p:spPr>
            <a:xfrm>
              <a:off x="8040680" y="5845059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C24746C1-9837-4441-B19D-BFE303CF4B4B}"/>
                </a:ext>
              </a:extLst>
            </p:cNvPr>
            <p:cNvSpPr/>
            <p:nvPr/>
          </p:nvSpPr>
          <p:spPr>
            <a:xfrm>
              <a:off x="8395561" y="5490178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34AE33E1-B7C5-4568-97A3-613BE2915CB3}"/>
                </a:ext>
              </a:extLst>
            </p:cNvPr>
            <p:cNvSpPr txBox="1"/>
            <p:nvPr/>
          </p:nvSpPr>
          <p:spPr>
            <a:xfrm>
              <a:off x="7948779" y="5318661"/>
              <a:ext cx="301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B80595C5-CB3D-49E3-B9F2-FB8F7450D0EC}"/>
                </a:ext>
              </a:extLst>
            </p:cNvPr>
            <p:cNvSpPr/>
            <p:nvPr/>
          </p:nvSpPr>
          <p:spPr>
            <a:xfrm>
              <a:off x="9412159" y="5202834"/>
              <a:ext cx="709762" cy="70976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A0164270-720D-41A8-9FB8-1C8DDE458B46}"/>
                </a:ext>
              </a:extLst>
            </p:cNvPr>
            <p:cNvSpPr/>
            <p:nvPr/>
          </p:nvSpPr>
          <p:spPr>
            <a:xfrm>
              <a:off x="9334258" y="5479814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B9D09C86-68D6-4CEE-830E-03D7C3B6897A}"/>
                </a:ext>
              </a:extLst>
            </p:cNvPr>
            <p:cNvSpPr/>
            <p:nvPr/>
          </p:nvSpPr>
          <p:spPr>
            <a:xfrm>
              <a:off x="9689139" y="5834695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7BE05038-D7C8-4E28-BEA7-9BF50E670799}"/>
                </a:ext>
              </a:extLst>
            </p:cNvPr>
            <p:cNvSpPr/>
            <p:nvPr/>
          </p:nvSpPr>
          <p:spPr>
            <a:xfrm>
              <a:off x="10044020" y="5479814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77FD1B31-053C-4409-AA0B-8920D90F5703}"/>
                </a:ext>
              </a:extLst>
            </p:cNvPr>
            <p:cNvSpPr txBox="1"/>
            <p:nvPr/>
          </p:nvSpPr>
          <p:spPr>
            <a:xfrm>
              <a:off x="9597238" y="5308297"/>
              <a:ext cx="301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1</a:t>
              </a:r>
              <a:endParaRPr lang="zh-TW" altLang="en-US" sz="2800" dirty="0"/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92F953FD-3B0B-4389-9F66-6D5EC55AC883}"/>
                </a:ext>
              </a:extLst>
            </p:cNvPr>
            <p:cNvSpPr/>
            <p:nvPr/>
          </p:nvSpPr>
          <p:spPr>
            <a:xfrm>
              <a:off x="8625620" y="4097689"/>
              <a:ext cx="709762" cy="70976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716075A8-FB99-4B45-9767-23ECF20FB73A}"/>
                </a:ext>
              </a:extLst>
            </p:cNvPr>
            <p:cNvSpPr/>
            <p:nvPr/>
          </p:nvSpPr>
          <p:spPr>
            <a:xfrm>
              <a:off x="8547719" y="4374669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0574FDCD-E294-4FD1-B6FA-C082E2C2B0E2}"/>
                </a:ext>
              </a:extLst>
            </p:cNvPr>
            <p:cNvSpPr/>
            <p:nvPr/>
          </p:nvSpPr>
          <p:spPr>
            <a:xfrm>
              <a:off x="8902600" y="4729550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374DFD85-1BC2-41DD-9F17-72AEFA86B9FA}"/>
                </a:ext>
              </a:extLst>
            </p:cNvPr>
            <p:cNvSpPr/>
            <p:nvPr/>
          </p:nvSpPr>
          <p:spPr>
            <a:xfrm>
              <a:off x="9257481" y="4374669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EA955BFE-22E7-4EC4-B349-7FAE7FFF6135}"/>
                </a:ext>
              </a:extLst>
            </p:cNvPr>
            <p:cNvSpPr txBox="1"/>
            <p:nvPr/>
          </p:nvSpPr>
          <p:spPr>
            <a:xfrm>
              <a:off x="8839274" y="4184102"/>
              <a:ext cx="301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A1BF35A5-24B1-47F4-852F-D24E8E9B1B9E}"/>
                </a:ext>
              </a:extLst>
            </p:cNvPr>
            <p:cNvSpPr/>
            <p:nvPr/>
          </p:nvSpPr>
          <p:spPr>
            <a:xfrm>
              <a:off x="10199822" y="4092079"/>
              <a:ext cx="709762" cy="70976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1682CE57-5D11-41A6-9D42-42E43A6893F4}"/>
                </a:ext>
              </a:extLst>
            </p:cNvPr>
            <p:cNvSpPr/>
            <p:nvPr/>
          </p:nvSpPr>
          <p:spPr>
            <a:xfrm>
              <a:off x="10121921" y="4369059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826289C6-AC39-4B76-8FB7-339DFCF9BDC2}"/>
                </a:ext>
              </a:extLst>
            </p:cNvPr>
            <p:cNvSpPr/>
            <p:nvPr/>
          </p:nvSpPr>
          <p:spPr>
            <a:xfrm>
              <a:off x="10476802" y="4723940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>
              <a:extLst>
                <a:ext uri="{FF2B5EF4-FFF2-40B4-BE49-F238E27FC236}">
                  <a16:creationId xmlns:a16="http://schemas.microsoft.com/office/drawing/2014/main" id="{E879AD72-D087-46B4-9937-C4F93D0D6BB4}"/>
                </a:ext>
              </a:extLst>
            </p:cNvPr>
            <p:cNvSpPr/>
            <p:nvPr/>
          </p:nvSpPr>
          <p:spPr>
            <a:xfrm>
              <a:off x="10831683" y="4369059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3D2F6E8-D0E2-4CE1-9BBC-644EF7400DE3}"/>
                </a:ext>
              </a:extLst>
            </p:cNvPr>
            <p:cNvSpPr txBox="1"/>
            <p:nvPr/>
          </p:nvSpPr>
          <p:spPr>
            <a:xfrm>
              <a:off x="10384901" y="4197542"/>
              <a:ext cx="301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2</a:t>
              </a:r>
              <a:endParaRPr lang="zh-TW" altLang="en-US" sz="2800" dirty="0"/>
            </a:p>
          </p:txBody>
        </p: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E7E569CB-4575-4344-8301-05F0B030D89B}"/>
                </a:ext>
              </a:extLst>
            </p:cNvPr>
            <p:cNvSpPr/>
            <p:nvPr/>
          </p:nvSpPr>
          <p:spPr>
            <a:xfrm>
              <a:off x="9415434" y="2981324"/>
              <a:ext cx="709762" cy="70976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7CA6A6D5-F4E9-4B42-A415-34C9897DE8DA}"/>
                </a:ext>
              </a:extLst>
            </p:cNvPr>
            <p:cNvSpPr/>
            <p:nvPr/>
          </p:nvSpPr>
          <p:spPr>
            <a:xfrm>
              <a:off x="9337533" y="3258304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F2626A4B-90A4-4F79-882F-3FFD93477764}"/>
                </a:ext>
              </a:extLst>
            </p:cNvPr>
            <p:cNvSpPr/>
            <p:nvPr/>
          </p:nvSpPr>
          <p:spPr>
            <a:xfrm>
              <a:off x="9692414" y="3613185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482B0A32-B3BD-42B7-A282-81A43B4E82C8}"/>
                </a:ext>
              </a:extLst>
            </p:cNvPr>
            <p:cNvSpPr/>
            <p:nvPr/>
          </p:nvSpPr>
          <p:spPr>
            <a:xfrm>
              <a:off x="10047295" y="3258304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1B1628B1-E0B3-48AD-BFD9-55ADC906F370}"/>
                </a:ext>
              </a:extLst>
            </p:cNvPr>
            <p:cNvSpPr txBox="1"/>
            <p:nvPr/>
          </p:nvSpPr>
          <p:spPr>
            <a:xfrm>
              <a:off x="9562413" y="3077262"/>
              <a:ext cx="301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%</a:t>
              </a:r>
              <a:endParaRPr lang="zh-TW" altLang="en-US" sz="2800" dirty="0"/>
            </a:p>
          </p:txBody>
        </p:sp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BC22BB23-EEE0-45C5-81AC-4D368B08A4E1}"/>
                </a:ext>
              </a:extLst>
            </p:cNvPr>
            <p:cNvSpPr/>
            <p:nvPr/>
          </p:nvSpPr>
          <p:spPr>
            <a:xfrm>
              <a:off x="7754175" y="1872803"/>
              <a:ext cx="709762" cy="70976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DCDD6D31-DEC7-414E-AEF0-8ABE25B9C39B}"/>
                </a:ext>
              </a:extLst>
            </p:cNvPr>
            <p:cNvSpPr/>
            <p:nvPr/>
          </p:nvSpPr>
          <p:spPr>
            <a:xfrm>
              <a:off x="7676274" y="2149783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29B36DD6-5AEA-4BBE-B7A2-3068A4473E2F}"/>
                </a:ext>
              </a:extLst>
            </p:cNvPr>
            <p:cNvSpPr/>
            <p:nvPr/>
          </p:nvSpPr>
          <p:spPr>
            <a:xfrm>
              <a:off x="8031155" y="2504664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2ACEA57B-8469-470E-B55E-E02396FD54A1}"/>
                </a:ext>
              </a:extLst>
            </p:cNvPr>
            <p:cNvSpPr/>
            <p:nvPr/>
          </p:nvSpPr>
          <p:spPr>
            <a:xfrm>
              <a:off x="8386036" y="2149783"/>
              <a:ext cx="155802" cy="1558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AAFF46F1-EF90-4E06-861E-F84FC8E3F5C7}"/>
                </a:ext>
              </a:extLst>
            </p:cNvPr>
            <p:cNvSpPr txBox="1"/>
            <p:nvPr/>
          </p:nvSpPr>
          <p:spPr>
            <a:xfrm>
              <a:off x="7967829" y="1959216"/>
              <a:ext cx="301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05077185-38E5-4063-9DFE-ABEBF4A3FAE6}"/>
                </a:ext>
              </a:extLst>
            </p:cNvPr>
            <p:cNvCxnSpPr>
              <a:cxnSpLocks/>
              <a:stCxn id="112" idx="3"/>
              <a:endCxn id="76" idx="7"/>
            </p:cNvCxnSpPr>
            <p:nvPr/>
          </p:nvCxnSpPr>
          <p:spPr>
            <a:xfrm flipH="1">
              <a:off x="6804554" y="2478623"/>
              <a:ext cx="1053563" cy="61386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8452E0FE-A62B-49A8-AB90-6532E85F236F}"/>
                </a:ext>
              </a:extLst>
            </p:cNvPr>
            <p:cNvCxnSpPr>
              <a:cxnSpLocks/>
              <a:stCxn id="76" idx="3"/>
              <a:endCxn id="64" idx="7"/>
            </p:cNvCxnSpPr>
            <p:nvPr/>
          </p:nvCxnSpPr>
          <p:spPr>
            <a:xfrm flipH="1">
              <a:off x="5941647" y="3594363"/>
              <a:ext cx="361029" cy="59733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7BAD44C4-6D3D-4EC8-A29A-726901D7FC4C}"/>
                </a:ext>
              </a:extLst>
            </p:cNvPr>
            <p:cNvCxnSpPr>
              <a:cxnSpLocks/>
              <a:stCxn id="76" idx="5"/>
              <a:endCxn id="70" idx="1"/>
            </p:cNvCxnSpPr>
            <p:nvPr/>
          </p:nvCxnSpPr>
          <p:spPr>
            <a:xfrm>
              <a:off x="6804554" y="3594363"/>
              <a:ext cx="363686" cy="59733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4CF38883-82FA-44B2-9266-C91E76F2147A}"/>
                </a:ext>
              </a:extLst>
            </p:cNvPr>
            <p:cNvCxnSpPr>
              <a:cxnSpLocks/>
              <a:stCxn id="64" idx="3"/>
              <a:endCxn id="2" idx="7"/>
            </p:cNvCxnSpPr>
            <p:nvPr/>
          </p:nvCxnSpPr>
          <p:spPr>
            <a:xfrm flipH="1">
              <a:off x="5062373" y="4693575"/>
              <a:ext cx="377396" cy="61755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255F0A8D-DA84-42B8-BFF3-08B4EB4CADC2}"/>
                </a:ext>
              </a:extLst>
            </p:cNvPr>
            <p:cNvCxnSpPr>
              <a:cxnSpLocks/>
              <a:stCxn id="58" idx="1"/>
              <a:endCxn id="64" idx="5"/>
            </p:cNvCxnSpPr>
            <p:nvPr/>
          </p:nvCxnSpPr>
          <p:spPr>
            <a:xfrm flipH="1" flipV="1">
              <a:off x="5941647" y="4693575"/>
              <a:ext cx="285785" cy="61995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D02F9127-0837-40CF-B17B-DF717773DA3B}"/>
                </a:ext>
              </a:extLst>
            </p:cNvPr>
            <p:cNvCxnSpPr>
              <a:cxnSpLocks/>
              <a:stCxn id="94" idx="3"/>
              <a:endCxn id="82" idx="7"/>
            </p:cNvCxnSpPr>
            <p:nvPr/>
          </p:nvCxnSpPr>
          <p:spPr>
            <a:xfrm flipH="1">
              <a:off x="8369520" y="4703509"/>
              <a:ext cx="360042" cy="61363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AAAC4A9C-D8F8-49C0-9728-576887614A15}"/>
                </a:ext>
              </a:extLst>
            </p:cNvPr>
            <p:cNvCxnSpPr>
              <a:cxnSpLocks/>
              <a:stCxn id="94" idx="5"/>
              <a:endCxn id="88" idx="1"/>
            </p:cNvCxnSpPr>
            <p:nvPr/>
          </p:nvCxnSpPr>
          <p:spPr>
            <a:xfrm>
              <a:off x="9231440" y="4703509"/>
              <a:ext cx="284661" cy="60326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B05B2B32-E99B-4B07-96B0-83E1A5DEF145}"/>
                </a:ext>
              </a:extLst>
            </p:cNvPr>
            <p:cNvCxnSpPr>
              <a:cxnSpLocks/>
              <a:stCxn id="106" idx="3"/>
              <a:endCxn id="94" idx="7"/>
            </p:cNvCxnSpPr>
            <p:nvPr/>
          </p:nvCxnSpPr>
          <p:spPr>
            <a:xfrm flipH="1">
              <a:off x="9231440" y="3587144"/>
              <a:ext cx="287936" cy="61448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CDC45FD7-4FC4-41B8-BA4F-706929565823}"/>
                </a:ext>
              </a:extLst>
            </p:cNvPr>
            <p:cNvCxnSpPr>
              <a:cxnSpLocks/>
              <a:stCxn id="106" idx="5"/>
              <a:endCxn id="100" idx="1"/>
            </p:cNvCxnSpPr>
            <p:nvPr/>
          </p:nvCxnSpPr>
          <p:spPr>
            <a:xfrm>
              <a:off x="10021254" y="3587144"/>
              <a:ext cx="282510" cy="60887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C20A8C87-5D36-48B7-8FEF-EA8B347CC4BF}"/>
                </a:ext>
              </a:extLst>
            </p:cNvPr>
            <p:cNvCxnSpPr>
              <a:cxnSpLocks/>
              <a:stCxn id="112" idx="5"/>
              <a:endCxn id="106" idx="1"/>
            </p:cNvCxnSpPr>
            <p:nvPr/>
          </p:nvCxnSpPr>
          <p:spPr>
            <a:xfrm>
              <a:off x="8359995" y="2478623"/>
              <a:ext cx="1159381" cy="60664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橢圓 4">
            <a:extLst>
              <a:ext uri="{FF2B5EF4-FFF2-40B4-BE49-F238E27FC236}">
                <a16:creationId xmlns:a16="http://schemas.microsoft.com/office/drawing/2014/main" id="{ABEF8498-31E6-424F-898A-53C7510033E8}"/>
              </a:ext>
            </a:extLst>
          </p:cNvPr>
          <p:cNvSpPr/>
          <p:nvPr/>
        </p:nvSpPr>
        <p:spPr>
          <a:xfrm>
            <a:off x="5088414" y="5484164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>
            <a:extLst>
              <a:ext uri="{FF2B5EF4-FFF2-40B4-BE49-F238E27FC236}">
                <a16:creationId xmlns:a16="http://schemas.microsoft.com/office/drawing/2014/main" id="{A086E6FC-CE1E-4333-BD3E-62338E8C3C40}"/>
              </a:ext>
            </a:extLst>
          </p:cNvPr>
          <p:cNvSpPr/>
          <p:nvPr/>
        </p:nvSpPr>
        <p:spPr>
          <a:xfrm>
            <a:off x="8031155" y="1791724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072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231 L -0.00026 0.00231 C -0.00703 -0.00047 -0.00586 -0.00186 -0.01119 0.00092 C -0.01289 0.00162 -0.01432 0.00277 -0.01588 0.0037 L -0.01822 0.00509 C -0.01966 0.01226 -0.01862 0.00787 -0.02213 0.01759 C -0.02265 0.01898 -0.02343 0.02013 -0.02369 0.02175 C -0.02487 0.02754 -0.02434 0.0243 -0.02526 0.03148 C -0.025 0.0412 -0.02447 0.05069 -0.02447 0.06064 C -0.02447 0.06365 -0.02461 0.07476 -0.02604 0.08009 C -0.02656 0.08148 -0.02695 0.08287 -0.0276 0.08425 C -0.02838 0.08541 -0.02916 0.08611 -0.02994 0.08703 C -0.03411 0.09814 -0.02864 0.08472 -0.03385 0.09398 C -0.03463 0.09513 -0.03476 0.09675 -0.03541 0.09814 C -0.03619 0.0993 -0.03711 0.09976 -0.03776 0.10092 C -0.04388 0.10972 -0.03671 0.10092 -0.04244 0.10787 C -0.047 0.11967 -0.04101 0.10555 -0.04635 0.11342 C -0.04713 0.11435 -0.04726 0.11643 -0.04791 0.11759 C -0.04856 0.11828 -0.04961 0.11828 -0.05026 0.11898 C -0.05117 0.11967 -0.05182 0.12083 -0.0526 0.12175 C -0.05703 0.13356 -0.04974 0.11527 -0.05885 0.13148 C -0.06067 0.13449 -0.06145 0.13634 -0.06354 0.13842 C -0.06432 0.13888 -0.06523 0.13912 -0.06588 0.13981 C -0.06679 0.1405 -0.06744 0.14166 -0.06822 0.14259 C -0.06901 0.14305 -0.06992 0.14328 -0.07057 0.14398 C -0.07148 0.14467 -0.07213 0.14606 -0.07291 0.14675 C -0.07447 0.14791 -0.0763 0.14768 -0.0776 0.14953 C -0.07916 0.15138 -0.08059 0.15393 -0.08229 0.15509 C -0.08307 0.15555 -0.08398 0.15578 -0.08463 0.15648 C -0.08554 0.15717 -0.08619 0.15856 -0.08697 0.15925 C -0.08854 0.16041 -0.09036 0.16018 -0.09166 0.16203 C -0.09244 0.16296 -0.09322 0.16412 -0.09401 0.16481 C -0.09531 0.1655 -0.09674 0.1655 -0.09791 0.1662 C -0.09961 0.16689 -0.10104 0.16805 -0.1026 0.16898 L -0.10494 0.17037 C -0.1069 0.1699 -0.11367 0.16851 -0.11588 0.16759 C -0.11757 0.16666 -0.11901 0.16574 -0.12057 0.16481 C -0.12135 0.16435 -0.12213 0.16365 -0.12291 0.16342 C -0.12851 0.16157 -0.12617 0.16273 -0.12994 0.16064 C -0.13177 0.16111 -0.13515 0.16157 -0.13697 0.16342 C -0.14244 0.16805 -0.13606 0.16458 -0.14244 0.16759 C -0.14322 0.16851 -0.14427 0.16898 -0.14479 0.17037 C -0.15065 0.18194 -0.14648 0.17453 -0.14869 0.18287 C -0.14921 0.18425 -0.14987 0.18541 -0.15026 0.18703 C -0.15065 0.18819 -0.15078 0.18981 -0.15104 0.1912 C -0.15156 0.19259 -0.15221 0.19375 -0.1526 0.19537 C -0.15299 0.19652 -0.15312 0.19814 -0.15338 0.19953 C -0.1539 0.20092 -0.15468 0.20208 -0.15494 0.2037 C -0.15572 0.20625 -0.15651 0.21203 -0.15651 0.21203 C -0.15625 0.2199 -0.15599 0.23125 -0.15494 0.23981 C -0.15481 0.2412 -0.15442 0.24259 -0.15416 0.24398 C -0.1552 0.25787 -0.15429 0.25138 -0.15651 0.26342 L -0.15651 0.26342 C -0.15677 0.26527 -0.15742 0.27199 -0.15807 0.27453 C -0.15911 0.27731 -0.1595 0.28171 -0.16119 0.28287 C -0.16197 0.28333 -0.16289 0.28333 -0.16354 0.28425 C -0.16523 0.28587 -0.16822 0.28981 -0.16822 0.28981 C -0.17109 0.29745 -0.16822 0.29097 -0.17213 0.29675 C -0.17825 0.30555 -0.17109 0.29675 -0.17682 0.3037 C -0.17734 0.30509 -0.17773 0.30648 -0.17838 0.30787 C -0.17916 0.30902 -0.1802 0.30925 -0.18072 0.31064 C -0.18125 0.31157 -0.18112 0.31365 -0.18151 0.31481 C -0.18216 0.31597 -0.1832 0.31643 -0.18385 0.31759 C -0.18502 0.31875 -0.18593 0.32037 -0.18697 0.32175 C -0.18841 0.32337 -0.18997 0.32546 -0.19166 0.32592 C -0.19609 0.32662 -0.20052 0.32685 -0.20494 0.32731 C -0.21067 0.33055 -0.20807 0.32916 -0.21276 0.33148 C -0.21354 0.3324 -0.21432 0.33333 -0.2151 0.33425 C -0.22161 0.33981 -0.21315 0.33032 -0.21979 0.33842 L -0.22291 0.34675 C -0.22343 0.34814 -0.22421 0.3493 -0.22447 0.35092 L -0.22604 0.35925 L -0.22682 0.36342 L -0.2276 0.36759 C -0.22734 0.38148 -0.22734 0.39537 -0.22682 0.40925 C -0.22682 0.41064 -0.22604 0.4118 -0.22604 0.41342 C -0.22604 0.41574 -0.22656 0.41805 -0.22682 0.42037 C -0.22838 0.43009 -0.22825 0.42824 -0.23151 0.43703 L -0.23307 0.4412 C -0.23359 0.44259 -0.23437 0.44375 -0.23463 0.44537 C -0.23489 0.44675 -0.23502 0.44814 -0.23541 0.44953 C -0.23645 0.45231 -0.2375 0.45509 -0.23854 0.45787 C -0.23906 0.45925 -0.23984 0.46041 -0.2401 0.46203 C -0.24036 0.46342 -0.24049 0.46481 -0.24088 0.4662 C -0.24192 0.46898 -0.24349 0.47129 -0.24401 0.47453 C -0.24427 0.47592 -0.2444 0.47731 -0.24479 0.4787 C -0.24583 0.48148 -0.24687 0.48425 -0.24791 0.48703 L -0.24947 0.4912 C -0.25052 0.49074 -0.2539 0.48935 -0.25494 0.48842 C -0.25586 0.4875 -0.25651 0.48611 -0.25729 0.48564 C -0.25885 0.48472 -0.26054 0.48472 -0.26197 0.48425 C -0.26289 0.48379 -0.26354 0.48333 -0.26432 0.48287 C -0.26849 0.48333 -0.27278 0.48333 -0.27682 0.48425 C -0.2789 0.48449 -0.28112 0.4875 -0.28229 0.48981 C -0.28307 0.49097 -0.2832 0.49259 -0.28385 0.49398 C -0.28463 0.49513 -0.28541 0.49583 -0.28619 0.49675 C -0.28671 0.49953 -0.28684 0.50254 -0.28776 0.50509 L -0.29244 0.51759 L -0.29401 0.52175 C -0.29453 0.52314 -0.29531 0.5243 -0.29557 0.52592 C -0.297 0.5331 -0.29596 0.5287 -0.29947 0.53842 C -0.30208 0.5449 -0.30078 0.54097 -0.3026 0.55092 L -0.30338 0.55509 C -0.30312 0.55925 -0.30299 0.56342 -0.3026 0.56759 C -0.30247 0.56898 -0.30234 0.5706 -0.30182 0.57175 C -0.30052 0.57453 -0.29635 0.57638 -0.29479 0.57731 C -0.29401 0.57777 -0.29336 0.57847 -0.29244 0.5787 C -0.29075 0.57893 -0.28424 0.58055 -0.28229 0.58148 C -0.28151 0.58171 -0.28086 0.5824 -0.27994 0.58287 C -0.27851 0.58333 -0.27682 0.58356 -0.27526 0.58425 C -0.27369 0.58495 -0.27213 0.58611 -0.27057 0.58703 L -0.26822 0.58842 C -0.26731 0.58819 -0.2582 0.58796 -0.25494 0.58564 C -0.25416 0.58495 -0.25338 0.58379 -0.2526 0.58287 C -0.25208 0.58148 -0.25182 0.57986 -0.25104 0.5787 C -0.24791 0.57291 -0.24791 0.57939 -0.24557 0.56759 L -0.24401 0.55925 C -0.24375 0.55787 -0.24375 0.55625 -0.24322 0.55509 L -0.24166 0.55092 C -0.24075 0.54074 -0.24088 0.54537 -0.24088 0.53703 " pathEditMode="relative" ptsTypes="AAAAAAAAAAAAAAAAAAAAAAAAAAAAAAAAAAAAAAAAAAAAAAAAAAAAAAAAAAAAAAAAAAAAAAAAAAAAAAAAAAAAAAAAAAAAAAAAAAAAAAAAAAAAAAAAAAAAAAAA">
                                      <p:cBhvr>
                                        <p:cTn id="6" dur="3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162 L 0.00078 0.00162 C -0.00313 0.00116 -0.00716 0.0007 -0.01094 0.00024 C -0.01315 -0.00023 -0.01511 -0.00092 -0.01719 -0.00115 L -0.02422 -0.00254 C -0.03073 -0.00555 -0.02396 -0.00277 -0.03438 -0.00532 C -0.03581 -0.00578 -0.03698 -0.00648 -0.03828 -0.00671 C -0.04193 -0.0074 -0.04557 -0.00763 -0.04922 -0.0081 L -0.08125 -0.00671 C -0.0832 -0.00671 -0.0849 -0.00578 -0.08672 -0.00532 C -0.09037 -0.00486 -0.09414 -0.00463 -0.09766 -0.00393 C -0.10013 -0.0037 -0.10234 -0.00301 -0.10469 -0.00254 C -0.11172 -0.00208 -0.11875 -0.00162 -0.12578 -0.00115 C -0.14349 0.00255 -0.11471 -0.00347 -0.14688 0.00162 C -0.14805 0.00162 -0.14896 0.00255 -0.15 0.00301 C -0.15182 0.00348 -0.15365 0.00394 -0.15547 0.0044 L -0.16484 0.00996 L -0.16719 0.01135 C -0.16797 0.01181 -0.16888 0.01181 -0.16953 0.01274 L -0.17656 0.02107 C -0.17734 0.02199 -0.17826 0.02246 -0.17891 0.02385 C -0.17969 0.02524 -0.18047 0.02662 -0.18125 0.02801 C -0.18281 0.02987 -0.1849 0.03079 -0.18594 0.03357 C -0.18893 0.04028 -0.18724 0.03774 -0.19063 0.0419 C -0.19089 0.04329 -0.19102 0.04468 -0.19141 0.04607 C -0.19245 0.04885 -0.19401 0.05116 -0.19453 0.0544 C -0.1957 0.06042 -0.19479 0.05741 -0.19766 0.06274 C -0.19818 0.06551 -0.19831 0.06852 -0.19922 0.07107 C -0.19974 0.07246 -0.20052 0.07362 -0.20078 0.07524 C -0.20156 0.07778 -0.20182 0.08079 -0.20234 0.08357 L -0.20313 0.08774 C -0.20339 0.08912 -0.20378 0.09028 -0.20391 0.0919 C -0.20495 0.10024 -0.2043 0.09653 -0.20547 0.10301 C -0.20573 0.10672 -0.20599 0.11042 -0.20625 0.11412 C -0.20651 0.11598 -0.2069 0.1176 -0.20703 0.11968 C -0.20781 0.12963 -0.20833 0.15 -0.20859 0.15857 C -0.20833 0.17477 -0.2082 0.19098 -0.20781 0.20718 C -0.20716 0.24746 -0.20833 0.23334 -0.20625 0.2544 C -0.20599 0.27385 -0.20586 0.29329 -0.20547 0.31274 C -0.20534 0.32153 -0.20495 0.33033 -0.20469 0.33912 C -0.20443 0.35487 -0.20443 0.37061 -0.20391 0.38635 C -0.20391 0.39051 -0.20339 0.39468 -0.20313 0.39885 C -0.20261 0.41459 -0.20234 0.43033 -0.20156 0.44607 C -0.20052 0.47107 -0.20104 0.45811 -0.2 0.48496 C -0.19857 0.57292 -0.19883 0.53982 -0.2 0.68218 C -0.20104 0.79584 -0.20078 0.60463 -0.20078 0.71829 " pathEditMode="relative" ptsTypes="AAAAAAAAAAAAAAAAAAAAAAAAAAAAAAAAAAAAAAAAAAAAAA">
                                      <p:cBhvr>
                                        <p:cTn id="8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EED942B0-FE4C-4641-89CE-AE39176F89C9}"/>
              </a:ext>
            </a:extLst>
          </p:cNvPr>
          <p:cNvGrpSpPr/>
          <p:nvPr/>
        </p:nvGrpSpPr>
        <p:grpSpPr>
          <a:xfrm>
            <a:off x="1781174" y="1711554"/>
            <a:ext cx="1628776" cy="4450556"/>
            <a:chOff x="807243" y="1771650"/>
            <a:chExt cx="1628776" cy="4450556"/>
          </a:xfrm>
        </p:grpSpPr>
        <p:sp>
          <p:nvSpPr>
            <p:cNvPr id="12" name="圓柱形 11">
              <a:extLst>
                <a:ext uri="{FF2B5EF4-FFF2-40B4-BE49-F238E27FC236}">
                  <a16:creationId xmlns:a16="http://schemas.microsoft.com/office/drawing/2014/main" id="{E29AF47E-FE9D-4A11-8B5E-F193EA48B04C}"/>
                </a:ext>
              </a:extLst>
            </p:cNvPr>
            <p:cNvSpPr/>
            <p:nvPr/>
          </p:nvSpPr>
          <p:spPr>
            <a:xfrm>
              <a:off x="807244" y="1771650"/>
              <a:ext cx="1628775" cy="4450556"/>
            </a:xfrm>
            <a:prstGeom prst="can">
              <a:avLst>
                <a:gd name="adj" fmla="val 30263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2444A51-1BA6-46D0-8E02-27670A0DAEA3}"/>
                </a:ext>
              </a:extLst>
            </p:cNvPr>
            <p:cNvSpPr/>
            <p:nvPr/>
          </p:nvSpPr>
          <p:spPr>
            <a:xfrm>
              <a:off x="807243" y="5722143"/>
              <a:ext cx="1628775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20ECA61-68FB-425F-A29E-E9218B06C733}"/>
              </a:ext>
            </a:extLst>
          </p:cNvPr>
          <p:cNvSpPr txBox="1"/>
          <p:nvPr/>
        </p:nvSpPr>
        <p:spPr>
          <a:xfrm>
            <a:off x="2293256" y="5306775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2</a:t>
            </a:r>
            <a:endParaRPr lang="zh-TW" altLang="en-US" sz="60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001C53F-7D99-4192-AC90-6569B4A22956}"/>
              </a:ext>
            </a:extLst>
          </p:cNvPr>
          <p:cNvSpPr txBox="1"/>
          <p:nvPr/>
        </p:nvSpPr>
        <p:spPr>
          <a:xfrm>
            <a:off x="5284121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3</a:t>
            </a:r>
            <a:endParaRPr lang="zh-TW" altLang="en-US" sz="60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61B98C9-9140-46B6-9261-0FF861279FF7}"/>
              </a:ext>
            </a:extLst>
          </p:cNvPr>
          <p:cNvSpPr txBox="1"/>
          <p:nvPr/>
        </p:nvSpPr>
        <p:spPr>
          <a:xfrm>
            <a:off x="10158412" y="38576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6FDB2AE-4102-484C-A189-A7168FDEF3A2}"/>
              </a:ext>
            </a:extLst>
          </p:cNvPr>
          <p:cNvSpPr txBox="1"/>
          <p:nvPr/>
        </p:nvSpPr>
        <p:spPr>
          <a:xfrm>
            <a:off x="5835327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+</a:t>
            </a:r>
            <a:endParaRPr lang="zh-TW" altLang="en-US" sz="60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81862CE-03C2-4F8E-9F19-639160D36C39}"/>
              </a:ext>
            </a:extLst>
          </p:cNvPr>
          <p:cNvSpPr txBox="1"/>
          <p:nvPr/>
        </p:nvSpPr>
        <p:spPr>
          <a:xfrm>
            <a:off x="6386533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5</a:t>
            </a:r>
            <a:endParaRPr lang="zh-TW" altLang="en-US" sz="60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DAC56E8-0D42-4CF6-B276-E1BBA121413B}"/>
              </a:ext>
            </a:extLst>
          </p:cNvPr>
          <p:cNvSpPr txBox="1"/>
          <p:nvPr/>
        </p:nvSpPr>
        <p:spPr>
          <a:xfrm>
            <a:off x="6937739" y="385762"/>
            <a:ext cx="481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/</a:t>
            </a:r>
            <a:endParaRPr lang="zh-TW" altLang="en-US" sz="60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5428120-028E-4843-AD83-ED60D0030449}"/>
              </a:ext>
            </a:extLst>
          </p:cNvPr>
          <p:cNvSpPr txBox="1"/>
          <p:nvPr/>
        </p:nvSpPr>
        <p:spPr>
          <a:xfrm>
            <a:off x="7395971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4</a:t>
            </a:r>
            <a:endParaRPr lang="zh-TW" altLang="en-US" sz="60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FF92DEF-9023-4C40-B762-AA59AFDFD318}"/>
              </a:ext>
            </a:extLst>
          </p:cNvPr>
          <p:cNvSpPr txBox="1"/>
          <p:nvPr/>
        </p:nvSpPr>
        <p:spPr>
          <a:xfrm>
            <a:off x="7947177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1</a:t>
            </a:r>
            <a:endParaRPr lang="zh-TW" altLang="en-US" sz="60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BB5434D-B3D0-4801-8D60-AD53F1C8A96D}"/>
              </a:ext>
            </a:extLst>
          </p:cNvPr>
          <p:cNvSpPr txBox="1"/>
          <p:nvPr/>
        </p:nvSpPr>
        <p:spPr>
          <a:xfrm>
            <a:off x="8498383" y="38576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80656BF-AD8B-4D16-BB60-8B027B5CACD7}"/>
              </a:ext>
            </a:extLst>
          </p:cNvPr>
          <p:cNvSpPr txBox="1"/>
          <p:nvPr/>
        </p:nvSpPr>
        <p:spPr>
          <a:xfrm>
            <a:off x="8895701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2</a:t>
            </a:r>
            <a:endParaRPr lang="zh-TW" altLang="en-US" sz="60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9E52AAA-6E46-41B3-B63B-7DEBB4BDCEDA}"/>
              </a:ext>
            </a:extLst>
          </p:cNvPr>
          <p:cNvSpPr txBox="1"/>
          <p:nvPr/>
        </p:nvSpPr>
        <p:spPr>
          <a:xfrm>
            <a:off x="9446907" y="385762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%</a:t>
            </a:r>
            <a:endParaRPr lang="zh-TW" altLang="en-US" sz="6000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A6899D25-DB71-476D-B9E0-8C1478D91E66}"/>
              </a:ext>
            </a:extLst>
          </p:cNvPr>
          <p:cNvSpPr/>
          <p:nvPr/>
        </p:nvSpPr>
        <p:spPr>
          <a:xfrm>
            <a:off x="4456553" y="5207184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D1C82468-9332-4EF1-8CCD-727A30B2180D}"/>
              </a:ext>
            </a:extLst>
          </p:cNvPr>
          <p:cNvSpPr/>
          <p:nvPr/>
        </p:nvSpPr>
        <p:spPr>
          <a:xfrm>
            <a:off x="4378652" y="5484164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80CF851-F7DD-46C0-8469-85F84B36E56D}"/>
              </a:ext>
            </a:extLst>
          </p:cNvPr>
          <p:cNvSpPr/>
          <p:nvPr/>
        </p:nvSpPr>
        <p:spPr>
          <a:xfrm>
            <a:off x="4733533" y="5839045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BEF8498-31E6-424F-898A-53C7510033E8}"/>
              </a:ext>
            </a:extLst>
          </p:cNvPr>
          <p:cNvSpPr/>
          <p:nvPr/>
        </p:nvSpPr>
        <p:spPr>
          <a:xfrm>
            <a:off x="5088414" y="5484164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E5CCC38-BCB1-4B9A-93A6-1D7B76CC7263}"/>
              </a:ext>
            </a:extLst>
          </p:cNvPr>
          <p:cNvSpPr txBox="1"/>
          <p:nvPr/>
        </p:nvSpPr>
        <p:spPr>
          <a:xfrm>
            <a:off x="4641632" y="5312647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4898684D-1BB0-47DB-9DAC-9CED52934863}"/>
              </a:ext>
            </a:extLst>
          </p:cNvPr>
          <p:cNvGrpSpPr/>
          <p:nvPr/>
        </p:nvGrpSpPr>
        <p:grpSpPr>
          <a:xfrm>
            <a:off x="6045589" y="5209591"/>
            <a:ext cx="865564" cy="787663"/>
            <a:chOff x="5411411" y="2222897"/>
            <a:chExt cx="1071563" cy="975122"/>
          </a:xfrm>
        </p:grpSpPr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5B4CD493-ABC3-44C0-8BB3-362C72232EF4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849C8B8E-6F29-4EE9-AA53-6E411C3E51F1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2AFEBE78-9F84-44EC-AFC5-3B147A5C1EC8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74D624D2-9DC2-4A5B-9076-D1E6BA066EB3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4109A21-EA98-49DB-956E-4829F6ECC190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25829897-C634-4B41-8581-06694004C57C}"/>
              </a:ext>
            </a:extLst>
          </p:cNvPr>
          <p:cNvGrpSpPr/>
          <p:nvPr/>
        </p:nvGrpSpPr>
        <p:grpSpPr>
          <a:xfrm>
            <a:off x="5257926" y="4087755"/>
            <a:ext cx="865564" cy="787663"/>
            <a:chOff x="5411411" y="2222897"/>
            <a:chExt cx="1071563" cy="975122"/>
          </a:xfrm>
        </p:grpSpPr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B5E03AE0-F99E-4BB4-8F7C-754656C7257D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B34A94A3-F36B-4807-BAD4-423837CAC553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46288DB8-C896-4891-B35B-C57849E13D75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DE9EAA2E-B729-4E43-83A8-15C3C0B84101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FD2FE1B-AED5-4FE4-9346-CFB31303DE48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0B56E621-FC3C-48A5-ACFA-68DD6FE7ECC6}"/>
              </a:ext>
            </a:extLst>
          </p:cNvPr>
          <p:cNvGrpSpPr/>
          <p:nvPr/>
        </p:nvGrpSpPr>
        <p:grpSpPr>
          <a:xfrm>
            <a:off x="6986397" y="4087755"/>
            <a:ext cx="865564" cy="787663"/>
            <a:chOff x="5411411" y="2222897"/>
            <a:chExt cx="1071563" cy="975122"/>
          </a:xfrm>
        </p:grpSpPr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010752AD-F09B-4074-BFE8-EEEBDB0585D5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B43ACCB7-D5B9-44AB-9207-0DBD0417F761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EE19A0E7-7E3A-471F-9789-AA8C2051B4C6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7599CCA5-A051-4919-BCBF-0B562B1B9EBE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EF93B37E-710D-4576-B644-A43992F48FF4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5</a:t>
              </a:r>
              <a:endParaRPr lang="zh-TW" altLang="en-US" sz="2800" dirty="0"/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4387DEF-D659-4B54-A85C-DA2A185FC58C}"/>
              </a:ext>
            </a:extLst>
          </p:cNvPr>
          <p:cNvGrpSpPr/>
          <p:nvPr/>
        </p:nvGrpSpPr>
        <p:grpSpPr>
          <a:xfrm>
            <a:off x="6120833" y="2988543"/>
            <a:ext cx="865564" cy="787663"/>
            <a:chOff x="5411411" y="2222897"/>
            <a:chExt cx="1071563" cy="975122"/>
          </a:xfrm>
        </p:grpSpPr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AE0003A1-0D19-4EA8-81A2-7558B778CB7E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21A38671-FAE5-428E-93D9-624F42533E43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1F88EEAA-D433-42CF-82E6-88CE34930FA3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CB2995FC-8686-4294-ACEB-E281D9BC11F9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A5B9DB35-B4F4-47C7-ACD9-C1489D59C7DA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</a:t>
              </a:r>
              <a:endParaRPr lang="zh-TW" altLang="en-US" sz="2800" dirty="0"/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3616B3C-9032-4637-91B3-7357F97F18D4}"/>
              </a:ext>
            </a:extLst>
          </p:cNvPr>
          <p:cNvGrpSpPr/>
          <p:nvPr/>
        </p:nvGrpSpPr>
        <p:grpSpPr>
          <a:xfrm>
            <a:off x="7685799" y="5213198"/>
            <a:ext cx="865564" cy="787663"/>
            <a:chOff x="5411411" y="2222897"/>
            <a:chExt cx="1071563" cy="975122"/>
          </a:xfrm>
        </p:grpSpPr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BF911686-B93D-49B0-B912-2238C8D33900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1E1E70B7-33B8-4E4D-987E-0DC3E22EBE2E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3B179452-EF0A-418E-987F-F70D48ED5F71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C24746C1-9837-4441-B19D-BFE303CF4B4B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34AE33E1-B7C5-4568-97A3-613BE2915CB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F209C517-6B03-4DD4-B3E6-2FC5251D6D5B}"/>
              </a:ext>
            </a:extLst>
          </p:cNvPr>
          <p:cNvGrpSpPr/>
          <p:nvPr/>
        </p:nvGrpSpPr>
        <p:grpSpPr>
          <a:xfrm>
            <a:off x="9334258" y="5202834"/>
            <a:ext cx="865564" cy="787663"/>
            <a:chOff x="5411411" y="2222897"/>
            <a:chExt cx="1071563" cy="975122"/>
          </a:xfrm>
        </p:grpSpPr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B80595C5-CB3D-49E3-B9F2-FB8F7450D0EC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A0164270-720D-41A8-9FB8-1C8DDE458B46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B9D09C86-68D6-4CEE-830E-03D7C3B6897A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7BE05038-D7C8-4E28-BEA7-9BF50E670799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77FD1B31-053C-4409-AA0B-8920D90F570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1</a:t>
              </a:r>
              <a:endParaRPr lang="zh-TW" altLang="en-US" sz="2800" dirty="0"/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B1D438F-541A-44ED-8054-197156D0F81C}"/>
              </a:ext>
            </a:extLst>
          </p:cNvPr>
          <p:cNvGrpSpPr/>
          <p:nvPr/>
        </p:nvGrpSpPr>
        <p:grpSpPr>
          <a:xfrm>
            <a:off x="8547719" y="4097689"/>
            <a:ext cx="865564" cy="787663"/>
            <a:chOff x="5411411" y="2222897"/>
            <a:chExt cx="1071563" cy="975122"/>
          </a:xfrm>
        </p:grpSpPr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92F953FD-3B0B-4389-9F66-6D5EC55AC883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716075A8-FB99-4B45-9767-23ECF20FB73A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0574FDCD-E294-4FD1-B6FA-C082E2C2B0E2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374DFD85-1BC2-41DD-9F17-72AEFA86B9FA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EA955BFE-22E7-4EC4-B349-7FAE7FFF6135}"/>
                </a:ext>
              </a:extLst>
            </p:cNvPr>
            <p:cNvSpPr txBox="1"/>
            <p:nvPr/>
          </p:nvSpPr>
          <p:spPr>
            <a:xfrm>
              <a:off x="5772354" y="2329876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88EA1371-A9E6-4F52-B610-41B236F53229}"/>
              </a:ext>
            </a:extLst>
          </p:cNvPr>
          <p:cNvGrpSpPr/>
          <p:nvPr/>
        </p:nvGrpSpPr>
        <p:grpSpPr>
          <a:xfrm>
            <a:off x="10121921" y="4092079"/>
            <a:ext cx="865564" cy="787663"/>
            <a:chOff x="5411411" y="2222897"/>
            <a:chExt cx="1071563" cy="975122"/>
          </a:xfrm>
        </p:grpSpPr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A1BF35A5-24B1-47F4-852F-D24E8E9B1B9E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1682CE57-5D11-41A6-9D42-42E43A6893F4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826289C6-AC39-4B76-8FB7-339DFCF9BDC2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>
              <a:extLst>
                <a:ext uri="{FF2B5EF4-FFF2-40B4-BE49-F238E27FC236}">
                  <a16:creationId xmlns:a16="http://schemas.microsoft.com/office/drawing/2014/main" id="{E879AD72-D087-46B4-9937-C4F93D0D6BB4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3D2F6E8-D0E2-4CE1-9BBC-644EF7400DE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2</a:t>
              </a:r>
              <a:endParaRPr lang="zh-TW" altLang="en-US" sz="2800" dirty="0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1778C896-2E1B-449C-80AD-ECB5F739E33F}"/>
              </a:ext>
            </a:extLst>
          </p:cNvPr>
          <p:cNvGrpSpPr/>
          <p:nvPr/>
        </p:nvGrpSpPr>
        <p:grpSpPr>
          <a:xfrm>
            <a:off x="9337533" y="2981324"/>
            <a:ext cx="865564" cy="787663"/>
            <a:chOff x="5411411" y="2222897"/>
            <a:chExt cx="1071563" cy="975122"/>
          </a:xfrm>
        </p:grpSpPr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E7E569CB-4575-4344-8301-05F0B030D89B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7CA6A6D5-F4E9-4B42-A415-34C9897DE8DA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F2626A4B-90A4-4F79-882F-3FFD93477764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482B0A32-B3BD-42B7-A282-81A43B4E82C8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1B1628B1-E0B3-48AD-BFD9-55ADC906F370}"/>
                </a:ext>
              </a:extLst>
            </p:cNvPr>
            <p:cNvSpPr txBox="1"/>
            <p:nvPr/>
          </p:nvSpPr>
          <p:spPr>
            <a:xfrm>
              <a:off x="5689811" y="2341668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%</a:t>
              </a:r>
              <a:endParaRPr lang="zh-TW" altLang="en-US" sz="2800" dirty="0"/>
            </a:p>
          </p:txBody>
        </p: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C01BABA2-7572-4D45-87BA-2160973A0870}"/>
              </a:ext>
            </a:extLst>
          </p:cNvPr>
          <p:cNvGrpSpPr/>
          <p:nvPr/>
        </p:nvGrpSpPr>
        <p:grpSpPr>
          <a:xfrm>
            <a:off x="7676274" y="1872803"/>
            <a:ext cx="865564" cy="787663"/>
            <a:chOff x="5411411" y="2222897"/>
            <a:chExt cx="1071563" cy="975122"/>
          </a:xfrm>
        </p:grpSpPr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BC22BB23-EEE0-45C5-81AC-4D368B08A4E1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DCDD6D31-DEC7-414E-AEF0-8ABE25B9C39B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29B36DD6-5AEA-4BBE-B7A2-3068A4473E2F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2ACEA57B-8469-470E-B55E-E02396FD54A1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AAFF46F1-EF90-4E06-861E-F84FC8E3F5C7}"/>
                </a:ext>
              </a:extLst>
            </p:cNvPr>
            <p:cNvSpPr txBox="1"/>
            <p:nvPr/>
          </p:nvSpPr>
          <p:spPr>
            <a:xfrm>
              <a:off x="5772354" y="2329876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</p:grp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5077185-38E5-4063-9DFE-ABEBF4A3FAE6}"/>
              </a:ext>
            </a:extLst>
          </p:cNvPr>
          <p:cNvCxnSpPr>
            <a:cxnSpLocks/>
            <a:stCxn id="112" idx="3"/>
            <a:endCxn id="76" idx="7"/>
          </p:cNvCxnSpPr>
          <p:nvPr/>
        </p:nvCxnSpPr>
        <p:spPr>
          <a:xfrm flipH="1">
            <a:off x="6804554" y="2478623"/>
            <a:ext cx="1053563" cy="6138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8452E0FE-A62B-49A8-AB90-6532E85F236F}"/>
              </a:ext>
            </a:extLst>
          </p:cNvPr>
          <p:cNvCxnSpPr>
            <a:cxnSpLocks/>
            <a:stCxn id="76" idx="3"/>
            <a:endCxn id="64" idx="7"/>
          </p:cNvCxnSpPr>
          <p:nvPr/>
        </p:nvCxnSpPr>
        <p:spPr>
          <a:xfrm flipH="1">
            <a:off x="5941647" y="3594363"/>
            <a:ext cx="361029" cy="597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BAD44C4-6D3D-4EC8-A29A-726901D7FC4C}"/>
              </a:ext>
            </a:extLst>
          </p:cNvPr>
          <p:cNvCxnSpPr>
            <a:cxnSpLocks/>
            <a:stCxn id="76" idx="5"/>
            <a:endCxn id="70" idx="1"/>
          </p:cNvCxnSpPr>
          <p:nvPr/>
        </p:nvCxnSpPr>
        <p:spPr>
          <a:xfrm>
            <a:off x="6804554" y="3594363"/>
            <a:ext cx="363686" cy="597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4CF38883-82FA-44B2-9266-C91E76F2147A}"/>
              </a:ext>
            </a:extLst>
          </p:cNvPr>
          <p:cNvCxnSpPr>
            <a:cxnSpLocks/>
            <a:stCxn id="64" idx="3"/>
            <a:endCxn id="2" idx="7"/>
          </p:cNvCxnSpPr>
          <p:nvPr/>
        </p:nvCxnSpPr>
        <p:spPr>
          <a:xfrm flipH="1">
            <a:off x="5062373" y="4693575"/>
            <a:ext cx="377396" cy="61755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255F0A8D-DA84-42B8-BFF3-08B4EB4CADC2}"/>
              </a:ext>
            </a:extLst>
          </p:cNvPr>
          <p:cNvCxnSpPr>
            <a:cxnSpLocks/>
            <a:stCxn id="58" idx="1"/>
            <a:endCxn id="64" idx="5"/>
          </p:cNvCxnSpPr>
          <p:nvPr/>
        </p:nvCxnSpPr>
        <p:spPr>
          <a:xfrm flipH="1" flipV="1">
            <a:off x="5941647" y="4693575"/>
            <a:ext cx="285785" cy="6199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D02F9127-0837-40CF-B17B-DF717773DA3B}"/>
              </a:ext>
            </a:extLst>
          </p:cNvPr>
          <p:cNvCxnSpPr>
            <a:cxnSpLocks/>
            <a:stCxn id="94" idx="3"/>
            <a:endCxn id="82" idx="7"/>
          </p:cNvCxnSpPr>
          <p:nvPr/>
        </p:nvCxnSpPr>
        <p:spPr>
          <a:xfrm flipH="1">
            <a:off x="8369520" y="4703509"/>
            <a:ext cx="360042" cy="6136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AAAC4A9C-D8F8-49C0-9728-576887614A15}"/>
              </a:ext>
            </a:extLst>
          </p:cNvPr>
          <p:cNvCxnSpPr>
            <a:cxnSpLocks/>
            <a:stCxn id="94" idx="5"/>
            <a:endCxn id="88" idx="1"/>
          </p:cNvCxnSpPr>
          <p:nvPr/>
        </p:nvCxnSpPr>
        <p:spPr>
          <a:xfrm>
            <a:off x="9231440" y="4703509"/>
            <a:ext cx="284661" cy="60326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B05B2B32-E99B-4B07-96B0-83E1A5DEF145}"/>
              </a:ext>
            </a:extLst>
          </p:cNvPr>
          <p:cNvCxnSpPr>
            <a:cxnSpLocks/>
            <a:stCxn id="106" idx="3"/>
            <a:endCxn id="94" idx="7"/>
          </p:cNvCxnSpPr>
          <p:nvPr/>
        </p:nvCxnSpPr>
        <p:spPr>
          <a:xfrm flipH="1">
            <a:off x="9231440" y="3587144"/>
            <a:ext cx="287936" cy="6144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CDC45FD7-4FC4-41B8-BA4F-706929565823}"/>
              </a:ext>
            </a:extLst>
          </p:cNvPr>
          <p:cNvCxnSpPr>
            <a:cxnSpLocks/>
            <a:stCxn id="106" idx="5"/>
            <a:endCxn id="100" idx="1"/>
          </p:cNvCxnSpPr>
          <p:nvPr/>
        </p:nvCxnSpPr>
        <p:spPr>
          <a:xfrm>
            <a:off x="10021254" y="3587144"/>
            <a:ext cx="282510" cy="60887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C20A8C87-5D36-48B7-8FEF-EA8B347CC4BF}"/>
              </a:ext>
            </a:extLst>
          </p:cNvPr>
          <p:cNvCxnSpPr>
            <a:cxnSpLocks/>
            <a:stCxn id="112" idx="5"/>
            <a:endCxn id="106" idx="1"/>
          </p:cNvCxnSpPr>
          <p:nvPr/>
        </p:nvCxnSpPr>
        <p:spPr>
          <a:xfrm>
            <a:off x="8359995" y="2478623"/>
            <a:ext cx="1159381" cy="60664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2A37D990-66EF-47F6-979B-8B6257B421EE}"/>
              </a:ext>
            </a:extLst>
          </p:cNvPr>
          <p:cNvSpPr/>
          <p:nvPr/>
        </p:nvSpPr>
        <p:spPr>
          <a:xfrm>
            <a:off x="5088414" y="5486571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44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16 L 0.00052 0.00116 C -0.00078 -0.00208 -0.00274 -0.00486 -0.00339 -0.00856 C -0.00729 -0.02916 -0.00091 -0.0199 -0.00651 -0.02662 C -0.00625 -0.02847 -0.00625 -0.03055 -0.00573 -0.03217 C -0.00521 -0.03426 -0.00417 -0.03588 -0.00339 -0.03773 C -0.00104 -0.04375 -0.003 -0.04074 0.00052 -0.04467 C 0.00495 -0.05671 -0.00039 -0.04166 0.00286 -0.05301 C 0.00325 -0.05463 0.0039 -0.05578 0.00443 -0.05717 C 0.00469 -0.05856 0.00469 -0.06018 0.00521 -0.06134 C 0.00612 -0.06435 0.00768 -0.06666 0.00833 -0.06967 C 0.00937 -0.07546 0.00833 -0.07315 0.01146 -0.07662 C 0.01198 -0.0794 0.01211 -0.08264 0.01302 -0.08495 C 0.01406 -0.08773 0.01549 -0.09028 0.01614 -0.09328 C 0.01666 -0.09606 0.01679 -0.0993 0.01771 -0.10162 C 0.01823 -0.10301 0.01875 -0.1044 0.01927 -0.10578 C 0.01953 -0.10717 0.01966 -0.10879 0.02005 -0.10995 C 0.02096 -0.11296 0.02318 -0.11828 0.02318 -0.11828 C 0.02396 -0.1169 0.02474 -0.11574 0.02552 -0.11412 C 0.02604 -0.11296 0.0263 -0.11111 0.02708 -0.10995 C 0.02773 -0.10926 0.02864 -0.10926 0.02943 -0.10856 C 0.03021 -0.10787 0.03099 -0.10671 0.03177 -0.10578 C 0.03711 -0.10625 0.0457 -0.10555 0.05208 -0.10856 C 0.05364 -0.10949 0.05521 -0.11041 0.05677 -0.11134 C 0.05755 -0.1118 0.05833 -0.11203 0.05911 -0.11273 L 0.06146 -0.11551 C 0.06224 -0.11412 0.06315 -0.11319 0.0638 -0.11134 C 0.06419 -0.11018 0.06419 -0.10856 0.06458 -0.10717 C 0.06497 -0.10578 0.06562 -0.10463 0.06614 -0.10301 C 0.06653 -0.10185 0.06653 -0.10023 0.06693 -0.09884 C 0.06732 -0.09745 0.06797 -0.09629 0.06849 -0.09467 C 0.06888 -0.09352 0.06888 -0.0919 0.06927 -0.09051 C 0.06966 -0.08912 0.07031 -0.08796 0.07083 -0.08634 C 0.07122 -0.08518 0.07122 -0.08356 0.07161 -0.08217 C 0.072 -0.08078 0.07278 -0.07963 0.07318 -0.07801 C 0.07383 -0.07546 0.07357 -0.07176 0.07474 -0.06967 C 0.07851 -0.06296 0.07591 -0.06852 0.07864 -0.05995 C 0.07903 -0.05856 0.07982 -0.0574 0.08021 -0.05578 C 0.08385 -0.04097 0.07982 -0.05278 0.08333 -0.04328 C 0.08359 -0.04143 0.08411 -0.03981 0.08411 -0.03773 C 0.08411 -0.03565 0.08333 -0.02824 0.08255 -0.02523 C 0.08216 -0.02384 0.08138 -0.02268 0.08099 -0.02106 C 0.08034 -0.01852 0.08034 -0.01528 0.07943 -0.01273 C 0.0789 -0.01134 0.07825 -0.01018 0.07786 -0.00856 C 0.07721 -0.00602 0.07682 -0.00301 0.0763 -0.00023 L 0.07552 0.00394 C 0.07578 0.00857 0.07539 0.0132 0.0763 0.01783 C 0.07656 0.01922 0.07799 0.01922 0.07864 0.0206 C 0.07929 0.02176 0.07956 0.02338 0.08021 0.02477 C 0.08086 0.02616 0.08164 0.02755 0.08255 0.02894 C 0.08398 0.03079 0.08724 0.03449 0.08724 0.03449 C 0.0901 0.04213 0.08711 0.03588 0.09114 0.04005 C 0.09271 0.04167 0.09401 0.04445 0.09583 0.0456 C 0.10429 0.05047 0.0914 0.04236 0.10052 0.04977 C 0.10377 0.05232 0.10573 0.05255 0.10911 0.05394 C 0.11185 0.05324 0.11862 0.05324 0.12161 0.04977 C 0.12239 0.04885 0.12304 0.04769 0.12396 0.04699 C 0.12474 0.0463 0.12552 0.0463 0.1263 0.0456 C 0.12786 0.04375 0.13099 0.04005 0.13099 0.04005 C 0.13203 0.03727 0.13346 0.03472 0.13411 0.03172 L 0.13568 0.02338 C 0.13594 0.01922 0.13607 0.01482 0.13646 0.01088 C 0.13659 0.00926 0.13711 0.0081 0.13724 0.00672 C 0.13737 0.00394 0.13724 0.00116 0.13724 -0.00162 " pathEditMode="relative" ptsTypes="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0.00024 L -0.00143 0.00024 C -0.00599 -0.00023 -0.01029 -0.00115 -0.01484 -0.00115 C -0.05768 -0.00115 -0.05208 -0.00162 -0.07812 0.00162 C -0.08581 0.00417 -0.07786 0.00162 -0.08906 0.0044 C -0.09062 0.00463 -0.09206 0.00556 -0.09375 0.00579 L -0.16641 0.00718 L -0.21094 0.00857 L -0.21797 0.01274 C -0.21875 0.0132 -0.21953 0.01366 -0.22031 0.01412 L -0.22422 0.01551 C -0.22539 0.01875 -0.22721 0.02315 -0.22812 0.02662 C -0.22851 0.02778 -0.22851 0.0294 -0.22891 0.03079 C -0.2293 0.03218 -0.23008 0.03334 -0.23047 0.03496 C -0.23112 0.0375 -0.23112 0.04074 -0.23203 0.04329 C -0.23255 0.04468 -0.2332 0.04584 -0.23359 0.04746 C -0.23398 0.04862 -0.23411 0.05 -0.23437 0.05162 C -0.23529 0.05741 -0.23529 0.0588 -0.23594 0.06551 C -0.2362 0.10348 -0.2362 0.14144 -0.23672 0.1794 C -0.23672 0.18449 -0.23724 0.18936 -0.2375 0.19468 C -0.23776 0.20162 -0.23789 0.20857 -0.23828 0.21551 C -0.24062 0.2625 -0.23685 0.16574 -0.23984 0.24885 C -0.24141 0.41088 -0.23555 0.35625 -0.24219 0.41551 C -0.24245 0.42153 -0.24258 0.42755 -0.24297 0.43357 C -0.2431 0.43727 -0.24401 0.44491 -0.24453 0.44885 C -0.24661 0.52176 -0.24336 0.40579 -0.24609 0.53496 C -0.24622 0.54005 -0.24661 0.54514 -0.24687 0.55024 C -0.24713 0.5544 -0.24752 0.55834 -0.24766 0.56274 C -0.24779 0.57963 -0.24766 0.59699 -0.24766 0.61412 " pathEditMode="relative" ptsTypes="AAAAAAAAAAAAAAAAAAAAAAAAAAAAA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EED942B0-FE4C-4641-89CE-AE39176F89C9}"/>
              </a:ext>
            </a:extLst>
          </p:cNvPr>
          <p:cNvGrpSpPr/>
          <p:nvPr/>
        </p:nvGrpSpPr>
        <p:grpSpPr>
          <a:xfrm>
            <a:off x="1781174" y="1711554"/>
            <a:ext cx="1628776" cy="4450556"/>
            <a:chOff x="807243" y="1771650"/>
            <a:chExt cx="1628776" cy="4450556"/>
          </a:xfrm>
        </p:grpSpPr>
        <p:sp>
          <p:nvSpPr>
            <p:cNvPr id="12" name="圓柱形 11">
              <a:extLst>
                <a:ext uri="{FF2B5EF4-FFF2-40B4-BE49-F238E27FC236}">
                  <a16:creationId xmlns:a16="http://schemas.microsoft.com/office/drawing/2014/main" id="{E29AF47E-FE9D-4A11-8B5E-F193EA48B04C}"/>
                </a:ext>
              </a:extLst>
            </p:cNvPr>
            <p:cNvSpPr/>
            <p:nvPr/>
          </p:nvSpPr>
          <p:spPr>
            <a:xfrm>
              <a:off x="807244" y="1771650"/>
              <a:ext cx="1628775" cy="4450556"/>
            </a:xfrm>
            <a:prstGeom prst="can">
              <a:avLst>
                <a:gd name="adj" fmla="val 30263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2444A51-1BA6-46D0-8E02-27670A0DAEA3}"/>
                </a:ext>
              </a:extLst>
            </p:cNvPr>
            <p:cNvSpPr/>
            <p:nvPr/>
          </p:nvSpPr>
          <p:spPr>
            <a:xfrm>
              <a:off x="807243" y="5722143"/>
              <a:ext cx="1628775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20ECA61-68FB-425F-A29E-E9218B06C733}"/>
              </a:ext>
            </a:extLst>
          </p:cNvPr>
          <p:cNvSpPr txBox="1"/>
          <p:nvPr/>
        </p:nvSpPr>
        <p:spPr>
          <a:xfrm>
            <a:off x="2293256" y="5306775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2</a:t>
            </a:r>
            <a:endParaRPr lang="zh-TW" altLang="en-US" sz="60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001C53F-7D99-4192-AC90-6569B4A22956}"/>
              </a:ext>
            </a:extLst>
          </p:cNvPr>
          <p:cNvSpPr txBox="1"/>
          <p:nvPr/>
        </p:nvSpPr>
        <p:spPr>
          <a:xfrm>
            <a:off x="2276147" y="460621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3</a:t>
            </a:r>
            <a:endParaRPr lang="zh-TW" altLang="en-US" sz="60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61B98C9-9140-46B6-9261-0FF861279FF7}"/>
              </a:ext>
            </a:extLst>
          </p:cNvPr>
          <p:cNvSpPr txBox="1"/>
          <p:nvPr/>
        </p:nvSpPr>
        <p:spPr>
          <a:xfrm>
            <a:off x="10158412" y="38576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6FDB2AE-4102-484C-A189-A7168FDEF3A2}"/>
              </a:ext>
            </a:extLst>
          </p:cNvPr>
          <p:cNvSpPr txBox="1"/>
          <p:nvPr/>
        </p:nvSpPr>
        <p:spPr>
          <a:xfrm>
            <a:off x="5835327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+</a:t>
            </a:r>
            <a:endParaRPr lang="zh-TW" altLang="en-US" sz="60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81862CE-03C2-4F8E-9F19-639160D36C39}"/>
              </a:ext>
            </a:extLst>
          </p:cNvPr>
          <p:cNvSpPr txBox="1"/>
          <p:nvPr/>
        </p:nvSpPr>
        <p:spPr>
          <a:xfrm>
            <a:off x="6386533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5</a:t>
            </a:r>
            <a:endParaRPr lang="zh-TW" altLang="en-US" sz="60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DAC56E8-0D42-4CF6-B276-E1BBA121413B}"/>
              </a:ext>
            </a:extLst>
          </p:cNvPr>
          <p:cNvSpPr txBox="1"/>
          <p:nvPr/>
        </p:nvSpPr>
        <p:spPr>
          <a:xfrm>
            <a:off x="6937739" y="385762"/>
            <a:ext cx="481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/</a:t>
            </a:r>
            <a:endParaRPr lang="zh-TW" altLang="en-US" sz="60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5428120-028E-4843-AD83-ED60D0030449}"/>
              </a:ext>
            </a:extLst>
          </p:cNvPr>
          <p:cNvSpPr txBox="1"/>
          <p:nvPr/>
        </p:nvSpPr>
        <p:spPr>
          <a:xfrm>
            <a:off x="7395971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4</a:t>
            </a:r>
            <a:endParaRPr lang="zh-TW" altLang="en-US" sz="60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FF92DEF-9023-4C40-B762-AA59AFDFD318}"/>
              </a:ext>
            </a:extLst>
          </p:cNvPr>
          <p:cNvSpPr txBox="1"/>
          <p:nvPr/>
        </p:nvSpPr>
        <p:spPr>
          <a:xfrm>
            <a:off x="7947177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1</a:t>
            </a:r>
            <a:endParaRPr lang="zh-TW" altLang="en-US" sz="60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BB5434D-B3D0-4801-8D60-AD53F1C8A96D}"/>
              </a:ext>
            </a:extLst>
          </p:cNvPr>
          <p:cNvSpPr txBox="1"/>
          <p:nvPr/>
        </p:nvSpPr>
        <p:spPr>
          <a:xfrm>
            <a:off x="8498383" y="38576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80656BF-AD8B-4D16-BB60-8B027B5CACD7}"/>
              </a:ext>
            </a:extLst>
          </p:cNvPr>
          <p:cNvSpPr txBox="1"/>
          <p:nvPr/>
        </p:nvSpPr>
        <p:spPr>
          <a:xfrm>
            <a:off x="8895701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2</a:t>
            </a:r>
            <a:endParaRPr lang="zh-TW" altLang="en-US" sz="60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9E52AAA-6E46-41B3-B63B-7DEBB4BDCEDA}"/>
              </a:ext>
            </a:extLst>
          </p:cNvPr>
          <p:cNvSpPr txBox="1"/>
          <p:nvPr/>
        </p:nvSpPr>
        <p:spPr>
          <a:xfrm>
            <a:off x="9446907" y="385762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%</a:t>
            </a:r>
            <a:endParaRPr lang="zh-TW" altLang="en-US" sz="6000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A6899D25-DB71-476D-B9E0-8C1478D91E66}"/>
              </a:ext>
            </a:extLst>
          </p:cNvPr>
          <p:cNvSpPr/>
          <p:nvPr/>
        </p:nvSpPr>
        <p:spPr>
          <a:xfrm>
            <a:off x="4456553" y="5207184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D1C82468-9332-4EF1-8CCD-727A30B2180D}"/>
              </a:ext>
            </a:extLst>
          </p:cNvPr>
          <p:cNvSpPr/>
          <p:nvPr/>
        </p:nvSpPr>
        <p:spPr>
          <a:xfrm>
            <a:off x="4378652" y="5484164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80CF851-F7DD-46C0-8469-85F84B36E56D}"/>
              </a:ext>
            </a:extLst>
          </p:cNvPr>
          <p:cNvSpPr/>
          <p:nvPr/>
        </p:nvSpPr>
        <p:spPr>
          <a:xfrm>
            <a:off x="4733533" y="5839045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BEF8498-31E6-424F-898A-53C7510033E8}"/>
              </a:ext>
            </a:extLst>
          </p:cNvPr>
          <p:cNvSpPr/>
          <p:nvPr/>
        </p:nvSpPr>
        <p:spPr>
          <a:xfrm>
            <a:off x="5088414" y="5484164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E5CCC38-BCB1-4B9A-93A6-1D7B76CC7263}"/>
              </a:ext>
            </a:extLst>
          </p:cNvPr>
          <p:cNvSpPr txBox="1"/>
          <p:nvPr/>
        </p:nvSpPr>
        <p:spPr>
          <a:xfrm>
            <a:off x="4641632" y="5312647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4CD493-ABC3-44C0-8BB3-362C72232EF4}"/>
              </a:ext>
            </a:extLst>
          </p:cNvPr>
          <p:cNvSpPr/>
          <p:nvPr/>
        </p:nvSpPr>
        <p:spPr>
          <a:xfrm>
            <a:off x="6123490" y="5209591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849C8B8E-6F29-4EE9-AA53-6E411C3E51F1}"/>
              </a:ext>
            </a:extLst>
          </p:cNvPr>
          <p:cNvSpPr/>
          <p:nvPr/>
        </p:nvSpPr>
        <p:spPr>
          <a:xfrm>
            <a:off x="6045589" y="5486571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2AFEBE78-9F84-44EC-AFC5-3B147A5C1EC8}"/>
              </a:ext>
            </a:extLst>
          </p:cNvPr>
          <p:cNvSpPr/>
          <p:nvPr/>
        </p:nvSpPr>
        <p:spPr>
          <a:xfrm>
            <a:off x="6400470" y="5841452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74D624D2-9DC2-4A5B-9076-D1E6BA066EB3}"/>
              </a:ext>
            </a:extLst>
          </p:cNvPr>
          <p:cNvSpPr/>
          <p:nvPr/>
        </p:nvSpPr>
        <p:spPr>
          <a:xfrm>
            <a:off x="6755351" y="5486571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4109A21-EA98-49DB-956E-4829F6ECC190}"/>
              </a:ext>
            </a:extLst>
          </p:cNvPr>
          <p:cNvSpPr txBox="1"/>
          <p:nvPr/>
        </p:nvSpPr>
        <p:spPr>
          <a:xfrm>
            <a:off x="6308569" y="5315054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25829897-C634-4B41-8581-06694004C57C}"/>
              </a:ext>
            </a:extLst>
          </p:cNvPr>
          <p:cNvGrpSpPr/>
          <p:nvPr/>
        </p:nvGrpSpPr>
        <p:grpSpPr>
          <a:xfrm>
            <a:off x="5257926" y="4087755"/>
            <a:ext cx="865564" cy="787663"/>
            <a:chOff x="5411411" y="2222897"/>
            <a:chExt cx="1071563" cy="975122"/>
          </a:xfrm>
        </p:grpSpPr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B5E03AE0-F99E-4BB4-8F7C-754656C7257D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B34A94A3-F36B-4807-BAD4-423837CAC553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46288DB8-C896-4891-B35B-C57849E13D75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DE9EAA2E-B729-4E43-83A8-15C3C0B84101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FD2FE1B-AED5-4FE4-9346-CFB31303DE48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0B56E621-FC3C-48A5-ACFA-68DD6FE7ECC6}"/>
              </a:ext>
            </a:extLst>
          </p:cNvPr>
          <p:cNvGrpSpPr/>
          <p:nvPr/>
        </p:nvGrpSpPr>
        <p:grpSpPr>
          <a:xfrm>
            <a:off x="6986397" y="4087755"/>
            <a:ext cx="865564" cy="787663"/>
            <a:chOff x="5411411" y="2222897"/>
            <a:chExt cx="1071563" cy="975122"/>
          </a:xfrm>
        </p:grpSpPr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010752AD-F09B-4074-BFE8-EEEBDB0585D5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B43ACCB7-D5B9-44AB-9207-0DBD0417F761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EE19A0E7-7E3A-471F-9789-AA8C2051B4C6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7599CCA5-A051-4919-BCBF-0B562B1B9EBE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EF93B37E-710D-4576-B644-A43992F48FF4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5</a:t>
              </a:r>
              <a:endParaRPr lang="zh-TW" altLang="en-US" sz="2800" dirty="0"/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4387DEF-D659-4B54-A85C-DA2A185FC58C}"/>
              </a:ext>
            </a:extLst>
          </p:cNvPr>
          <p:cNvGrpSpPr/>
          <p:nvPr/>
        </p:nvGrpSpPr>
        <p:grpSpPr>
          <a:xfrm>
            <a:off x="6120833" y="2988543"/>
            <a:ext cx="865564" cy="787663"/>
            <a:chOff x="5411411" y="2222897"/>
            <a:chExt cx="1071563" cy="975122"/>
          </a:xfrm>
        </p:grpSpPr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AE0003A1-0D19-4EA8-81A2-7558B778CB7E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21A38671-FAE5-428E-93D9-624F42533E43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1F88EEAA-D433-42CF-82E6-88CE34930FA3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CB2995FC-8686-4294-ACEB-E281D9BC11F9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A5B9DB35-B4F4-47C7-ACD9-C1489D59C7DA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</a:t>
              </a:r>
              <a:endParaRPr lang="zh-TW" altLang="en-US" sz="2800" dirty="0"/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3616B3C-9032-4637-91B3-7357F97F18D4}"/>
              </a:ext>
            </a:extLst>
          </p:cNvPr>
          <p:cNvGrpSpPr/>
          <p:nvPr/>
        </p:nvGrpSpPr>
        <p:grpSpPr>
          <a:xfrm>
            <a:off x="7685799" y="5213198"/>
            <a:ext cx="865564" cy="787663"/>
            <a:chOff x="5411411" y="2222897"/>
            <a:chExt cx="1071563" cy="975122"/>
          </a:xfrm>
        </p:grpSpPr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BF911686-B93D-49B0-B912-2238C8D33900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1E1E70B7-33B8-4E4D-987E-0DC3E22EBE2E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3B179452-EF0A-418E-987F-F70D48ED5F71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C24746C1-9837-4441-B19D-BFE303CF4B4B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34AE33E1-B7C5-4568-97A3-613BE2915CB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F209C517-6B03-4DD4-B3E6-2FC5251D6D5B}"/>
              </a:ext>
            </a:extLst>
          </p:cNvPr>
          <p:cNvGrpSpPr/>
          <p:nvPr/>
        </p:nvGrpSpPr>
        <p:grpSpPr>
          <a:xfrm>
            <a:off x="9334258" y="5202834"/>
            <a:ext cx="865564" cy="787663"/>
            <a:chOff x="5411411" y="2222897"/>
            <a:chExt cx="1071563" cy="975122"/>
          </a:xfrm>
        </p:grpSpPr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B80595C5-CB3D-49E3-B9F2-FB8F7450D0EC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A0164270-720D-41A8-9FB8-1C8DDE458B46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B9D09C86-68D6-4CEE-830E-03D7C3B6897A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7BE05038-D7C8-4E28-BEA7-9BF50E670799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77FD1B31-053C-4409-AA0B-8920D90F570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1</a:t>
              </a:r>
              <a:endParaRPr lang="zh-TW" altLang="en-US" sz="2800" dirty="0"/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B1D438F-541A-44ED-8054-197156D0F81C}"/>
              </a:ext>
            </a:extLst>
          </p:cNvPr>
          <p:cNvGrpSpPr/>
          <p:nvPr/>
        </p:nvGrpSpPr>
        <p:grpSpPr>
          <a:xfrm>
            <a:off x="8547719" y="4097689"/>
            <a:ext cx="865564" cy="787663"/>
            <a:chOff x="5411411" y="2222897"/>
            <a:chExt cx="1071563" cy="975122"/>
          </a:xfrm>
        </p:grpSpPr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92F953FD-3B0B-4389-9F66-6D5EC55AC883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716075A8-FB99-4B45-9767-23ECF20FB73A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0574FDCD-E294-4FD1-B6FA-C082E2C2B0E2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374DFD85-1BC2-41DD-9F17-72AEFA86B9FA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EA955BFE-22E7-4EC4-B349-7FAE7FFF6135}"/>
                </a:ext>
              </a:extLst>
            </p:cNvPr>
            <p:cNvSpPr txBox="1"/>
            <p:nvPr/>
          </p:nvSpPr>
          <p:spPr>
            <a:xfrm>
              <a:off x="5772354" y="2329876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88EA1371-A9E6-4F52-B610-41B236F53229}"/>
              </a:ext>
            </a:extLst>
          </p:cNvPr>
          <p:cNvGrpSpPr/>
          <p:nvPr/>
        </p:nvGrpSpPr>
        <p:grpSpPr>
          <a:xfrm>
            <a:off x="10121921" y="4092079"/>
            <a:ext cx="865564" cy="787663"/>
            <a:chOff x="5411411" y="2222897"/>
            <a:chExt cx="1071563" cy="975122"/>
          </a:xfrm>
        </p:grpSpPr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A1BF35A5-24B1-47F4-852F-D24E8E9B1B9E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1682CE57-5D11-41A6-9D42-42E43A6893F4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826289C6-AC39-4B76-8FB7-339DFCF9BDC2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>
              <a:extLst>
                <a:ext uri="{FF2B5EF4-FFF2-40B4-BE49-F238E27FC236}">
                  <a16:creationId xmlns:a16="http://schemas.microsoft.com/office/drawing/2014/main" id="{E879AD72-D087-46B4-9937-C4F93D0D6BB4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3D2F6E8-D0E2-4CE1-9BBC-644EF7400DE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2</a:t>
              </a:r>
              <a:endParaRPr lang="zh-TW" altLang="en-US" sz="2800" dirty="0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1778C896-2E1B-449C-80AD-ECB5F739E33F}"/>
              </a:ext>
            </a:extLst>
          </p:cNvPr>
          <p:cNvGrpSpPr/>
          <p:nvPr/>
        </p:nvGrpSpPr>
        <p:grpSpPr>
          <a:xfrm>
            <a:off x="9337533" y="2981324"/>
            <a:ext cx="865564" cy="787663"/>
            <a:chOff x="5411411" y="2222897"/>
            <a:chExt cx="1071563" cy="975122"/>
          </a:xfrm>
        </p:grpSpPr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E7E569CB-4575-4344-8301-05F0B030D89B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7CA6A6D5-F4E9-4B42-A415-34C9897DE8DA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F2626A4B-90A4-4F79-882F-3FFD93477764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482B0A32-B3BD-42B7-A282-81A43B4E82C8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1B1628B1-E0B3-48AD-BFD9-55ADC906F370}"/>
                </a:ext>
              </a:extLst>
            </p:cNvPr>
            <p:cNvSpPr txBox="1"/>
            <p:nvPr/>
          </p:nvSpPr>
          <p:spPr>
            <a:xfrm>
              <a:off x="5689811" y="2341668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%</a:t>
              </a:r>
              <a:endParaRPr lang="zh-TW" altLang="en-US" sz="2800" dirty="0"/>
            </a:p>
          </p:txBody>
        </p: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C01BABA2-7572-4D45-87BA-2160973A0870}"/>
              </a:ext>
            </a:extLst>
          </p:cNvPr>
          <p:cNvGrpSpPr/>
          <p:nvPr/>
        </p:nvGrpSpPr>
        <p:grpSpPr>
          <a:xfrm>
            <a:off x="7676274" y="1872803"/>
            <a:ext cx="865564" cy="787663"/>
            <a:chOff x="5411411" y="2222897"/>
            <a:chExt cx="1071563" cy="975122"/>
          </a:xfrm>
        </p:grpSpPr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BC22BB23-EEE0-45C5-81AC-4D368B08A4E1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DCDD6D31-DEC7-414E-AEF0-8ABE25B9C39B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29B36DD6-5AEA-4BBE-B7A2-3068A4473E2F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2ACEA57B-8469-470E-B55E-E02396FD54A1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AAFF46F1-EF90-4E06-861E-F84FC8E3F5C7}"/>
                </a:ext>
              </a:extLst>
            </p:cNvPr>
            <p:cNvSpPr txBox="1"/>
            <p:nvPr/>
          </p:nvSpPr>
          <p:spPr>
            <a:xfrm>
              <a:off x="5772354" y="2329876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</p:grp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5077185-38E5-4063-9DFE-ABEBF4A3FAE6}"/>
              </a:ext>
            </a:extLst>
          </p:cNvPr>
          <p:cNvCxnSpPr>
            <a:cxnSpLocks/>
            <a:stCxn id="112" idx="3"/>
            <a:endCxn id="76" idx="7"/>
          </p:cNvCxnSpPr>
          <p:nvPr/>
        </p:nvCxnSpPr>
        <p:spPr>
          <a:xfrm flipH="1">
            <a:off x="6804554" y="2478623"/>
            <a:ext cx="1053563" cy="6138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8452E0FE-A62B-49A8-AB90-6532E85F236F}"/>
              </a:ext>
            </a:extLst>
          </p:cNvPr>
          <p:cNvCxnSpPr>
            <a:cxnSpLocks/>
            <a:stCxn id="76" idx="3"/>
            <a:endCxn id="64" idx="7"/>
          </p:cNvCxnSpPr>
          <p:nvPr/>
        </p:nvCxnSpPr>
        <p:spPr>
          <a:xfrm flipH="1">
            <a:off x="5941647" y="3594363"/>
            <a:ext cx="361029" cy="597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BAD44C4-6D3D-4EC8-A29A-726901D7FC4C}"/>
              </a:ext>
            </a:extLst>
          </p:cNvPr>
          <p:cNvCxnSpPr>
            <a:cxnSpLocks/>
            <a:stCxn id="76" idx="5"/>
            <a:endCxn id="70" idx="1"/>
          </p:cNvCxnSpPr>
          <p:nvPr/>
        </p:nvCxnSpPr>
        <p:spPr>
          <a:xfrm>
            <a:off x="6804554" y="3594363"/>
            <a:ext cx="363686" cy="597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4CF38883-82FA-44B2-9266-C91E76F2147A}"/>
              </a:ext>
            </a:extLst>
          </p:cNvPr>
          <p:cNvCxnSpPr>
            <a:cxnSpLocks/>
            <a:stCxn id="64" idx="3"/>
            <a:endCxn id="2" idx="7"/>
          </p:cNvCxnSpPr>
          <p:nvPr/>
        </p:nvCxnSpPr>
        <p:spPr>
          <a:xfrm flipH="1">
            <a:off x="5062373" y="4693575"/>
            <a:ext cx="377396" cy="61755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255F0A8D-DA84-42B8-BFF3-08B4EB4CADC2}"/>
              </a:ext>
            </a:extLst>
          </p:cNvPr>
          <p:cNvCxnSpPr>
            <a:cxnSpLocks/>
            <a:stCxn id="58" idx="1"/>
            <a:endCxn id="64" idx="5"/>
          </p:cNvCxnSpPr>
          <p:nvPr/>
        </p:nvCxnSpPr>
        <p:spPr>
          <a:xfrm flipH="1" flipV="1">
            <a:off x="5941647" y="4693575"/>
            <a:ext cx="285785" cy="6199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D02F9127-0837-40CF-B17B-DF717773DA3B}"/>
              </a:ext>
            </a:extLst>
          </p:cNvPr>
          <p:cNvCxnSpPr>
            <a:cxnSpLocks/>
            <a:stCxn id="94" idx="3"/>
            <a:endCxn id="82" idx="7"/>
          </p:cNvCxnSpPr>
          <p:nvPr/>
        </p:nvCxnSpPr>
        <p:spPr>
          <a:xfrm flipH="1">
            <a:off x="8369520" y="4703509"/>
            <a:ext cx="360042" cy="6136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AAAC4A9C-D8F8-49C0-9728-576887614A15}"/>
              </a:ext>
            </a:extLst>
          </p:cNvPr>
          <p:cNvCxnSpPr>
            <a:cxnSpLocks/>
            <a:stCxn id="94" idx="5"/>
            <a:endCxn id="88" idx="1"/>
          </p:cNvCxnSpPr>
          <p:nvPr/>
        </p:nvCxnSpPr>
        <p:spPr>
          <a:xfrm>
            <a:off x="9231440" y="4703509"/>
            <a:ext cx="284661" cy="60326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B05B2B32-E99B-4B07-96B0-83E1A5DEF145}"/>
              </a:ext>
            </a:extLst>
          </p:cNvPr>
          <p:cNvCxnSpPr>
            <a:cxnSpLocks/>
            <a:stCxn id="106" idx="3"/>
            <a:endCxn id="94" idx="7"/>
          </p:cNvCxnSpPr>
          <p:nvPr/>
        </p:nvCxnSpPr>
        <p:spPr>
          <a:xfrm flipH="1">
            <a:off x="9231440" y="3587144"/>
            <a:ext cx="287936" cy="6144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CDC45FD7-4FC4-41B8-BA4F-706929565823}"/>
              </a:ext>
            </a:extLst>
          </p:cNvPr>
          <p:cNvCxnSpPr>
            <a:cxnSpLocks/>
            <a:stCxn id="106" idx="5"/>
            <a:endCxn id="100" idx="1"/>
          </p:cNvCxnSpPr>
          <p:nvPr/>
        </p:nvCxnSpPr>
        <p:spPr>
          <a:xfrm>
            <a:off x="10021254" y="3587144"/>
            <a:ext cx="282510" cy="60887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C20A8C87-5D36-48B7-8FEF-EA8B347CC4BF}"/>
              </a:ext>
            </a:extLst>
          </p:cNvPr>
          <p:cNvCxnSpPr>
            <a:cxnSpLocks/>
            <a:stCxn id="112" idx="5"/>
            <a:endCxn id="106" idx="1"/>
          </p:cNvCxnSpPr>
          <p:nvPr/>
        </p:nvCxnSpPr>
        <p:spPr>
          <a:xfrm>
            <a:off x="8359995" y="2478623"/>
            <a:ext cx="1159381" cy="60664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2A37D990-66EF-47F6-979B-8B6257B421EE}"/>
              </a:ext>
            </a:extLst>
          </p:cNvPr>
          <p:cNvSpPr/>
          <p:nvPr/>
        </p:nvSpPr>
        <p:spPr>
          <a:xfrm>
            <a:off x="6760979" y="5486571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A8F2FB5-BA40-4926-903E-D833C27B1E3B}"/>
              </a:ext>
            </a:extLst>
          </p:cNvPr>
          <p:cNvSpPr txBox="1"/>
          <p:nvPr/>
        </p:nvSpPr>
        <p:spPr>
          <a:xfrm>
            <a:off x="2396565" y="4060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5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2561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116 L -0.00078 0.00116 C -0.00117 -0.00671 -0.00117 -0.01481 -0.00235 -0.02245 C -0.00287 -0.02546 -0.00261 -0.02916 -0.00391 -0.03078 L -0.00625 -0.03356 C -0.00651 -0.03495 -0.00664 -0.03657 -0.00703 -0.03773 C -0.00899 -0.04398 -0.01094 -0.0493 -0.01485 -0.05162 L -0.01953 -0.0544 L -0.02188 -0.05578 C -0.02761 -0.05532 -0.03347 -0.05555 -0.03906 -0.0544 C -0.04076 -0.05416 -0.04245 -0.05347 -0.04375 -0.05162 L -0.0461 -0.04884 C -0.04662 -0.04745 -0.04675 -0.04467 -0.04766 -0.04467 C -0.0487 -0.04467 -0.04896 -0.04745 -0.04922 -0.04884 C -0.05 -0.05162 -0.05026 -0.0544 -0.05078 -0.05717 L -0.05235 -0.06551 C -0.05261 -0.0669 -0.05274 -0.06852 -0.05313 -0.06967 C -0.05768 -0.08171 -0.05235 -0.06666 -0.05547 -0.07801 C -0.05599 -0.07963 -0.05677 -0.08078 -0.05703 -0.08217 C -0.06081 -0.09722 -0.05664 -0.08541 -0.06016 -0.09467 C -0.06068 -0.09791 -0.06185 -0.10671 -0.0625 -0.10856 L -0.06563 -0.1169 C -0.06615 -0.11828 -0.06641 -0.12014 -0.06719 -0.12106 L -0.06953 -0.12384 C -0.07005 -0.12523 -0.07097 -0.12639 -0.0711 -0.12801 C -0.07123 -0.1287 -0.06992 -0.1368 -0.06953 -0.13773 C -0.06862 -0.14074 -0.06641 -0.14606 -0.06641 -0.14606 C -0.06537 -0.1581 -0.06563 -0.15162 -0.06563 -0.16551 " pathEditMode="relative" ptsTypes="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579 L -0.0013 0.00579 C -0.01119 0.0044 -0.02018 0.00301 -0.0302 0.00301 C -0.0431 0.00301 -0.05573 0.00394 -0.06849 0.0044 L -0.11692 0.00301 C -0.12916 0.00255 -0.15195 0.00093 -0.16458 0.00024 C -0.17695 -0.00208 -0.17747 -0.00254 -0.19427 -0.00254 L -0.28489 -0.00254 " pathEditMode="relative" ptsTypes="AAAAAAAA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0.00162 L -0.00313 0.00162 C -0.00287 -0.00486 -0.00274 -0.01157 -0.00235 -0.01782 C -0.00222 -0.02268 -0.0017 -0.02708 -0.00157 -0.03171 C -0.00118 -0.06597 -0.00118 -0.10046 -0.00078 -0.13449 C -0.00065 -0.15 -0.00026 -0.16504 3.75E-6 -0.18032 C -0.00026 -0.20671 -0.00039 -0.23333 -0.00078 -0.25949 C -0.00092 -0.26574 -0.00131 -0.27176 -0.00157 -0.27754 C -0.00183 -0.28055 -0.00222 -0.2831 -0.00235 -0.28588 C -0.00274 -0.28958 -0.00287 -0.29329 -0.00313 -0.29699 C -0.00391 -0.34676 -0.00443 -0.34838 -0.00313 -0.39838 C -0.00313 -0.40116 -0.00196 -0.41065 -0.00157 -0.41366 C -0.00131 -0.41643 -0.00118 -0.41944 -0.00078 -0.42199 C -0.00065 -0.42407 -0.00026 -0.42569 3.75E-6 -0.42754 C 0.00026 -0.43032 0.00039 -0.43333 0.00078 -0.43588 C 0.00117 -0.43889 0.00182 -0.44143 0.00234 -0.44421 L 0.0039 -0.45254 L 0.00547 -0.46088 C 0.00573 -0.46227 0.00573 -0.46389 0.00625 -0.46504 C 0.00677 -0.46643 0.00742 -0.46782 0.00781 -0.46921 C 0.00846 -0.47199 0.00859 -0.475 0.00937 -0.47754 C 0.00989 -0.4794 0.01041 -0.48125 0.01093 -0.4831 C 0.01119 -0.48449 0.01132 -0.48611 0.01172 -0.48727 C 0.01419 -0.49722 0.01393 -0.49606 0.0164 -0.50254 C 0.01718 -0.50879 0.01692 -0.5081 0.01875 -0.51366 C 0.01914 -0.51528 0.01992 -0.51643 0.02031 -0.51782 C 0.02096 -0.5206 0.02096 -0.52384 0.02187 -0.52616 L 0.025 -0.53449 C 0.02552 -0.53588 0.02604 -0.53727 0.02656 -0.53866 C 0.0289 -0.54722 0.02747 -0.54259 0.03125 -0.55254 L 0.03437 -0.56088 C 0.03489 -0.56227 0.03515 -0.56412 0.03593 -0.56504 L 0.03828 -0.56782 C 0.03932 -0.57407 0.03932 -0.57592 0.04127 -0.58032 C 0.04205 -0.58194 0.04283 -0.5831 0.04362 -0.58449 C 0.04388 -0.58588 0.04401 -0.5875 0.0444 -0.58866 C 0.04505 -0.59074 0.04609 -0.59236 0.04674 -0.59421 C 0.04791 -0.59699 0.04882 -0.59977 0.04987 -0.60254 C 0.05039 -0.60393 0.05065 -0.60579 0.05143 -0.60671 C 0.05403 -0.60995 0.05377 -0.60787 0.05377 -0.61088 " pathEditMode="relative" ptsTypes="AAAAAAAAAAAAAAAAAAAAAAAAAAAAAAAAAAAAAAAA">
                                      <p:cBhvr>
                                        <p:cTn id="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0.00347 L -0.00143 0.00347 C -0.00169 -0.00579 -0.00195 -0.01528 -0.00221 -0.02431 C -0.00248 -0.02871 -0.00287 -0.03264 -0.003 -0.03681 C -0.00508 -0.07223 -0.00274 -0.03403 -0.00456 -0.06459 C -0.0043 -0.08403 -0.0043 -0.10371 -0.00378 -0.12292 C -0.00378 -0.12917 -0.00339 -0.13519 -0.003 -0.14098 C -0.00261 -0.14769 -0.00143 -0.16042 -0.00143 -0.16042 C -0.00117 -0.16968 -0.00065 -0.17894 -0.00065 -0.1882 C -0.00065 -0.26019 -0.0013 -0.28889 -0.00221 -0.3507 C -0.00143 -0.46343 -0.00091 -0.46551 -0.00221 -0.59236 C -0.00235 -0.59398 -0.00287 -0.59514 -0.003 -0.59653 C -0.00521 -0.61227 -0.00208 -0.59398 -0.00534 -0.61181 L -0.0069 -0.62014 C -0.00716 -0.62153 -0.00729 -0.62315 -0.00768 -0.62431 C -0.0082 -0.6257 -0.00899 -0.62709 -0.00925 -0.62848 C -0.01003 -0.63125 -0.0099 -0.63449 -0.01081 -0.63681 C -0.01133 -0.6382 -0.01198 -0.63959 -0.01237 -0.64098 C -0.01276 -0.64236 -0.01276 -0.64398 -0.01315 -0.64514 L -0.01784 -0.65764 C -0.01836 -0.65903 -0.01914 -0.66042 -0.0194 -0.66181 C -0.02057 -0.66783 -0.02083 -0.67061 -0.02253 -0.6757 C -0.02357 -0.67871 -0.02513 -0.68102 -0.02565 -0.68403 C -0.02591 -0.68542 -0.02617 -0.68704 -0.02643 -0.6882 C -0.02695 -0.68982 -0.02774 -0.69098 -0.028 -0.69236 C -0.02878 -0.69514 -0.02865 -0.69838 -0.02956 -0.7007 C -0.03008 -0.70209 -0.03086 -0.70348 -0.03112 -0.70486 C -0.0319 -0.70764 -0.03268 -0.7132 -0.03268 -0.7132 " pathEditMode="relative" ptsTypes="AAAAAAAAAAAAAAAAAAAAAAAAAA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139 L 0.00026 0.00139 C -2.08333E-6 0.0301 -0.00026 0.0588 -0.00052 0.0875 C -0.00078 0.09723 -0.0013 0.10672 -0.0013 0.11667 C -0.0013 0.18519 -0.00104 0.25371 -0.00052 0.32223 C -0.00052 0.325 -2.08333E-6 0.32755 0.00026 0.33056 C 0.00052 0.33588 0.00065 0.34167 0.00104 0.34723 C 0.00313 0.38172 -2.08333E-6 0.29537 0.00339 0.38473 C 0.00365 0.39167 0.00378 0.39861 0.00417 0.40556 C 0.0043 0.40973 0.00469 0.41366 0.00495 0.41806 C 0.00625 0.44977 0.00482 0.43195 0.00651 0.45 C 0.00625 0.4757 0.00638 0.51991 0.00495 0.55139 C 0.00469 0.55463 0.0043 0.55764 0.00417 0.56111 C 0.00352 0.57061 0.00248 0.6044 0.00183 0.60973 L 0.00104 0.61528 C 0.00078 0.61991 0.00052 0.62454 0.00026 0.62917 C -2.08333E-6 0.63287 -0.00039 0.63635 -0.00052 0.64028 C -0.00169 0.66088 -0.00052 0.6507 -0.00208 0.6625 C -0.00234 0.66852 -0.00273 0.67431 -0.00286 0.68033 C -0.00325 0.68912 -0.00338 0.69815 -0.00364 0.70672 C -0.0039 0.71204 -0.00442 0.72223 -0.00442 0.72223 " pathEditMode="relative" ptsTypes="AAAAAAAAAAAAAAAAAAA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2" grpId="0"/>
      <p:bldP spid="42" grpId="1"/>
      <p:bldP spid="44" grpId="0"/>
      <p:bldP spid="44" grpId="1"/>
      <p:bldP spid="8" grpId="0" animBg="1"/>
      <p:bldP spid="10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EED942B0-FE4C-4641-89CE-AE39176F89C9}"/>
              </a:ext>
            </a:extLst>
          </p:cNvPr>
          <p:cNvGrpSpPr/>
          <p:nvPr/>
        </p:nvGrpSpPr>
        <p:grpSpPr>
          <a:xfrm>
            <a:off x="1781174" y="1711554"/>
            <a:ext cx="1628776" cy="4450556"/>
            <a:chOff x="807243" y="1771650"/>
            <a:chExt cx="1628776" cy="4450556"/>
          </a:xfrm>
        </p:grpSpPr>
        <p:sp>
          <p:nvSpPr>
            <p:cNvPr id="12" name="圓柱形 11">
              <a:extLst>
                <a:ext uri="{FF2B5EF4-FFF2-40B4-BE49-F238E27FC236}">
                  <a16:creationId xmlns:a16="http://schemas.microsoft.com/office/drawing/2014/main" id="{E29AF47E-FE9D-4A11-8B5E-F193EA48B04C}"/>
                </a:ext>
              </a:extLst>
            </p:cNvPr>
            <p:cNvSpPr/>
            <p:nvPr/>
          </p:nvSpPr>
          <p:spPr>
            <a:xfrm>
              <a:off x="807244" y="1771650"/>
              <a:ext cx="1628775" cy="4450556"/>
            </a:xfrm>
            <a:prstGeom prst="can">
              <a:avLst>
                <a:gd name="adj" fmla="val 30263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2444A51-1BA6-46D0-8E02-27670A0DAEA3}"/>
                </a:ext>
              </a:extLst>
            </p:cNvPr>
            <p:cNvSpPr/>
            <p:nvPr/>
          </p:nvSpPr>
          <p:spPr>
            <a:xfrm>
              <a:off x="807243" y="5722143"/>
              <a:ext cx="1628775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61B98C9-9140-46B6-9261-0FF861279FF7}"/>
              </a:ext>
            </a:extLst>
          </p:cNvPr>
          <p:cNvSpPr txBox="1"/>
          <p:nvPr/>
        </p:nvSpPr>
        <p:spPr>
          <a:xfrm>
            <a:off x="10158412" y="38576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81862CE-03C2-4F8E-9F19-639160D36C39}"/>
              </a:ext>
            </a:extLst>
          </p:cNvPr>
          <p:cNvSpPr txBox="1"/>
          <p:nvPr/>
        </p:nvSpPr>
        <p:spPr>
          <a:xfrm>
            <a:off x="6386533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5</a:t>
            </a:r>
            <a:endParaRPr lang="zh-TW" altLang="en-US" sz="60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DAC56E8-0D42-4CF6-B276-E1BBA121413B}"/>
              </a:ext>
            </a:extLst>
          </p:cNvPr>
          <p:cNvSpPr txBox="1"/>
          <p:nvPr/>
        </p:nvSpPr>
        <p:spPr>
          <a:xfrm>
            <a:off x="6937739" y="385762"/>
            <a:ext cx="481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/</a:t>
            </a:r>
            <a:endParaRPr lang="zh-TW" altLang="en-US" sz="60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5428120-028E-4843-AD83-ED60D0030449}"/>
              </a:ext>
            </a:extLst>
          </p:cNvPr>
          <p:cNvSpPr txBox="1"/>
          <p:nvPr/>
        </p:nvSpPr>
        <p:spPr>
          <a:xfrm>
            <a:off x="7395971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4</a:t>
            </a:r>
            <a:endParaRPr lang="zh-TW" altLang="en-US" sz="60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FF92DEF-9023-4C40-B762-AA59AFDFD318}"/>
              </a:ext>
            </a:extLst>
          </p:cNvPr>
          <p:cNvSpPr txBox="1"/>
          <p:nvPr/>
        </p:nvSpPr>
        <p:spPr>
          <a:xfrm>
            <a:off x="7947177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1</a:t>
            </a:r>
            <a:endParaRPr lang="zh-TW" altLang="en-US" sz="60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BB5434D-B3D0-4801-8D60-AD53F1C8A96D}"/>
              </a:ext>
            </a:extLst>
          </p:cNvPr>
          <p:cNvSpPr txBox="1"/>
          <p:nvPr/>
        </p:nvSpPr>
        <p:spPr>
          <a:xfrm>
            <a:off x="8498383" y="38576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80656BF-AD8B-4D16-BB60-8B027B5CACD7}"/>
              </a:ext>
            </a:extLst>
          </p:cNvPr>
          <p:cNvSpPr txBox="1"/>
          <p:nvPr/>
        </p:nvSpPr>
        <p:spPr>
          <a:xfrm>
            <a:off x="8895701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2</a:t>
            </a:r>
            <a:endParaRPr lang="zh-TW" altLang="en-US" sz="60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9E52AAA-6E46-41B3-B63B-7DEBB4BDCEDA}"/>
              </a:ext>
            </a:extLst>
          </p:cNvPr>
          <p:cNvSpPr txBox="1"/>
          <p:nvPr/>
        </p:nvSpPr>
        <p:spPr>
          <a:xfrm>
            <a:off x="9446907" y="385762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%</a:t>
            </a:r>
            <a:endParaRPr lang="zh-TW" altLang="en-US" sz="6000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A6899D25-DB71-476D-B9E0-8C1478D91E66}"/>
              </a:ext>
            </a:extLst>
          </p:cNvPr>
          <p:cNvSpPr/>
          <p:nvPr/>
        </p:nvSpPr>
        <p:spPr>
          <a:xfrm>
            <a:off x="4456553" y="5207184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D1C82468-9332-4EF1-8CCD-727A30B2180D}"/>
              </a:ext>
            </a:extLst>
          </p:cNvPr>
          <p:cNvSpPr/>
          <p:nvPr/>
        </p:nvSpPr>
        <p:spPr>
          <a:xfrm>
            <a:off x="4378652" y="5484164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80CF851-F7DD-46C0-8469-85F84B36E56D}"/>
              </a:ext>
            </a:extLst>
          </p:cNvPr>
          <p:cNvSpPr/>
          <p:nvPr/>
        </p:nvSpPr>
        <p:spPr>
          <a:xfrm>
            <a:off x="4733533" y="5839045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BEF8498-31E6-424F-898A-53C7510033E8}"/>
              </a:ext>
            </a:extLst>
          </p:cNvPr>
          <p:cNvSpPr/>
          <p:nvPr/>
        </p:nvSpPr>
        <p:spPr>
          <a:xfrm>
            <a:off x="5088414" y="5484164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E5CCC38-BCB1-4B9A-93A6-1D7B76CC7263}"/>
              </a:ext>
            </a:extLst>
          </p:cNvPr>
          <p:cNvSpPr txBox="1"/>
          <p:nvPr/>
        </p:nvSpPr>
        <p:spPr>
          <a:xfrm>
            <a:off x="4641632" y="5312647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4CD493-ABC3-44C0-8BB3-362C72232EF4}"/>
              </a:ext>
            </a:extLst>
          </p:cNvPr>
          <p:cNvSpPr/>
          <p:nvPr/>
        </p:nvSpPr>
        <p:spPr>
          <a:xfrm>
            <a:off x="6123490" y="5209591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849C8B8E-6F29-4EE9-AA53-6E411C3E51F1}"/>
              </a:ext>
            </a:extLst>
          </p:cNvPr>
          <p:cNvSpPr/>
          <p:nvPr/>
        </p:nvSpPr>
        <p:spPr>
          <a:xfrm>
            <a:off x="6045589" y="5486571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2AFEBE78-9F84-44EC-AFC5-3B147A5C1EC8}"/>
              </a:ext>
            </a:extLst>
          </p:cNvPr>
          <p:cNvSpPr/>
          <p:nvPr/>
        </p:nvSpPr>
        <p:spPr>
          <a:xfrm>
            <a:off x="6400470" y="5841452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74D624D2-9DC2-4A5B-9076-D1E6BA066EB3}"/>
              </a:ext>
            </a:extLst>
          </p:cNvPr>
          <p:cNvSpPr/>
          <p:nvPr/>
        </p:nvSpPr>
        <p:spPr>
          <a:xfrm>
            <a:off x="6755351" y="5486571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4109A21-EA98-49DB-956E-4829F6ECC190}"/>
              </a:ext>
            </a:extLst>
          </p:cNvPr>
          <p:cNvSpPr txBox="1"/>
          <p:nvPr/>
        </p:nvSpPr>
        <p:spPr>
          <a:xfrm>
            <a:off x="6308569" y="5315054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0B56E621-FC3C-48A5-ACFA-68DD6FE7ECC6}"/>
              </a:ext>
            </a:extLst>
          </p:cNvPr>
          <p:cNvGrpSpPr/>
          <p:nvPr/>
        </p:nvGrpSpPr>
        <p:grpSpPr>
          <a:xfrm>
            <a:off x="6986397" y="4087755"/>
            <a:ext cx="865564" cy="787663"/>
            <a:chOff x="5411411" y="2222897"/>
            <a:chExt cx="1071563" cy="975122"/>
          </a:xfrm>
        </p:grpSpPr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010752AD-F09B-4074-BFE8-EEEBDB0585D5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B43ACCB7-D5B9-44AB-9207-0DBD0417F761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EE19A0E7-7E3A-471F-9789-AA8C2051B4C6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7599CCA5-A051-4919-BCBF-0B562B1B9EBE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EF93B37E-710D-4576-B644-A43992F48FF4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5</a:t>
              </a:r>
              <a:endParaRPr lang="zh-TW" altLang="en-US" sz="2800" dirty="0"/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4387DEF-D659-4B54-A85C-DA2A185FC58C}"/>
              </a:ext>
            </a:extLst>
          </p:cNvPr>
          <p:cNvGrpSpPr/>
          <p:nvPr/>
        </p:nvGrpSpPr>
        <p:grpSpPr>
          <a:xfrm>
            <a:off x="6120833" y="2988543"/>
            <a:ext cx="865564" cy="787663"/>
            <a:chOff x="5411411" y="2222897"/>
            <a:chExt cx="1071563" cy="975122"/>
          </a:xfrm>
        </p:grpSpPr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AE0003A1-0D19-4EA8-81A2-7558B778CB7E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21A38671-FAE5-428E-93D9-624F42533E43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1F88EEAA-D433-42CF-82E6-88CE34930FA3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CB2995FC-8686-4294-ACEB-E281D9BC11F9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A5B9DB35-B4F4-47C7-ACD9-C1489D59C7DA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</a:t>
              </a:r>
              <a:endParaRPr lang="zh-TW" altLang="en-US" sz="2800" dirty="0"/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3616B3C-9032-4637-91B3-7357F97F18D4}"/>
              </a:ext>
            </a:extLst>
          </p:cNvPr>
          <p:cNvGrpSpPr/>
          <p:nvPr/>
        </p:nvGrpSpPr>
        <p:grpSpPr>
          <a:xfrm>
            <a:off x="7685799" y="5213198"/>
            <a:ext cx="865564" cy="787663"/>
            <a:chOff x="5411411" y="2222897"/>
            <a:chExt cx="1071563" cy="975122"/>
          </a:xfrm>
        </p:grpSpPr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BF911686-B93D-49B0-B912-2238C8D33900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1E1E70B7-33B8-4E4D-987E-0DC3E22EBE2E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3B179452-EF0A-418E-987F-F70D48ED5F71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C24746C1-9837-4441-B19D-BFE303CF4B4B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34AE33E1-B7C5-4568-97A3-613BE2915CB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F209C517-6B03-4DD4-B3E6-2FC5251D6D5B}"/>
              </a:ext>
            </a:extLst>
          </p:cNvPr>
          <p:cNvGrpSpPr/>
          <p:nvPr/>
        </p:nvGrpSpPr>
        <p:grpSpPr>
          <a:xfrm>
            <a:off x="9334258" y="5202834"/>
            <a:ext cx="865564" cy="787663"/>
            <a:chOff x="5411411" y="2222897"/>
            <a:chExt cx="1071563" cy="975122"/>
          </a:xfrm>
        </p:grpSpPr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B80595C5-CB3D-49E3-B9F2-FB8F7450D0EC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A0164270-720D-41A8-9FB8-1C8DDE458B46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B9D09C86-68D6-4CEE-830E-03D7C3B6897A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7BE05038-D7C8-4E28-BEA7-9BF50E670799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77FD1B31-053C-4409-AA0B-8920D90F570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1</a:t>
              </a:r>
              <a:endParaRPr lang="zh-TW" altLang="en-US" sz="2800" dirty="0"/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B1D438F-541A-44ED-8054-197156D0F81C}"/>
              </a:ext>
            </a:extLst>
          </p:cNvPr>
          <p:cNvGrpSpPr/>
          <p:nvPr/>
        </p:nvGrpSpPr>
        <p:grpSpPr>
          <a:xfrm>
            <a:off x="8547719" y="4097689"/>
            <a:ext cx="865564" cy="787663"/>
            <a:chOff x="5411411" y="2222897"/>
            <a:chExt cx="1071563" cy="975122"/>
          </a:xfrm>
        </p:grpSpPr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92F953FD-3B0B-4389-9F66-6D5EC55AC883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716075A8-FB99-4B45-9767-23ECF20FB73A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0574FDCD-E294-4FD1-B6FA-C082E2C2B0E2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374DFD85-1BC2-41DD-9F17-72AEFA86B9FA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EA955BFE-22E7-4EC4-B349-7FAE7FFF6135}"/>
                </a:ext>
              </a:extLst>
            </p:cNvPr>
            <p:cNvSpPr txBox="1"/>
            <p:nvPr/>
          </p:nvSpPr>
          <p:spPr>
            <a:xfrm>
              <a:off x="5772354" y="2329876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88EA1371-A9E6-4F52-B610-41B236F53229}"/>
              </a:ext>
            </a:extLst>
          </p:cNvPr>
          <p:cNvGrpSpPr/>
          <p:nvPr/>
        </p:nvGrpSpPr>
        <p:grpSpPr>
          <a:xfrm>
            <a:off x="10121921" y="4092079"/>
            <a:ext cx="865564" cy="787663"/>
            <a:chOff x="5411411" y="2222897"/>
            <a:chExt cx="1071563" cy="975122"/>
          </a:xfrm>
        </p:grpSpPr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A1BF35A5-24B1-47F4-852F-D24E8E9B1B9E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1682CE57-5D11-41A6-9D42-42E43A6893F4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826289C6-AC39-4B76-8FB7-339DFCF9BDC2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>
              <a:extLst>
                <a:ext uri="{FF2B5EF4-FFF2-40B4-BE49-F238E27FC236}">
                  <a16:creationId xmlns:a16="http://schemas.microsoft.com/office/drawing/2014/main" id="{E879AD72-D087-46B4-9937-C4F93D0D6BB4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3D2F6E8-D0E2-4CE1-9BBC-644EF7400DE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2</a:t>
              </a:r>
              <a:endParaRPr lang="zh-TW" altLang="en-US" sz="2800" dirty="0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1778C896-2E1B-449C-80AD-ECB5F739E33F}"/>
              </a:ext>
            </a:extLst>
          </p:cNvPr>
          <p:cNvGrpSpPr/>
          <p:nvPr/>
        </p:nvGrpSpPr>
        <p:grpSpPr>
          <a:xfrm>
            <a:off x="9337533" y="2981324"/>
            <a:ext cx="865564" cy="787663"/>
            <a:chOff x="5411411" y="2222897"/>
            <a:chExt cx="1071563" cy="975122"/>
          </a:xfrm>
        </p:grpSpPr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E7E569CB-4575-4344-8301-05F0B030D89B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7CA6A6D5-F4E9-4B42-A415-34C9897DE8DA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F2626A4B-90A4-4F79-882F-3FFD93477764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482B0A32-B3BD-42B7-A282-81A43B4E82C8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1B1628B1-E0B3-48AD-BFD9-55ADC906F370}"/>
                </a:ext>
              </a:extLst>
            </p:cNvPr>
            <p:cNvSpPr txBox="1"/>
            <p:nvPr/>
          </p:nvSpPr>
          <p:spPr>
            <a:xfrm>
              <a:off x="5689811" y="2341668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%</a:t>
              </a:r>
              <a:endParaRPr lang="zh-TW" altLang="en-US" sz="2800" dirty="0"/>
            </a:p>
          </p:txBody>
        </p: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C01BABA2-7572-4D45-87BA-2160973A0870}"/>
              </a:ext>
            </a:extLst>
          </p:cNvPr>
          <p:cNvGrpSpPr/>
          <p:nvPr/>
        </p:nvGrpSpPr>
        <p:grpSpPr>
          <a:xfrm>
            <a:off x="7676274" y="1872803"/>
            <a:ext cx="865564" cy="787663"/>
            <a:chOff x="5411411" y="2222897"/>
            <a:chExt cx="1071563" cy="975122"/>
          </a:xfrm>
        </p:grpSpPr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BC22BB23-EEE0-45C5-81AC-4D368B08A4E1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DCDD6D31-DEC7-414E-AEF0-8ABE25B9C39B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29B36DD6-5AEA-4BBE-B7A2-3068A4473E2F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2ACEA57B-8469-470E-B55E-E02396FD54A1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AAFF46F1-EF90-4E06-861E-F84FC8E3F5C7}"/>
                </a:ext>
              </a:extLst>
            </p:cNvPr>
            <p:cNvSpPr txBox="1"/>
            <p:nvPr/>
          </p:nvSpPr>
          <p:spPr>
            <a:xfrm>
              <a:off x="5772354" y="2329876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</p:grp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5077185-38E5-4063-9DFE-ABEBF4A3FAE6}"/>
              </a:ext>
            </a:extLst>
          </p:cNvPr>
          <p:cNvCxnSpPr>
            <a:cxnSpLocks/>
            <a:stCxn id="112" idx="3"/>
            <a:endCxn id="76" idx="7"/>
          </p:cNvCxnSpPr>
          <p:nvPr/>
        </p:nvCxnSpPr>
        <p:spPr>
          <a:xfrm flipH="1">
            <a:off x="6804554" y="2478623"/>
            <a:ext cx="1053563" cy="6138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8452E0FE-A62B-49A8-AB90-6532E85F236F}"/>
              </a:ext>
            </a:extLst>
          </p:cNvPr>
          <p:cNvCxnSpPr>
            <a:cxnSpLocks/>
            <a:stCxn id="76" idx="3"/>
            <a:endCxn id="64" idx="7"/>
          </p:cNvCxnSpPr>
          <p:nvPr/>
        </p:nvCxnSpPr>
        <p:spPr>
          <a:xfrm flipH="1">
            <a:off x="5941647" y="3594363"/>
            <a:ext cx="361029" cy="597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BAD44C4-6D3D-4EC8-A29A-726901D7FC4C}"/>
              </a:ext>
            </a:extLst>
          </p:cNvPr>
          <p:cNvCxnSpPr>
            <a:cxnSpLocks/>
            <a:stCxn id="76" idx="5"/>
            <a:endCxn id="70" idx="1"/>
          </p:cNvCxnSpPr>
          <p:nvPr/>
        </p:nvCxnSpPr>
        <p:spPr>
          <a:xfrm>
            <a:off x="6804554" y="3594363"/>
            <a:ext cx="363686" cy="597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4CF38883-82FA-44B2-9266-C91E76F2147A}"/>
              </a:ext>
            </a:extLst>
          </p:cNvPr>
          <p:cNvCxnSpPr>
            <a:cxnSpLocks/>
            <a:stCxn id="64" idx="3"/>
            <a:endCxn id="2" idx="7"/>
          </p:cNvCxnSpPr>
          <p:nvPr/>
        </p:nvCxnSpPr>
        <p:spPr>
          <a:xfrm flipH="1">
            <a:off x="5062373" y="4693575"/>
            <a:ext cx="377396" cy="61755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255F0A8D-DA84-42B8-BFF3-08B4EB4CADC2}"/>
              </a:ext>
            </a:extLst>
          </p:cNvPr>
          <p:cNvCxnSpPr>
            <a:cxnSpLocks/>
            <a:stCxn id="58" idx="1"/>
            <a:endCxn id="64" idx="5"/>
          </p:cNvCxnSpPr>
          <p:nvPr/>
        </p:nvCxnSpPr>
        <p:spPr>
          <a:xfrm flipH="1" flipV="1">
            <a:off x="5941647" y="4693575"/>
            <a:ext cx="285785" cy="6199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D02F9127-0837-40CF-B17B-DF717773DA3B}"/>
              </a:ext>
            </a:extLst>
          </p:cNvPr>
          <p:cNvCxnSpPr>
            <a:cxnSpLocks/>
            <a:stCxn id="94" idx="3"/>
            <a:endCxn id="82" idx="7"/>
          </p:cNvCxnSpPr>
          <p:nvPr/>
        </p:nvCxnSpPr>
        <p:spPr>
          <a:xfrm flipH="1">
            <a:off x="8369520" y="4703509"/>
            <a:ext cx="360042" cy="6136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AAAC4A9C-D8F8-49C0-9728-576887614A15}"/>
              </a:ext>
            </a:extLst>
          </p:cNvPr>
          <p:cNvCxnSpPr>
            <a:cxnSpLocks/>
            <a:stCxn id="94" idx="5"/>
            <a:endCxn id="88" idx="1"/>
          </p:cNvCxnSpPr>
          <p:nvPr/>
        </p:nvCxnSpPr>
        <p:spPr>
          <a:xfrm>
            <a:off x="9231440" y="4703509"/>
            <a:ext cx="284661" cy="60326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B05B2B32-E99B-4B07-96B0-83E1A5DEF145}"/>
              </a:ext>
            </a:extLst>
          </p:cNvPr>
          <p:cNvCxnSpPr>
            <a:cxnSpLocks/>
            <a:stCxn id="106" idx="3"/>
            <a:endCxn id="94" idx="7"/>
          </p:cNvCxnSpPr>
          <p:nvPr/>
        </p:nvCxnSpPr>
        <p:spPr>
          <a:xfrm flipH="1">
            <a:off x="9231440" y="3587144"/>
            <a:ext cx="287936" cy="6144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CDC45FD7-4FC4-41B8-BA4F-706929565823}"/>
              </a:ext>
            </a:extLst>
          </p:cNvPr>
          <p:cNvCxnSpPr>
            <a:cxnSpLocks/>
            <a:stCxn id="106" idx="5"/>
            <a:endCxn id="100" idx="1"/>
          </p:cNvCxnSpPr>
          <p:nvPr/>
        </p:nvCxnSpPr>
        <p:spPr>
          <a:xfrm>
            <a:off x="10021254" y="3587144"/>
            <a:ext cx="282510" cy="60887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C20A8C87-5D36-48B7-8FEF-EA8B347CC4BF}"/>
              </a:ext>
            </a:extLst>
          </p:cNvPr>
          <p:cNvCxnSpPr>
            <a:cxnSpLocks/>
            <a:stCxn id="112" idx="5"/>
            <a:endCxn id="106" idx="1"/>
          </p:cNvCxnSpPr>
          <p:nvPr/>
        </p:nvCxnSpPr>
        <p:spPr>
          <a:xfrm>
            <a:off x="8359995" y="2478623"/>
            <a:ext cx="1159381" cy="60664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>
            <a:extLst>
              <a:ext uri="{FF2B5EF4-FFF2-40B4-BE49-F238E27FC236}">
                <a16:creationId xmlns:a16="http://schemas.microsoft.com/office/drawing/2014/main" id="{B5E03AE0-F99E-4BB4-8F7C-754656C7257D}"/>
              </a:ext>
            </a:extLst>
          </p:cNvPr>
          <p:cNvSpPr/>
          <p:nvPr/>
        </p:nvSpPr>
        <p:spPr>
          <a:xfrm>
            <a:off x="5335827" y="4087755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B34A94A3-F36B-4807-BAD4-423837CAC553}"/>
              </a:ext>
            </a:extLst>
          </p:cNvPr>
          <p:cNvSpPr/>
          <p:nvPr/>
        </p:nvSpPr>
        <p:spPr>
          <a:xfrm>
            <a:off x="5257926" y="4364735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46288DB8-C896-4891-B35B-C57849E13D75}"/>
              </a:ext>
            </a:extLst>
          </p:cNvPr>
          <p:cNvSpPr/>
          <p:nvPr/>
        </p:nvSpPr>
        <p:spPr>
          <a:xfrm>
            <a:off x="5612807" y="4719616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DE9EAA2E-B729-4E43-83A8-15C3C0B84101}"/>
              </a:ext>
            </a:extLst>
          </p:cNvPr>
          <p:cNvSpPr/>
          <p:nvPr/>
        </p:nvSpPr>
        <p:spPr>
          <a:xfrm>
            <a:off x="5967688" y="4364735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FD2FE1B-AED5-4FE4-9346-CFB31303DE48}"/>
              </a:ext>
            </a:extLst>
          </p:cNvPr>
          <p:cNvSpPr txBox="1"/>
          <p:nvPr/>
        </p:nvSpPr>
        <p:spPr>
          <a:xfrm>
            <a:off x="5520906" y="4193218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A37D990-66EF-47F6-979B-8B6257B421EE}"/>
              </a:ext>
            </a:extLst>
          </p:cNvPr>
          <p:cNvSpPr/>
          <p:nvPr/>
        </p:nvSpPr>
        <p:spPr>
          <a:xfrm>
            <a:off x="5966012" y="4370253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3566F98-44AE-47E4-A631-2C7619C69EE1}"/>
              </a:ext>
            </a:extLst>
          </p:cNvPr>
          <p:cNvSpPr txBox="1"/>
          <p:nvPr/>
        </p:nvSpPr>
        <p:spPr>
          <a:xfrm>
            <a:off x="2346089" y="5323685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5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3330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139 L 0.00039 0.00139 C -0.00013 -0.00278 -0.00104 -0.00694 -0.00117 -0.01111 C -0.0013 -0.01412 -0.00039 -0.01667 -0.00039 -0.01944 C -0.00039 -0.02338 -0.00091 -0.02708 -0.00117 -0.03055 C -0.00182 -0.03611 -0.00221 -0.03403 -0.00351 -0.03889 C -0.0039 -0.04028 -0.00403 -0.04167 -0.00429 -0.04305 C -0.00351 -0.04352 -0.0026 -0.04375 -0.00195 -0.04444 C -0.0013 -0.0456 -0.00117 -0.04745 -0.00039 -0.04861 C 0.00026 -0.05 0.00118 -0.05046 0.00196 -0.05139 C 0.00391 -0.06204 0.00091 -0.04954 0.00508 -0.05833 C 0.00808 -0.06528 0.003 -0.06088 0.00821 -0.06389 C 0.00899 -0.06829 0.00977 -0.07384 0.01211 -0.07639 L 0.01446 -0.07917 C 0.01576 -0.08657 0.01472 -0.08217 0.01836 -0.09167 C 0.01888 -0.09305 0.01953 -0.09444 0.01993 -0.09583 L 0.02227 -0.10833 C 0.02253 -0.10972 0.02227 -0.1118 0.02305 -0.1125 L 0.02539 -0.11528 C 0.02826 -0.11481 0.03112 -0.11481 0.03399 -0.11389 C 0.03477 -0.11389 0.03542 -0.11296 0.03633 -0.1125 C 0.03854 -0.11204 0.04102 -0.11157 0.04336 -0.11111 C 0.04675 -0.11157 0.05013 -0.11111 0.05352 -0.1125 C 0.05521 -0.11342 0.05821 -0.11805 0.05821 -0.11805 C 0.05925 -0.11759 0.06042 -0.11805 0.06133 -0.11667 C 0.06185 -0.11597 0.06159 -0.11389 0.06211 -0.1125 C 0.06368 -0.10833 0.06589 -0.1044 0.06758 -0.1 C 0.07123 -0.09005 0.06927 -0.09421 0.07305 -0.0875 C 0.07487 -0.07778 0.07227 -0.08958 0.07618 -0.07917 C 0.07657 -0.07801 0.07644 -0.07639 0.07696 -0.075 C 0.07787 -0.07222 0.07904 -0.06944 0.08008 -0.06667 L 0.08164 -0.0625 C 0.08216 -0.06111 0.08282 -0.05995 0.08321 -0.05833 L 0.08555 -0.04583 L 0.08633 -0.04167 L 0.08711 -0.0375 C 0.08607 -0.02083 0.08711 -0.02824 0.08477 -0.01528 C 0.08451 -0.01389 0.08438 -0.0125 0.08399 -0.01111 L 0.08086 -0.00278 C 0.07969 0.01019 0.07956 0.00718 0.08086 0.02361 C 0.08099 0.02616 0.08216 0.03009 0.08321 0.03195 C 0.08386 0.0331 0.08477 0.0338 0.08555 0.03472 C 0.08607 0.03611 0.08633 0.03796 0.08711 0.03889 C 0.08789 0.03982 0.0892 0.03958 0.09024 0.04028 C 0.09102 0.04051 0.0918 0.04097 0.09258 0.04167 C 0.09336 0.04236 0.09401 0.04375 0.09493 0.04445 C 0.09636 0.0456 0.09805 0.0463 0.09961 0.04722 L 0.1043 0.05 C 0.10508 0.05046 0.10573 0.05093 0.10664 0.05139 C 0.11055 0.05301 0.10873 0.05208 0.11211 0.05417 C 0.1168 0.0537 0.12149 0.0537 0.12618 0.05278 L 0.13321 0.04861 L 0.13555 0.04722 C 0.13581 0.04583 0.13594 0.04421 0.13633 0.04306 C 0.13672 0.04144 0.1375 0.04028 0.13789 0.03889 C 0.13854 0.03611 0.13894 0.03333 0.13946 0.03056 L 0.14024 0.02639 C 0.1405 0.02315 0.14063 0.01968 0.14102 0.01667 C 0.14115 0.01505 0.1418 0.01389 0.1418 0.0125 C 0.1418 0.00903 0.14115 0.00602 0.14102 0.00278 C 0.14089 0.00046 0.14102 -0.00185 0.14102 -0.00417 " pathEditMode="relative" ptsTypes="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15 L 0.00104 -0.00115 C -0.00131 -0.00162 -0.00378 -0.00208 -0.00599 -0.00254 C -0.00717 -0.00301 -0.00808 -0.0037 -0.00912 -0.00393 C -0.01094 -0.00463 -0.01276 -0.00509 -0.01459 -0.00532 C -0.01745 -0.00601 -0.02045 -0.00625 -0.02318 -0.00671 C -0.02539 -0.00717 -0.02735 -0.00787 -0.02943 -0.0081 C -0.03204 -0.00879 -0.03477 -0.00902 -0.03724 -0.00949 L -0.04427 -0.01088 L -0.08177 -0.00949 C -0.08659 -0.00926 -0.09115 -0.00856 -0.09584 -0.0081 L -0.11615 -0.00671 C -0.12214 -0.00717 -0.12813 -0.0081 -0.13412 -0.0081 L -0.31849 -0.00532 C -0.31954 -0.00439 -0.32071 -0.0037 -0.32162 -0.00254 C -0.32331 -0.00092 -0.32631 0.00301 -0.32631 0.00301 C -0.32735 0.00579 -0.32891 0.00811 -0.32943 0.01135 C -0.32969 0.01274 -0.32995 0.01412 -0.33021 0.01551 C -0.33073 0.0169 -0.33151 0.01806 -0.33177 0.01968 C -0.33256 0.02223 -0.33334 0.02801 -0.33334 0.02801 C -0.3336 0.06829 -0.33373 0.10857 -0.33412 0.14885 C -0.33425 0.15301 -0.33477 0.15695 -0.3349 0.16135 C -0.33529 0.16713 -0.33555 0.17315 -0.33568 0.1794 C -0.33607 0.18704 -0.3362 0.19514 -0.33646 0.20301 C -0.33672 0.20996 -0.33698 0.2169 -0.33724 0.22385 C -0.33698 0.28866 -0.33698 0.35348 -0.33646 0.41829 C -0.33646 0.43311 -0.33568 0.44769 -0.33568 0.46274 C -0.33568 0.49283 -0.3362 0.52292 -0.33646 0.55301 C -0.33737 0.63079 -0.33724 0.57014 -0.33724 0.61829 " pathEditMode="relative" ptsTypes="AAAAAAAAAAAAAAAAAAAAAAAAAAAAA">
                                      <p:cBhvr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EED942B0-FE4C-4641-89CE-AE39176F89C9}"/>
              </a:ext>
            </a:extLst>
          </p:cNvPr>
          <p:cNvGrpSpPr/>
          <p:nvPr/>
        </p:nvGrpSpPr>
        <p:grpSpPr>
          <a:xfrm>
            <a:off x="1781174" y="1711554"/>
            <a:ext cx="1628776" cy="4450556"/>
            <a:chOff x="807243" y="1771650"/>
            <a:chExt cx="1628776" cy="4450556"/>
          </a:xfrm>
        </p:grpSpPr>
        <p:sp>
          <p:nvSpPr>
            <p:cNvPr id="12" name="圓柱形 11">
              <a:extLst>
                <a:ext uri="{FF2B5EF4-FFF2-40B4-BE49-F238E27FC236}">
                  <a16:creationId xmlns:a16="http://schemas.microsoft.com/office/drawing/2014/main" id="{E29AF47E-FE9D-4A11-8B5E-F193EA48B04C}"/>
                </a:ext>
              </a:extLst>
            </p:cNvPr>
            <p:cNvSpPr/>
            <p:nvPr/>
          </p:nvSpPr>
          <p:spPr>
            <a:xfrm>
              <a:off x="807244" y="1771650"/>
              <a:ext cx="1628775" cy="4450556"/>
            </a:xfrm>
            <a:prstGeom prst="can">
              <a:avLst>
                <a:gd name="adj" fmla="val 30263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2444A51-1BA6-46D0-8E02-27670A0DAEA3}"/>
                </a:ext>
              </a:extLst>
            </p:cNvPr>
            <p:cNvSpPr/>
            <p:nvPr/>
          </p:nvSpPr>
          <p:spPr>
            <a:xfrm>
              <a:off x="807243" y="5722143"/>
              <a:ext cx="1628775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61B98C9-9140-46B6-9261-0FF861279FF7}"/>
              </a:ext>
            </a:extLst>
          </p:cNvPr>
          <p:cNvSpPr txBox="1"/>
          <p:nvPr/>
        </p:nvSpPr>
        <p:spPr>
          <a:xfrm>
            <a:off x="10158412" y="38576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DAC56E8-0D42-4CF6-B276-E1BBA121413B}"/>
              </a:ext>
            </a:extLst>
          </p:cNvPr>
          <p:cNvSpPr txBox="1"/>
          <p:nvPr/>
        </p:nvSpPr>
        <p:spPr>
          <a:xfrm>
            <a:off x="6937739" y="385762"/>
            <a:ext cx="481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/</a:t>
            </a:r>
            <a:endParaRPr lang="zh-TW" altLang="en-US" sz="60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5428120-028E-4843-AD83-ED60D0030449}"/>
              </a:ext>
            </a:extLst>
          </p:cNvPr>
          <p:cNvSpPr txBox="1"/>
          <p:nvPr/>
        </p:nvSpPr>
        <p:spPr>
          <a:xfrm>
            <a:off x="7395971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4</a:t>
            </a:r>
            <a:endParaRPr lang="zh-TW" altLang="en-US" sz="60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FF92DEF-9023-4C40-B762-AA59AFDFD318}"/>
              </a:ext>
            </a:extLst>
          </p:cNvPr>
          <p:cNvSpPr txBox="1"/>
          <p:nvPr/>
        </p:nvSpPr>
        <p:spPr>
          <a:xfrm>
            <a:off x="7947177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1</a:t>
            </a:r>
            <a:endParaRPr lang="zh-TW" altLang="en-US" sz="60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BB5434D-B3D0-4801-8D60-AD53F1C8A96D}"/>
              </a:ext>
            </a:extLst>
          </p:cNvPr>
          <p:cNvSpPr txBox="1"/>
          <p:nvPr/>
        </p:nvSpPr>
        <p:spPr>
          <a:xfrm>
            <a:off x="8498383" y="38576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80656BF-AD8B-4D16-BB60-8B027B5CACD7}"/>
              </a:ext>
            </a:extLst>
          </p:cNvPr>
          <p:cNvSpPr txBox="1"/>
          <p:nvPr/>
        </p:nvSpPr>
        <p:spPr>
          <a:xfrm>
            <a:off x="8895701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2</a:t>
            </a:r>
            <a:endParaRPr lang="zh-TW" altLang="en-US" sz="60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9E52AAA-6E46-41B3-B63B-7DEBB4BDCEDA}"/>
              </a:ext>
            </a:extLst>
          </p:cNvPr>
          <p:cNvSpPr txBox="1"/>
          <p:nvPr/>
        </p:nvSpPr>
        <p:spPr>
          <a:xfrm>
            <a:off x="9446907" y="385762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%</a:t>
            </a:r>
            <a:endParaRPr lang="zh-TW" altLang="en-US" sz="6000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A6899D25-DB71-476D-B9E0-8C1478D91E66}"/>
              </a:ext>
            </a:extLst>
          </p:cNvPr>
          <p:cNvSpPr/>
          <p:nvPr/>
        </p:nvSpPr>
        <p:spPr>
          <a:xfrm>
            <a:off x="4456553" y="5207184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D1C82468-9332-4EF1-8CCD-727A30B2180D}"/>
              </a:ext>
            </a:extLst>
          </p:cNvPr>
          <p:cNvSpPr/>
          <p:nvPr/>
        </p:nvSpPr>
        <p:spPr>
          <a:xfrm>
            <a:off x="4378652" y="5484164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80CF851-F7DD-46C0-8469-85F84B36E56D}"/>
              </a:ext>
            </a:extLst>
          </p:cNvPr>
          <p:cNvSpPr/>
          <p:nvPr/>
        </p:nvSpPr>
        <p:spPr>
          <a:xfrm>
            <a:off x="4733533" y="5839045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BEF8498-31E6-424F-898A-53C7510033E8}"/>
              </a:ext>
            </a:extLst>
          </p:cNvPr>
          <p:cNvSpPr/>
          <p:nvPr/>
        </p:nvSpPr>
        <p:spPr>
          <a:xfrm>
            <a:off x="5088414" y="5484164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E5CCC38-BCB1-4B9A-93A6-1D7B76CC7263}"/>
              </a:ext>
            </a:extLst>
          </p:cNvPr>
          <p:cNvSpPr txBox="1"/>
          <p:nvPr/>
        </p:nvSpPr>
        <p:spPr>
          <a:xfrm>
            <a:off x="4641632" y="5312647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4CD493-ABC3-44C0-8BB3-362C72232EF4}"/>
              </a:ext>
            </a:extLst>
          </p:cNvPr>
          <p:cNvSpPr/>
          <p:nvPr/>
        </p:nvSpPr>
        <p:spPr>
          <a:xfrm>
            <a:off x="6123490" y="5209591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849C8B8E-6F29-4EE9-AA53-6E411C3E51F1}"/>
              </a:ext>
            </a:extLst>
          </p:cNvPr>
          <p:cNvSpPr/>
          <p:nvPr/>
        </p:nvSpPr>
        <p:spPr>
          <a:xfrm>
            <a:off x="6045589" y="5486571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2AFEBE78-9F84-44EC-AFC5-3B147A5C1EC8}"/>
              </a:ext>
            </a:extLst>
          </p:cNvPr>
          <p:cNvSpPr/>
          <p:nvPr/>
        </p:nvSpPr>
        <p:spPr>
          <a:xfrm>
            <a:off x="6400470" y="5841452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74D624D2-9DC2-4A5B-9076-D1E6BA066EB3}"/>
              </a:ext>
            </a:extLst>
          </p:cNvPr>
          <p:cNvSpPr/>
          <p:nvPr/>
        </p:nvSpPr>
        <p:spPr>
          <a:xfrm>
            <a:off x="6755351" y="5486571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4109A21-EA98-49DB-956E-4829F6ECC190}"/>
              </a:ext>
            </a:extLst>
          </p:cNvPr>
          <p:cNvSpPr txBox="1"/>
          <p:nvPr/>
        </p:nvSpPr>
        <p:spPr>
          <a:xfrm>
            <a:off x="6308569" y="5315054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0B56E621-FC3C-48A5-ACFA-68DD6FE7ECC6}"/>
              </a:ext>
            </a:extLst>
          </p:cNvPr>
          <p:cNvGrpSpPr/>
          <p:nvPr/>
        </p:nvGrpSpPr>
        <p:grpSpPr>
          <a:xfrm>
            <a:off x="6986397" y="4087755"/>
            <a:ext cx="865564" cy="787663"/>
            <a:chOff x="5411411" y="2222897"/>
            <a:chExt cx="1071563" cy="975122"/>
          </a:xfrm>
        </p:grpSpPr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010752AD-F09B-4074-BFE8-EEEBDB0585D5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B43ACCB7-D5B9-44AB-9207-0DBD0417F761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EE19A0E7-7E3A-471F-9789-AA8C2051B4C6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7599CCA5-A051-4919-BCBF-0B562B1B9EBE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EF93B37E-710D-4576-B644-A43992F48FF4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5</a:t>
              </a:r>
              <a:endParaRPr lang="zh-TW" altLang="en-US" sz="2800" dirty="0"/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4387DEF-D659-4B54-A85C-DA2A185FC58C}"/>
              </a:ext>
            </a:extLst>
          </p:cNvPr>
          <p:cNvGrpSpPr/>
          <p:nvPr/>
        </p:nvGrpSpPr>
        <p:grpSpPr>
          <a:xfrm>
            <a:off x="6120833" y="2988543"/>
            <a:ext cx="865564" cy="787663"/>
            <a:chOff x="5411411" y="2222897"/>
            <a:chExt cx="1071563" cy="975122"/>
          </a:xfrm>
        </p:grpSpPr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AE0003A1-0D19-4EA8-81A2-7558B778CB7E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21A38671-FAE5-428E-93D9-624F42533E43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1F88EEAA-D433-42CF-82E6-88CE34930FA3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CB2995FC-8686-4294-ACEB-E281D9BC11F9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A5B9DB35-B4F4-47C7-ACD9-C1489D59C7DA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</a:t>
              </a:r>
              <a:endParaRPr lang="zh-TW" altLang="en-US" sz="2800" dirty="0"/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3616B3C-9032-4637-91B3-7357F97F18D4}"/>
              </a:ext>
            </a:extLst>
          </p:cNvPr>
          <p:cNvGrpSpPr/>
          <p:nvPr/>
        </p:nvGrpSpPr>
        <p:grpSpPr>
          <a:xfrm>
            <a:off x="7685799" y="5213198"/>
            <a:ext cx="865564" cy="787663"/>
            <a:chOff x="5411411" y="2222897"/>
            <a:chExt cx="1071563" cy="975122"/>
          </a:xfrm>
        </p:grpSpPr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BF911686-B93D-49B0-B912-2238C8D33900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1E1E70B7-33B8-4E4D-987E-0DC3E22EBE2E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3B179452-EF0A-418E-987F-F70D48ED5F71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C24746C1-9837-4441-B19D-BFE303CF4B4B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34AE33E1-B7C5-4568-97A3-613BE2915CB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F209C517-6B03-4DD4-B3E6-2FC5251D6D5B}"/>
              </a:ext>
            </a:extLst>
          </p:cNvPr>
          <p:cNvGrpSpPr/>
          <p:nvPr/>
        </p:nvGrpSpPr>
        <p:grpSpPr>
          <a:xfrm>
            <a:off x="9334258" y="5202834"/>
            <a:ext cx="865564" cy="787663"/>
            <a:chOff x="5411411" y="2222897"/>
            <a:chExt cx="1071563" cy="975122"/>
          </a:xfrm>
        </p:grpSpPr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B80595C5-CB3D-49E3-B9F2-FB8F7450D0EC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A0164270-720D-41A8-9FB8-1C8DDE458B46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B9D09C86-68D6-4CEE-830E-03D7C3B6897A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7BE05038-D7C8-4E28-BEA7-9BF50E670799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77FD1B31-053C-4409-AA0B-8920D90F570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1</a:t>
              </a:r>
              <a:endParaRPr lang="zh-TW" altLang="en-US" sz="2800" dirty="0"/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B1D438F-541A-44ED-8054-197156D0F81C}"/>
              </a:ext>
            </a:extLst>
          </p:cNvPr>
          <p:cNvGrpSpPr/>
          <p:nvPr/>
        </p:nvGrpSpPr>
        <p:grpSpPr>
          <a:xfrm>
            <a:off x="8547719" y="4097689"/>
            <a:ext cx="865564" cy="787663"/>
            <a:chOff x="5411411" y="2222897"/>
            <a:chExt cx="1071563" cy="975122"/>
          </a:xfrm>
        </p:grpSpPr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92F953FD-3B0B-4389-9F66-6D5EC55AC883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716075A8-FB99-4B45-9767-23ECF20FB73A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0574FDCD-E294-4FD1-B6FA-C082E2C2B0E2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374DFD85-1BC2-41DD-9F17-72AEFA86B9FA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EA955BFE-22E7-4EC4-B349-7FAE7FFF6135}"/>
                </a:ext>
              </a:extLst>
            </p:cNvPr>
            <p:cNvSpPr txBox="1"/>
            <p:nvPr/>
          </p:nvSpPr>
          <p:spPr>
            <a:xfrm>
              <a:off x="5772354" y="2329876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88EA1371-A9E6-4F52-B610-41B236F53229}"/>
              </a:ext>
            </a:extLst>
          </p:cNvPr>
          <p:cNvGrpSpPr/>
          <p:nvPr/>
        </p:nvGrpSpPr>
        <p:grpSpPr>
          <a:xfrm>
            <a:off x="10121921" y="4092079"/>
            <a:ext cx="865564" cy="787663"/>
            <a:chOff x="5411411" y="2222897"/>
            <a:chExt cx="1071563" cy="975122"/>
          </a:xfrm>
        </p:grpSpPr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A1BF35A5-24B1-47F4-852F-D24E8E9B1B9E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1682CE57-5D11-41A6-9D42-42E43A6893F4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826289C6-AC39-4B76-8FB7-339DFCF9BDC2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>
              <a:extLst>
                <a:ext uri="{FF2B5EF4-FFF2-40B4-BE49-F238E27FC236}">
                  <a16:creationId xmlns:a16="http://schemas.microsoft.com/office/drawing/2014/main" id="{E879AD72-D087-46B4-9937-C4F93D0D6BB4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3D2F6E8-D0E2-4CE1-9BBC-644EF7400DE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2</a:t>
              </a:r>
              <a:endParaRPr lang="zh-TW" altLang="en-US" sz="2800" dirty="0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1778C896-2E1B-449C-80AD-ECB5F739E33F}"/>
              </a:ext>
            </a:extLst>
          </p:cNvPr>
          <p:cNvGrpSpPr/>
          <p:nvPr/>
        </p:nvGrpSpPr>
        <p:grpSpPr>
          <a:xfrm>
            <a:off x="9337533" y="2981324"/>
            <a:ext cx="865564" cy="787663"/>
            <a:chOff x="5411411" y="2222897"/>
            <a:chExt cx="1071563" cy="975122"/>
          </a:xfrm>
        </p:grpSpPr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E7E569CB-4575-4344-8301-05F0B030D89B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7CA6A6D5-F4E9-4B42-A415-34C9897DE8DA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F2626A4B-90A4-4F79-882F-3FFD93477764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482B0A32-B3BD-42B7-A282-81A43B4E82C8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1B1628B1-E0B3-48AD-BFD9-55ADC906F370}"/>
                </a:ext>
              </a:extLst>
            </p:cNvPr>
            <p:cNvSpPr txBox="1"/>
            <p:nvPr/>
          </p:nvSpPr>
          <p:spPr>
            <a:xfrm>
              <a:off x="5689811" y="2341668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%</a:t>
              </a:r>
              <a:endParaRPr lang="zh-TW" altLang="en-US" sz="2800" dirty="0"/>
            </a:p>
          </p:txBody>
        </p: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C01BABA2-7572-4D45-87BA-2160973A0870}"/>
              </a:ext>
            </a:extLst>
          </p:cNvPr>
          <p:cNvGrpSpPr/>
          <p:nvPr/>
        </p:nvGrpSpPr>
        <p:grpSpPr>
          <a:xfrm>
            <a:off x="7676274" y="1872803"/>
            <a:ext cx="865564" cy="787663"/>
            <a:chOff x="5411411" y="2222897"/>
            <a:chExt cx="1071563" cy="975122"/>
          </a:xfrm>
        </p:grpSpPr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BC22BB23-EEE0-45C5-81AC-4D368B08A4E1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DCDD6D31-DEC7-414E-AEF0-8ABE25B9C39B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29B36DD6-5AEA-4BBE-B7A2-3068A4473E2F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2ACEA57B-8469-470E-B55E-E02396FD54A1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AAFF46F1-EF90-4E06-861E-F84FC8E3F5C7}"/>
                </a:ext>
              </a:extLst>
            </p:cNvPr>
            <p:cNvSpPr txBox="1"/>
            <p:nvPr/>
          </p:nvSpPr>
          <p:spPr>
            <a:xfrm>
              <a:off x="5772354" y="2329876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</p:grp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5077185-38E5-4063-9DFE-ABEBF4A3FAE6}"/>
              </a:ext>
            </a:extLst>
          </p:cNvPr>
          <p:cNvCxnSpPr>
            <a:cxnSpLocks/>
            <a:stCxn id="112" idx="3"/>
            <a:endCxn id="76" idx="7"/>
          </p:cNvCxnSpPr>
          <p:nvPr/>
        </p:nvCxnSpPr>
        <p:spPr>
          <a:xfrm flipH="1">
            <a:off x="6804554" y="2478623"/>
            <a:ext cx="1053563" cy="6138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8452E0FE-A62B-49A8-AB90-6532E85F236F}"/>
              </a:ext>
            </a:extLst>
          </p:cNvPr>
          <p:cNvCxnSpPr>
            <a:cxnSpLocks/>
            <a:stCxn id="76" idx="3"/>
            <a:endCxn id="64" idx="7"/>
          </p:cNvCxnSpPr>
          <p:nvPr/>
        </p:nvCxnSpPr>
        <p:spPr>
          <a:xfrm flipH="1">
            <a:off x="5941647" y="3594363"/>
            <a:ext cx="361029" cy="597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BAD44C4-6D3D-4EC8-A29A-726901D7FC4C}"/>
              </a:ext>
            </a:extLst>
          </p:cNvPr>
          <p:cNvCxnSpPr>
            <a:cxnSpLocks/>
            <a:stCxn id="76" idx="5"/>
            <a:endCxn id="70" idx="1"/>
          </p:cNvCxnSpPr>
          <p:nvPr/>
        </p:nvCxnSpPr>
        <p:spPr>
          <a:xfrm>
            <a:off x="6804554" y="3594363"/>
            <a:ext cx="363686" cy="597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4CF38883-82FA-44B2-9266-C91E76F2147A}"/>
              </a:ext>
            </a:extLst>
          </p:cNvPr>
          <p:cNvCxnSpPr>
            <a:cxnSpLocks/>
            <a:stCxn id="64" idx="3"/>
            <a:endCxn id="2" idx="7"/>
          </p:cNvCxnSpPr>
          <p:nvPr/>
        </p:nvCxnSpPr>
        <p:spPr>
          <a:xfrm flipH="1">
            <a:off x="5062373" y="4693575"/>
            <a:ext cx="377396" cy="61755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255F0A8D-DA84-42B8-BFF3-08B4EB4CADC2}"/>
              </a:ext>
            </a:extLst>
          </p:cNvPr>
          <p:cNvCxnSpPr>
            <a:cxnSpLocks/>
            <a:stCxn id="58" idx="1"/>
            <a:endCxn id="64" idx="5"/>
          </p:cNvCxnSpPr>
          <p:nvPr/>
        </p:nvCxnSpPr>
        <p:spPr>
          <a:xfrm flipH="1" flipV="1">
            <a:off x="5941647" y="4693575"/>
            <a:ext cx="285785" cy="6199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D02F9127-0837-40CF-B17B-DF717773DA3B}"/>
              </a:ext>
            </a:extLst>
          </p:cNvPr>
          <p:cNvCxnSpPr>
            <a:cxnSpLocks/>
            <a:stCxn id="94" idx="3"/>
            <a:endCxn id="82" idx="7"/>
          </p:cNvCxnSpPr>
          <p:nvPr/>
        </p:nvCxnSpPr>
        <p:spPr>
          <a:xfrm flipH="1">
            <a:off x="8369520" y="4703509"/>
            <a:ext cx="360042" cy="6136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AAAC4A9C-D8F8-49C0-9728-576887614A15}"/>
              </a:ext>
            </a:extLst>
          </p:cNvPr>
          <p:cNvCxnSpPr>
            <a:cxnSpLocks/>
            <a:stCxn id="94" idx="5"/>
            <a:endCxn id="88" idx="1"/>
          </p:cNvCxnSpPr>
          <p:nvPr/>
        </p:nvCxnSpPr>
        <p:spPr>
          <a:xfrm>
            <a:off x="9231440" y="4703509"/>
            <a:ext cx="284661" cy="60326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B05B2B32-E99B-4B07-96B0-83E1A5DEF145}"/>
              </a:ext>
            </a:extLst>
          </p:cNvPr>
          <p:cNvCxnSpPr>
            <a:cxnSpLocks/>
            <a:stCxn id="106" idx="3"/>
            <a:endCxn id="94" idx="7"/>
          </p:cNvCxnSpPr>
          <p:nvPr/>
        </p:nvCxnSpPr>
        <p:spPr>
          <a:xfrm flipH="1">
            <a:off x="9231440" y="3587144"/>
            <a:ext cx="287936" cy="6144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CDC45FD7-4FC4-41B8-BA4F-706929565823}"/>
              </a:ext>
            </a:extLst>
          </p:cNvPr>
          <p:cNvCxnSpPr>
            <a:cxnSpLocks/>
            <a:stCxn id="106" idx="5"/>
            <a:endCxn id="100" idx="1"/>
          </p:cNvCxnSpPr>
          <p:nvPr/>
        </p:nvCxnSpPr>
        <p:spPr>
          <a:xfrm>
            <a:off x="10021254" y="3587144"/>
            <a:ext cx="282510" cy="60887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C20A8C87-5D36-48B7-8FEF-EA8B347CC4BF}"/>
              </a:ext>
            </a:extLst>
          </p:cNvPr>
          <p:cNvCxnSpPr>
            <a:cxnSpLocks/>
            <a:stCxn id="112" idx="5"/>
            <a:endCxn id="106" idx="1"/>
          </p:cNvCxnSpPr>
          <p:nvPr/>
        </p:nvCxnSpPr>
        <p:spPr>
          <a:xfrm>
            <a:off x="8359995" y="2478623"/>
            <a:ext cx="1159381" cy="60664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>
            <a:extLst>
              <a:ext uri="{FF2B5EF4-FFF2-40B4-BE49-F238E27FC236}">
                <a16:creationId xmlns:a16="http://schemas.microsoft.com/office/drawing/2014/main" id="{B5E03AE0-F99E-4BB4-8F7C-754656C7257D}"/>
              </a:ext>
            </a:extLst>
          </p:cNvPr>
          <p:cNvSpPr/>
          <p:nvPr/>
        </p:nvSpPr>
        <p:spPr>
          <a:xfrm>
            <a:off x="5335827" y="4087755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B34A94A3-F36B-4807-BAD4-423837CAC553}"/>
              </a:ext>
            </a:extLst>
          </p:cNvPr>
          <p:cNvSpPr/>
          <p:nvPr/>
        </p:nvSpPr>
        <p:spPr>
          <a:xfrm>
            <a:off x="5257926" y="4364735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46288DB8-C896-4891-B35B-C57849E13D75}"/>
              </a:ext>
            </a:extLst>
          </p:cNvPr>
          <p:cNvSpPr/>
          <p:nvPr/>
        </p:nvSpPr>
        <p:spPr>
          <a:xfrm>
            <a:off x="5612807" y="4719616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DE9EAA2E-B729-4E43-83A8-15C3C0B84101}"/>
              </a:ext>
            </a:extLst>
          </p:cNvPr>
          <p:cNvSpPr/>
          <p:nvPr/>
        </p:nvSpPr>
        <p:spPr>
          <a:xfrm>
            <a:off x="5967688" y="4364735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FD2FE1B-AED5-4FE4-9346-CFB31303DE48}"/>
              </a:ext>
            </a:extLst>
          </p:cNvPr>
          <p:cNvSpPr txBox="1"/>
          <p:nvPr/>
        </p:nvSpPr>
        <p:spPr>
          <a:xfrm>
            <a:off x="5520906" y="4193218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A37D990-66EF-47F6-979B-8B6257B421EE}"/>
              </a:ext>
            </a:extLst>
          </p:cNvPr>
          <p:cNvSpPr/>
          <p:nvPr/>
        </p:nvSpPr>
        <p:spPr>
          <a:xfrm>
            <a:off x="7689915" y="4374669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3566F98-44AE-47E4-A631-2C7619C69EE1}"/>
              </a:ext>
            </a:extLst>
          </p:cNvPr>
          <p:cNvSpPr txBox="1"/>
          <p:nvPr/>
        </p:nvSpPr>
        <p:spPr>
          <a:xfrm>
            <a:off x="2346089" y="5323685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5</a:t>
            </a:r>
            <a:endParaRPr lang="zh-TW" altLang="en-US" sz="6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D43F2C-9F2D-4677-ACD9-D2478651BE50}"/>
              </a:ext>
            </a:extLst>
          </p:cNvPr>
          <p:cNvSpPr txBox="1"/>
          <p:nvPr/>
        </p:nvSpPr>
        <p:spPr>
          <a:xfrm>
            <a:off x="2280241" y="462947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5</a:t>
            </a:r>
            <a:endParaRPr lang="zh-TW" altLang="en-US" sz="6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83F04F-A516-40E3-8DAE-3CF55ADCADA6}"/>
              </a:ext>
            </a:extLst>
          </p:cNvPr>
          <p:cNvSpPr txBox="1"/>
          <p:nvPr/>
        </p:nvSpPr>
        <p:spPr>
          <a:xfrm>
            <a:off x="2308463" y="348787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0979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208 L -0.00117 0.00208 C -0.00143 -0.00764 -0.00156 -0.0176 -0.00195 -0.02709 C -0.00208 -0.0294 -0.00352 -0.03426 -0.0043 -0.03542 C -0.00495 -0.03635 -0.00586 -0.03635 -0.00664 -0.03681 C -0.00768 -0.03959 -0.0082 -0.04329 -0.00977 -0.04514 L -0.01445 -0.0507 C -0.01523 -0.05162 -0.01602 -0.05301 -0.0168 -0.05348 L -0.01914 -0.05487 C -0.02747 -0.05417 -0.03034 -0.05556 -0.03633 -0.05209 C -0.03802 -0.05139 -0.03945 -0.05024 -0.04102 -0.04931 L -0.04336 -0.04792 C -0.04388 -0.04653 -0.04414 -0.04445 -0.04492 -0.04375 C -0.0457 -0.04329 -0.04675 -0.04422 -0.04727 -0.04514 C -0.0487 -0.04769 -0.04935 -0.0507 -0.05039 -0.05348 C -0.05091 -0.05487 -0.05169 -0.05625 -0.05195 -0.05764 C -0.05247 -0.06042 -0.05247 -0.06412 -0.05352 -0.06598 L -0.05586 -0.07014 C -0.05651 -0.07362 -0.05677 -0.07593 -0.0582 -0.07848 C -0.05898 -0.07987 -0.05977 -0.08033 -0.06055 -0.08125 L -0.06836 -0.10209 C -0.06888 -0.10348 -0.06966 -0.10487 -0.06992 -0.10625 C -0.07018 -0.10764 -0.07031 -0.10926 -0.0707 -0.11042 C -0.07135 -0.11227 -0.07227 -0.1132 -0.07305 -0.11459 C -0.07331 -0.11598 -0.07357 -0.1176 -0.07383 -0.11875 C -0.07435 -0.12037 -0.07539 -0.1213 -0.07539 -0.12292 C -0.07552 -0.12408 -0.07448 -0.13241 -0.07383 -0.13403 C -0.07292 -0.13704 -0.0707 -0.14237 -0.0707 -0.14237 C -0.07044 -0.14468 -0.06992 -0.147 -0.06992 -0.14931 C -0.06992 -0.15417 -0.0707 -0.1632 -0.0707 -0.1632 " pathEditMode="relative" ptsTypes="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44 L -0.00039 0.0044 C -0.00351 0.00394 -0.00677 0.00371 -0.00976 0.00301 C -0.01172 0.00232 -0.01341 0.00093 -0.01523 0.00024 C -0.01706 -0.00046 -0.01901 -0.00069 -0.0207 -0.00115 C -0.02187 -0.00162 -0.02291 -0.00208 -0.02383 -0.00254 C -0.02474 -0.00301 -0.02539 -0.00393 -0.02617 -0.00393 C -0.03086 -0.00486 -0.03568 -0.00486 -0.04023 -0.00532 C -0.04271 -0.00578 -0.04492 -0.00625 -0.04726 -0.00671 L -0.12851 -0.00532 C -0.17708 -0.00439 -0.16172 -0.00601 -0.18789 -0.00254 L -0.22226 -0.00393 L -0.26289 -0.00532 C -0.26588 -0.00555 -0.26862 -0.00648 -0.27148 -0.00671 C -0.27786 -0.0074 -0.30286 -0.00926 -0.3082 -0.00949 L -0.3457 -0.00671 C -0.34687 -0.00671 -0.34778 -0.00555 -0.34883 -0.00532 C -0.36081 -0.0037 -0.36653 -0.00393 -0.37851 -0.00393 " pathEditMode="relative" ptsTypes="AAAAAAAAAAAAAAAA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93 L 0.00039 0.00093 C 0.00065 -0.05787 0.00078 -0.11689 0.00117 -0.17546 C 0.0013 -0.20115 0.00169 -0.22638 0.00195 -0.25185 C 0.00221 -0.28842 0.00221 -0.32523 0.00273 -0.36157 C 0.00286 -0.3787 0.00299 -0.36759 0.00429 -0.37685 C 0.00455 -0.37963 0.00468 -0.38263 0.00508 -0.38518 C 0.00547 -0.38819 0.00625 -0.39074 0.00664 -0.39351 C 0.0069 -0.39583 0.00703 -0.39838 0.00742 -0.40046 C 0.01002 -0.41921 0.00599 -0.3868 0.00898 -0.41018 C 0.00924 -0.4125 0.00937 -0.41504 0.00976 -0.41713 C 0.01015 -0.41967 0.0108 -0.42176 0.01133 -0.42407 C 0.01185 -0.42685 0.01224 -0.42986 0.01289 -0.4324 C 0.0138 -0.43726 0.01523 -0.44166 0.01601 -0.44629 C 0.01627 -0.44814 0.0164 -0.45023 0.01679 -0.45185 C 0.01718 -0.45393 0.01784 -0.45555 0.01836 -0.4574 C 0.01888 -0.46018 0.0194 -0.46296 0.01992 -0.46574 L 0.0207 -0.4699 C 0.02096 -0.47129 0.02122 -0.47268 0.02148 -0.47407 C 0.02174 -0.47592 0.02187 -0.47801 0.02226 -0.47963 C 0.02265 -0.48263 0.0233 -0.48518 0.02383 -0.48796 C 0.02409 -0.48935 0.02435 -0.49074 0.02461 -0.49213 C 0.02487 -0.49398 0.02513 -0.49583 0.02539 -0.49768 C 0.02565 -0.5 0.02552 -0.50254 0.02617 -0.50463 C 0.02669 -0.50694 0.02773 -0.50833 0.02851 -0.51018 C 0.03086 -0.52777 0.02773 -0.50601 0.03008 -0.5199 C 0.03034 -0.52176 0.03047 -0.52384 0.03086 -0.52546 C 0.03125 -0.52847 0.0319 -0.53101 0.03242 -0.53379 C 0.03268 -0.53518 0.03294 -0.53657 0.0332 -0.53796 C 0.03437 -0.54652 0.03359 -0.54189 0.03554 -0.55185 L 0.03711 -0.56018 C 0.03737 -0.56157 0.03737 -0.56319 0.03789 -0.56435 C 0.03841 -0.56574 0.03906 -0.56713 0.03945 -0.56851 C 0.0401 -0.57129 0.04049 -0.57407 0.04101 -0.57685 C 0.04127 -0.57824 0.04127 -0.57986 0.04179 -0.58101 C 0.04231 -0.5824 0.04297 -0.58379 0.04336 -0.58518 C 0.04401 -0.58796 0.04388 -0.5912 0.04492 -0.59351 L 0.04804 -0.60185 C 0.0483 -0.60416 0.04843 -0.60671 0.04883 -0.60879 C 0.04896 -0.61041 0.04935 -0.61157 0.04961 -0.61296 C 0.04987 -0.61666 0.05039 -0.62407 0.05039 -0.62407 " pathEditMode="relative" ptsTypes="AAAAAAAAAAAAAAAAAAAAAAAAAAAAAAAAAAAAAAA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8 0.00255 L -0.00118 0.00255 C -0.00313 -0.01296 -0.00209 -0.00602 -0.0043 -0.01829 L -0.00508 -0.02245 L -0.00586 -0.02662 C -0.00612 -0.03079 -0.00664 -0.03495 -0.00664 -0.03912 C -0.00664 -0.07268 -0.00651 -0.07199 -0.00508 -0.09467 C -0.00482 -0.10903 -0.00469 -0.12361 -0.0043 -0.13773 C -0.00417 -0.14676 -0.00352 -0.15532 -0.00352 -0.16412 C -0.00352 -0.17639 -0.00404 -0.18842 -0.0043 -0.20023 C -0.00469 -0.21412 -0.00521 -0.2206 -0.00586 -0.23356 C -0.00482 -0.45463 -0.00443 -0.32477 -0.00586 -0.4419 C -0.00691 -0.51829 -0.00521 -0.48796 -0.00743 -0.52384 C -0.00769 -0.53264 -0.00782 -0.54167 -0.00821 -0.55023 C -0.00847 -0.55532 -0.00951 -0.57153 -0.01055 -0.5794 C -0.01081 -0.58102 -0.01107 -0.58217 -0.01133 -0.58356 C -0.01276 -0.60023 -0.01146 -0.58796 -0.01289 -0.59745 C -0.01329 -0.59954 -0.01394 -0.60509 -0.01446 -0.60717 C -0.01498 -0.60879 -0.01576 -0.60995 -0.01602 -0.61134 C -0.0168 -0.61412 -0.01667 -0.61736 -0.01758 -0.61967 C -0.01862 -0.62245 -0.02019 -0.625 -0.02071 -0.62801 C -0.02097 -0.6294 -0.02123 -0.63102 -0.02149 -0.63217 C -0.02201 -0.63379 -0.02279 -0.63495 -0.02305 -0.63634 C -0.02383 -0.63912 -0.0237 -0.64236 -0.02461 -0.64467 C -0.02722 -0.65139 -0.02592 -0.64745 -0.02774 -0.65717 L -0.02852 -0.66134 C -0.02878 -0.66273 -0.02891 -0.66435 -0.0293 -0.66551 C -0.03386 -0.67754 -0.02852 -0.6625 -0.03164 -0.67384 C -0.03217 -0.67546 -0.03295 -0.67662 -0.03321 -0.67801 C -0.03477 -0.68403 -0.03477 -0.68634 -0.03555 -0.6919 C -0.03581 -0.69352 -0.0362 -0.69467 -0.03633 -0.69606 C -0.03672 -0.69792 -0.03685 -0.7 -0.03711 -0.70162 C -0.03763 -0.70463 -0.03816 -0.70717 -0.03868 -0.70995 C -0.03894 -0.71134 -0.03907 -0.71296 -0.03946 -0.71412 C -0.03998 -0.71551 -0.04037 -0.71713 -0.04102 -0.71829 C -0.0418 -0.71967 -0.04271 -0.72014 -0.04336 -0.72106 C -0.04375 -0.72153 -0.04388 -0.72199 -0.04414 -0.72245 " pathEditMode="relative" ptsTypes="AAAAAAAAAAAAAAAAAAAAAAAAAAAAAAAAAAA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579 L 0.00117 0.00579 C 0.00143 0.02384 0.00143 0.0419 0.00195 0.05995 C 0.00221 0.07014 0.00352 0.09051 0.00352 0.09051 C 0.00326 0.12616 0.00313 0.1618 0.00274 0.19745 C 0.00247 0.20856 0.00195 0.21273 0.00117 0.22245 C 0.00143 0.24792 0.00143 0.27338 0.00195 0.29884 C 0.00195 0.30509 0.00287 0.31319 0.00352 0.31967 C 0.00378 0.32708 0.00391 0.33449 0.0043 0.3419 C 0.00443 0.34606 0.00482 0.35 0.00508 0.3544 C 0.00534 0.36204 0.0056 0.37014 0.00586 0.37801 C 0.0056 0.40486 0.00547 0.43171 0.00508 0.45856 C 0.00495 0.46088 0.0043 0.46296 0.0043 0.46551 C 0.00221 0.50185 0.00456 0.47592 0.00274 0.49606 C 0.00247 0.50579 0.00221 0.51551 0.00195 0.52523 C 0.00169 0.5294 0.0013 0.53333 0.00117 0.53773 C 0.00078 0.54676 0.00065 0.55625 0.00039 0.56551 C 0.00013 0.57199 -0.00013 0.57847 -0.00039 0.58495 C 0.00039 0.71481 0.00039 0.66805 0.00039 0.72523 " pathEditMode="relative" ptsTypes="AAAAAAAAAAAAAAAAAAA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8" grpId="0" animBg="1"/>
      <p:bldP spid="10" grpId="0"/>
      <p:bldP spid="10" grpId="1"/>
      <p:bldP spid="7" grpId="0"/>
      <p:bldP spid="7" grpId="1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EED942B0-FE4C-4641-89CE-AE39176F89C9}"/>
              </a:ext>
            </a:extLst>
          </p:cNvPr>
          <p:cNvGrpSpPr/>
          <p:nvPr/>
        </p:nvGrpSpPr>
        <p:grpSpPr>
          <a:xfrm>
            <a:off x="1781174" y="1711554"/>
            <a:ext cx="1628776" cy="4450556"/>
            <a:chOff x="807243" y="1771650"/>
            <a:chExt cx="1628776" cy="4450556"/>
          </a:xfrm>
        </p:grpSpPr>
        <p:sp>
          <p:nvSpPr>
            <p:cNvPr id="12" name="圓柱形 11">
              <a:extLst>
                <a:ext uri="{FF2B5EF4-FFF2-40B4-BE49-F238E27FC236}">
                  <a16:creationId xmlns:a16="http://schemas.microsoft.com/office/drawing/2014/main" id="{E29AF47E-FE9D-4A11-8B5E-F193EA48B04C}"/>
                </a:ext>
              </a:extLst>
            </p:cNvPr>
            <p:cNvSpPr/>
            <p:nvPr/>
          </p:nvSpPr>
          <p:spPr>
            <a:xfrm>
              <a:off x="807244" y="1771650"/>
              <a:ext cx="1628775" cy="4450556"/>
            </a:xfrm>
            <a:prstGeom prst="can">
              <a:avLst>
                <a:gd name="adj" fmla="val 30263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2444A51-1BA6-46D0-8E02-27670A0DAEA3}"/>
                </a:ext>
              </a:extLst>
            </p:cNvPr>
            <p:cNvSpPr/>
            <p:nvPr/>
          </p:nvSpPr>
          <p:spPr>
            <a:xfrm>
              <a:off x="807243" y="5722143"/>
              <a:ext cx="1628775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61B98C9-9140-46B6-9261-0FF861279FF7}"/>
              </a:ext>
            </a:extLst>
          </p:cNvPr>
          <p:cNvSpPr txBox="1"/>
          <p:nvPr/>
        </p:nvSpPr>
        <p:spPr>
          <a:xfrm>
            <a:off x="10158412" y="38576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5428120-028E-4843-AD83-ED60D0030449}"/>
              </a:ext>
            </a:extLst>
          </p:cNvPr>
          <p:cNvSpPr txBox="1"/>
          <p:nvPr/>
        </p:nvSpPr>
        <p:spPr>
          <a:xfrm>
            <a:off x="7395971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4</a:t>
            </a:r>
            <a:endParaRPr lang="zh-TW" altLang="en-US" sz="60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FF92DEF-9023-4C40-B762-AA59AFDFD318}"/>
              </a:ext>
            </a:extLst>
          </p:cNvPr>
          <p:cNvSpPr txBox="1"/>
          <p:nvPr/>
        </p:nvSpPr>
        <p:spPr>
          <a:xfrm>
            <a:off x="7947177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1</a:t>
            </a:r>
            <a:endParaRPr lang="zh-TW" altLang="en-US" sz="60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BB5434D-B3D0-4801-8D60-AD53F1C8A96D}"/>
              </a:ext>
            </a:extLst>
          </p:cNvPr>
          <p:cNvSpPr txBox="1"/>
          <p:nvPr/>
        </p:nvSpPr>
        <p:spPr>
          <a:xfrm>
            <a:off x="8498383" y="38576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-</a:t>
            </a:r>
            <a:endParaRPr lang="zh-TW" altLang="en-US" sz="60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80656BF-AD8B-4D16-BB60-8B027B5CACD7}"/>
              </a:ext>
            </a:extLst>
          </p:cNvPr>
          <p:cNvSpPr txBox="1"/>
          <p:nvPr/>
        </p:nvSpPr>
        <p:spPr>
          <a:xfrm>
            <a:off x="8895701" y="38576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2</a:t>
            </a:r>
            <a:endParaRPr lang="zh-TW" altLang="en-US" sz="60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9E52AAA-6E46-41B3-B63B-7DEBB4BDCEDA}"/>
              </a:ext>
            </a:extLst>
          </p:cNvPr>
          <p:cNvSpPr txBox="1"/>
          <p:nvPr/>
        </p:nvSpPr>
        <p:spPr>
          <a:xfrm>
            <a:off x="9446907" y="385762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%</a:t>
            </a:r>
            <a:endParaRPr lang="zh-TW" altLang="en-US" sz="6000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A6899D25-DB71-476D-B9E0-8C1478D91E66}"/>
              </a:ext>
            </a:extLst>
          </p:cNvPr>
          <p:cNvSpPr/>
          <p:nvPr/>
        </p:nvSpPr>
        <p:spPr>
          <a:xfrm>
            <a:off x="4456553" y="5207184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D1C82468-9332-4EF1-8CCD-727A30B2180D}"/>
              </a:ext>
            </a:extLst>
          </p:cNvPr>
          <p:cNvSpPr/>
          <p:nvPr/>
        </p:nvSpPr>
        <p:spPr>
          <a:xfrm>
            <a:off x="4378652" y="5484164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80CF851-F7DD-46C0-8469-85F84B36E56D}"/>
              </a:ext>
            </a:extLst>
          </p:cNvPr>
          <p:cNvSpPr/>
          <p:nvPr/>
        </p:nvSpPr>
        <p:spPr>
          <a:xfrm>
            <a:off x="4733533" y="5839045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BEF8498-31E6-424F-898A-53C7510033E8}"/>
              </a:ext>
            </a:extLst>
          </p:cNvPr>
          <p:cNvSpPr/>
          <p:nvPr/>
        </p:nvSpPr>
        <p:spPr>
          <a:xfrm>
            <a:off x="5088414" y="5484164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E5CCC38-BCB1-4B9A-93A6-1D7B76CC7263}"/>
              </a:ext>
            </a:extLst>
          </p:cNvPr>
          <p:cNvSpPr txBox="1"/>
          <p:nvPr/>
        </p:nvSpPr>
        <p:spPr>
          <a:xfrm>
            <a:off x="4641632" y="5312647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4CD493-ABC3-44C0-8BB3-362C72232EF4}"/>
              </a:ext>
            </a:extLst>
          </p:cNvPr>
          <p:cNvSpPr/>
          <p:nvPr/>
        </p:nvSpPr>
        <p:spPr>
          <a:xfrm>
            <a:off x="6123490" y="5209591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849C8B8E-6F29-4EE9-AA53-6E411C3E51F1}"/>
              </a:ext>
            </a:extLst>
          </p:cNvPr>
          <p:cNvSpPr/>
          <p:nvPr/>
        </p:nvSpPr>
        <p:spPr>
          <a:xfrm>
            <a:off x="6045589" y="5486571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2AFEBE78-9F84-44EC-AFC5-3B147A5C1EC8}"/>
              </a:ext>
            </a:extLst>
          </p:cNvPr>
          <p:cNvSpPr/>
          <p:nvPr/>
        </p:nvSpPr>
        <p:spPr>
          <a:xfrm>
            <a:off x="6400470" y="5841452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74D624D2-9DC2-4A5B-9076-D1E6BA066EB3}"/>
              </a:ext>
            </a:extLst>
          </p:cNvPr>
          <p:cNvSpPr/>
          <p:nvPr/>
        </p:nvSpPr>
        <p:spPr>
          <a:xfrm>
            <a:off x="6755351" y="5486571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4109A21-EA98-49DB-956E-4829F6ECC190}"/>
              </a:ext>
            </a:extLst>
          </p:cNvPr>
          <p:cNvSpPr txBox="1"/>
          <p:nvPr/>
        </p:nvSpPr>
        <p:spPr>
          <a:xfrm>
            <a:off x="6308569" y="5315054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0B56E621-FC3C-48A5-ACFA-68DD6FE7ECC6}"/>
              </a:ext>
            </a:extLst>
          </p:cNvPr>
          <p:cNvGrpSpPr/>
          <p:nvPr/>
        </p:nvGrpSpPr>
        <p:grpSpPr>
          <a:xfrm>
            <a:off x="6986397" y="4087755"/>
            <a:ext cx="865564" cy="787663"/>
            <a:chOff x="5411411" y="2222897"/>
            <a:chExt cx="1071563" cy="975122"/>
          </a:xfrm>
        </p:grpSpPr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010752AD-F09B-4074-BFE8-EEEBDB0585D5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B43ACCB7-D5B9-44AB-9207-0DBD0417F761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EE19A0E7-7E3A-471F-9789-AA8C2051B4C6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7599CCA5-A051-4919-BCBF-0B562B1B9EBE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EF93B37E-710D-4576-B644-A43992F48FF4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5</a:t>
              </a:r>
              <a:endParaRPr lang="zh-TW" altLang="en-US" sz="2800" dirty="0"/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4387DEF-D659-4B54-A85C-DA2A185FC58C}"/>
              </a:ext>
            </a:extLst>
          </p:cNvPr>
          <p:cNvGrpSpPr/>
          <p:nvPr/>
        </p:nvGrpSpPr>
        <p:grpSpPr>
          <a:xfrm>
            <a:off x="6120833" y="2988543"/>
            <a:ext cx="865564" cy="787663"/>
            <a:chOff x="5411411" y="2222897"/>
            <a:chExt cx="1071563" cy="975122"/>
          </a:xfrm>
        </p:grpSpPr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AE0003A1-0D19-4EA8-81A2-7558B778CB7E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21A38671-FAE5-428E-93D9-624F42533E43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1F88EEAA-D433-42CF-82E6-88CE34930FA3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CB2995FC-8686-4294-ACEB-E281D9BC11F9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A5B9DB35-B4F4-47C7-ACD9-C1489D59C7DA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/</a:t>
              </a:r>
              <a:endParaRPr lang="zh-TW" altLang="en-US" sz="2800" dirty="0"/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3616B3C-9032-4637-91B3-7357F97F18D4}"/>
              </a:ext>
            </a:extLst>
          </p:cNvPr>
          <p:cNvGrpSpPr/>
          <p:nvPr/>
        </p:nvGrpSpPr>
        <p:grpSpPr>
          <a:xfrm>
            <a:off x="7685799" y="5213198"/>
            <a:ext cx="865564" cy="787663"/>
            <a:chOff x="5411411" y="2222897"/>
            <a:chExt cx="1071563" cy="975122"/>
          </a:xfrm>
        </p:grpSpPr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BF911686-B93D-49B0-B912-2238C8D33900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1E1E70B7-33B8-4E4D-987E-0DC3E22EBE2E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3B179452-EF0A-418E-987F-F70D48ED5F71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C24746C1-9837-4441-B19D-BFE303CF4B4B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34AE33E1-B7C5-4568-97A3-613BE2915CB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F209C517-6B03-4DD4-B3E6-2FC5251D6D5B}"/>
              </a:ext>
            </a:extLst>
          </p:cNvPr>
          <p:cNvGrpSpPr/>
          <p:nvPr/>
        </p:nvGrpSpPr>
        <p:grpSpPr>
          <a:xfrm>
            <a:off x="9334258" y="5202834"/>
            <a:ext cx="865564" cy="787663"/>
            <a:chOff x="5411411" y="2222897"/>
            <a:chExt cx="1071563" cy="975122"/>
          </a:xfrm>
        </p:grpSpPr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B80595C5-CB3D-49E3-B9F2-FB8F7450D0EC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A0164270-720D-41A8-9FB8-1C8DDE458B46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B9D09C86-68D6-4CEE-830E-03D7C3B6897A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7BE05038-D7C8-4E28-BEA7-9BF50E670799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77FD1B31-053C-4409-AA0B-8920D90F570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1</a:t>
              </a:r>
              <a:endParaRPr lang="zh-TW" altLang="en-US" sz="2800" dirty="0"/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B1D438F-541A-44ED-8054-197156D0F81C}"/>
              </a:ext>
            </a:extLst>
          </p:cNvPr>
          <p:cNvGrpSpPr/>
          <p:nvPr/>
        </p:nvGrpSpPr>
        <p:grpSpPr>
          <a:xfrm>
            <a:off x="8547719" y="4097689"/>
            <a:ext cx="865564" cy="787663"/>
            <a:chOff x="5411411" y="2222897"/>
            <a:chExt cx="1071563" cy="975122"/>
          </a:xfrm>
        </p:grpSpPr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92F953FD-3B0B-4389-9F66-6D5EC55AC883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716075A8-FB99-4B45-9767-23ECF20FB73A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0574FDCD-E294-4FD1-B6FA-C082E2C2B0E2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374DFD85-1BC2-41DD-9F17-72AEFA86B9FA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EA955BFE-22E7-4EC4-B349-7FAE7FFF6135}"/>
                </a:ext>
              </a:extLst>
            </p:cNvPr>
            <p:cNvSpPr txBox="1"/>
            <p:nvPr/>
          </p:nvSpPr>
          <p:spPr>
            <a:xfrm>
              <a:off x="5772354" y="2329876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88EA1371-A9E6-4F52-B610-41B236F53229}"/>
              </a:ext>
            </a:extLst>
          </p:cNvPr>
          <p:cNvGrpSpPr/>
          <p:nvPr/>
        </p:nvGrpSpPr>
        <p:grpSpPr>
          <a:xfrm>
            <a:off x="10121921" y="4092079"/>
            <a:ext cx="865564" cy="787663"/>
            <a:chOff x="5411411" y="2222897"/>
            <a:chExt cx="1071563" cy="975122"/>
          </a:xfrm>
        </p:grpSpPr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A1BF35A5-24B1-47F4-852F-D24E8E9B1B9E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1682CE57-5D11-41A6-9D42-42E43A6893F4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826289C6-AC39-4B76-8FB7-339DFCF9BDC2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>
              <a:extLst>
                <a:ext uri="{FF2B5EF4-FFF2-40B4-BE49-F238E27FC236}">
                  <a16:creationId xmlns:a16="http://schemas.microsoft.com/office/drawing/2014/main" id="{E879AD72-D087-46B4-9937-C4F93D0D6BB4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3D2F6E8-D0E2-4CE1-9BBC-644EF7400DE3}"/>
                </a:ext>
              </a:extLst>
            </p:cNvPr>
            <p:cNvSpPr txBox="1"/>
            <p:nvPr/>
          </p:nvSpPr>
          <p:spPr>
            <a:xfrm>
              <a:off x="5736979" y="2353460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2</a:t>
              </a:r>
              <a:endParaRPr lang="zh-TW" altLang="en-US" sz="2800" dirty="0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1778C896-2E1B-449C-80AD-ECB5F739E33F}"/>
              </a:ext>
            </a:extLst>
          </p:cNvPr>
          <p:cNvGrpSpPr/>
          <p:nvPr/>
        </p:nvGrpSpPr>
        <p:grpSpPr>
          <a:xfrm>
            <a:off x="9337533" y="2981324"/>
            <a:ext cx="865564" cy="787663"/>
            <a:chOff x="5411411" y="2222897"/>
            <a:chExt cx="1071563" cy="975122"/>
          </a:xfrm>
        </p:grpSpPr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E7E569CB-4575-4344-8301-05F0B030D89B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7CA6A6D5-F4E9-4B42-A415-34C9897DE8DA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F2626A4B-90A4-4F79-882F-3FFD93477764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482B0A32-B3BD-42B7-A282-81A43B4E82C8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1B1628B1-E0B3-48AD-BFD9-55ADC906F370}"/>
                </a:ext>
              </a:extLst>
            </p:cNvPr>
            <p:cNvSpPr txBox="1"/>
            <p:nvPr/>
          </p:nvSpPr>
          <p:spPr>
            <a:xfrm>
              <a:off x="5689811" y="2341668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%</a:t>
              </a:r>
              <a:endParaRPr lang="zh-TW" altLang="en-US" sz="2800" dirty="0"/>
            </a:p>
          </p:txBody>
        </p: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C01BABA2-7572-4D45-87BA-2160973A0870}"/>
              </a:ext>
            </a:extLst>
          </p:cNvPr>
          <p:cNvGrpSpPr/>
          <p:nvPr/>
        </p:nvGrpSpPr>
        <p:grpSpPr>
          <a:xfrm>
            <a:off x="7676274" y="1872803"/>
            <a:ext cx="865564" cy="787663"/>
            <a:chOff x="5411411" y="2222897"/>
            <a:chExt cx="1071563" cy="975122"/>
          </a:xfrm>
        </p:grpSpPr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BC22BB23-EEE0-45C5-81AC-4D368B08A4E1}"/>
                </a:ext>
              </a:extLst>
            </p:cNvPr>
            <p:cNvSpPr/>
            <p:nvPr/>
          </p:nvSpPr>
          <p:spPr>
            <a:xfrm>
              <a:off x="5507852" y="2222897"/>
              <a:ext cx="878681" cy="8786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DCDD6D31-DEC7-414E-AEF0-8ABE25B9C39B}"/>
                </a:ext>
              </a:extLst>
            </p:cNvPr>
            <p:cNvSpPr/>
            <p:nvPr/>
          </p:nvSpPr>
          <p:spPr>
            <a:xfrm>
              <a:off x="5411411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29B36DD6-5AEA-4BBE-B7A2-3068A4473E2F}"/>
                </a:ext>
              </a:extLst>
            </p:cNvPr>
            <p:cNvSpPr/>
            <p:nvPr/>
          </p:nvSpPr>
          <p:spPr>
            <a:xfrm>
              <a:off x="5850751" y="3005137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2ACEA57B-8469-470E-B55E-E02396FD54A1}"/>
                </a:ext>
              </a:extLst>
            </p:cNvPr>
            <p:cNvSpPr/>
            <p:nvPr/>
          </p:nvSpPr>
          <p:spPr>
            <a:xfrm>
              <a:off x="6290092" y="2565796"/>
              <a:ext cx="192882" cy="1928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AAFF46F1-EF90-4E06-861E-F84FC8E3F5C7}"/>
                </a:ext>
              </a:extLst>
            </p:cNvPr>
            <p:cNvSpPr txBox="1"/>
            <p:nvPr/>
          </p:nvSpPr>
          <p:spPr>
            <a:xfrm>
              <a:off x="5772354" y="2329876"/>
              <a:ext cx="373261" cy="64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-</a:t>
              </a:r>
              <a:endParaRPr lang="zh-TW" altLang="en-US" sz="2800" dirty="0"/>
            </a:p>
          </p:txBody>
        </p:sp>
      </p:grp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5077185-38E5-4063-9DFE-ABEBF4A3FAE6}"/>
              </a:ext>
            </a:extLst>
          </p:cNvPr>
          <p:cNvCxnSpPr>
            <a:cxnSpLocks/>
            <a:stCxn id="112" idx="3"/>
            <a:endCxn id="76" idx="7"/>
          </p:cNvCxnSpPr>
          <p:nvPr/>
        </p:nvCxnSpPr>
        <p:spPr>
          <a:xfrm flipH="1">
            <a:off x="6804554" y="2478623"/>
            <a:ext cx="1053563" cy="6138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8452E0FE-A62B-49A8-AB90-6532E85F236F}"/>
              </a:ext>
            </a:extLst>
          </p:cNvPr>
          <p:cNvCxnSpPr>
            <a:cxnSpLocks/>
            <a:stCxn id="76" idx="3"/>
            <a:endCxn id="64" idx="7"/>
          </p:cNvCxnSpPr>
          <p:nvPr/>
        </p:nvCxnSpPr>
        <p:spPr>
          <a:xfrm flipH="1">
            <a:off x="5941647" y="3594363"/>
            <a:ext cx="361029" cy="597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BAD44C4-6D3D-4EC8-A29A-726901D7FC4C}"/>
              </a:ext>
            </a:extLst>
          </p:cNvPr>
          <p:cNvCxnSpPr>
            <a:cxnSpLocks/>
            <a:stCxn id="76" idx="5"/>
            <a:endCxn id="70" idx="1"/>
          </p:cNvCxnSpPr>
          <p:nvPr/>
        </p:nvCxnSpPr>
        <p:spPr>
          <a:xfrm>
            <a:off x="6804554" y="3594363"/>
            <a:ext cx="363686" cy="597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4CF38883-82FA-44B2-9266-C91E76F2147A}"/>
              </a:ext>
            </a:extLst>
          </p:cNvPr>
          <p:cNvCxnSpPr>
            <a:cxnSpLocks/>
            <a:stCxn id="64" idx="3"/>
            <a:endCxn id="2" idx="7"/>
          </p:cNvCxnSpPr>
          <p:nvPr/>
        </p:nvCxnSpPr>
        <p:spPr>
          <a:xfrm flipH="1">
            <a:off x="5062373" y="4693575"/>
            <a:ext cx="377396" cy="61755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255F0A8D-DA84-42B8-BFF3-08B4EB4CADC2}"/>
              </a:ext>
            </a:extLst>
          </p:cNvPr>
          <p:cNvCxnSpPr>
            <a:cxnSpLocks/>
            <a:stCxn id="58" idx="1"/>
            <a:endCxn id="64" idx="5"/>
          </p:cNvCxnSpPr>
          <p:nvPr/>
        </p:nvCxnSpPr>
        <p:spPr>
          <a:xfrm flipH="1" flipV="1">
            <a:off x="5941647" y="4693575"/>
            <a:ext cx="285785" cy="6199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D02F9127-0837-40CF-B17B-DF717773DA3B}"/>
              </a:ext>
            </a:extLst>
          </p:cNvPr>
          <p:cNvCxnSpPr>
            <a:cxnSpLocks/>
            <a:stCxn id="94" idx="3"/>
            <a:endCxn id="82" idx="7"/>
          </p:cNvCxnSpPr>
          <p:nvPr/>
        </p:nvCxnSpPr>
        <p:spPr>
          <a:xfrm flipH="1">
            <a:off x="8369520" y="4703509"/>
            <a:ext cx="360042" cy="6136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AAAC4A9C-D8F8-49C0-9728-576887614A15}"/>
              </a:ext>
            </a:extLst>
          </p:cNvPr>
          <p:cNvCxnSpPr>
            <a:cxnSpLocks/>
            <a:stCxn id="94" idx="5"/>
            <a:endCxn id="88" idx="1"/>
          </p:cNvCxnSpPr>
          <p:nvPr/>
        </p:nvCxnSpPr>
        <p:spPr>
          <a:xfrm>
            <a:off x="9231440" y="4703509"/>
            <a:ext cx="284661" cy="60326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B05B2B32-E99B-4B07-96B0-83E1A5DEF145}"/>
              </a:ext>
            </a:extLst>
          </p:cNvPr>
          <p:cNvCxnSpPr>
            <a:cxnSpLocks/>
            <a:stCxn id="106" idx="3"/>
            <a:endCxn id="94" idx="7"/>
          </p:cNvCxnSpPr>
          <p:nvPr/>
        </p:nvCxnSpPr>
        <p:spPr>
          <a:xfrm flipH="1">
            <a:off x="9231440" y="3587144"/>
            <a:ext cx="287936" cy="6144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CDC45FD7-4FC4-41B8-BA4F-706929565823}"/>
              </a:ext>
            </a:extLst>
          </p:cNvPr>
          <p:cNvCxnSpPr>
            <a:cxnSpLocks/>
            <a:stCxn id="106" idx="5"/>
            <a:endCxn id="100" idx="1"/>
          </p:cNvCxnSpPr>
          <p:nvPr/>
        </p:nvCxnSpPr>
        <p:spPr>
          <a:xfrm>
            <a:off x="10021254" y="3587144"/>
            <a:ext cx="282510" cy="60887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C20A8C87-5D36-48B7-8FEF-EA8B347CC4BF}"/>
              </a:ext>
            </a:extLst>
          </p:cNvPr>
          <p:cNvCxnSpPr>
            <a:cxnSpLocks/>
            <a:stCxn id="112" idx="5"/>
            <a:endCxn id="106" idx="1"/>
          </p:cNvCxnSpPr>
          <p:nvPr/>
        </p:nvCxnSpPr>
        <p:spPr>
          <a:xfrm>
            <a:off x="8359995" y="2478623"/>
            <a:ext cx="1159381" cy="60664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>
            <a:extLst>
              <a:ext uri="{FF2B5EF4-FFF2-40B4-BE49-F238E27FC236}">
                <a16:creationId xmlns:a16="http://schemas.microsoft.com/office/drawing/2014/main" id="{B5E03AE0-F99E-4BB4-8F7C-754656C7257D}"/>
              </a:ext>
            </a:extLst>
          </p:cNvPr>
          <p:cNvSpPr/>
          <p:nvPr/>
        </p:nvSpPr>
        <p:spPr>
          <a:xfrm>
            <a:off x="5335827" y="4087755"/>
            <a:ext cx="709762" cy="709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B34A94A3-F36B-4807-BAD4-423837CAC553}"/>
              </a:ext>
            </a:extLst>
          </p:cNvPr>
          <p:cNvSpPr/>
          <p:nvPr/>
        </p:nvSpPr>
        <p:spPr>
          <a:xfrm>
            <a:off x="5257926" y="4364735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46288DB8-C896-4891-B35B-C57849E13D75}"/>
              </a:ext>
            </a:extLst>
          </p:cNvPr>
          <p:cNvSpPr/>
          <p:nvPr/>
        </p:nvSpPr>
        <p:spPr>
          <a:xfrm>
            <a:off x="5612807" y="4719616"/>
            <a:ext cx="155802" cy="155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DE9EAA2E-B729-4E43-83A8-15C3C0B84101}"/>
              </a:ext>
            </a:extLst>
          </p:cNvPr>
          <p:cNvSpPr/>
          <p:nvPr/>
        </p:nvSpPr>
        <p:spPr>
          <a:xfrm>
            <a:off x="5967688" y="4364735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FD2FE1B-AED5-4FE4-9346-CFB31303DE48}"/>
              </a:ext>
            </a:extLst>
          </p:cNvPr>
          <p:cNvSpPr txBox="1"/>
          <p:nvPr/>
        </p:nvSpPr>
        <p:spPr>
          <a:xfrm>
            <a:off x="5520906" y="4193218"/>
            <a:ext cx="30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A37D990-66EF-47F6-979B-8B6257B421EE}"/>
              </a:ext>
            </a:extLst>
          </p:cNvPr>
          <p:cNvSpPr/>
          <p:nvPr/>
        </p:nvSpPr>
        <p:spPr>
          <a:xfrm>
            <a:off x="6830595" y="3261972"/>
            <a:ext cx="155802" cy="1558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1011F6E-E755-439C-AF4B-73C2BF52EB59}"/>
              </a:ext>
            </a:extLst>
          </p:cNvPr>
          <p:cNvSpPr txBox="1"/>
          <p:nvPr/>
        </p:nvSpPr>
        <p:spPr>
          <a:xfrm>
            <a:off x="2317970" y="530525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608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185 L -0.00039 0.00185 C -0.00091 -0.00232 -0.00131 -0.00672 -0.00196 -0.01065 C -0.00209 -0.01227 -0.00222 -0.01366 -0.00274 -0.01482 C -0.00716 -0.02917 -0.00482 -0.01806 -0.00651 -0.02732 L -0.00196 -0.03982 C -0.00144 -0.04121 -0.00118 -0.04306 -0.00039 -0.04398 L 0.00429 -0.04954 C 0.00729 -0.05741 0.00429 -0.05116 0.0082 -0.0551 C 0.00989 -0.05695 0.01119 -0.05973 0.01289 -0.06065 C 0.01445 -0.06158 0.01627 -0.06181 0.01757 -0.06343 C 0.01836 -0.06435 0.01914 -0.06574 0.01992 -0.06621 C 0.02148 -0.0676 0.0233 -0.06736 0.02461 -0.06898 C 0.02539 -0.06991 0.02617 -0.07107 0.02695 -0.07176 C 0.02773 -0.07246 0.02864 -0.07246 0.02929 -0.07315 C 0.03099 -0.075 0.03229 -0.07778 0.03398 -0.07871 C 0.03476 -0.07917 0.03567 -0.0794 0.03632 -0.0801 C 0.03802 -0.08195 0.03945 -0.0838 0.04101 -0.08565 C 0.04179 -0.08658 0.04257 -0.08797 0.04336 -0.08843 C 0.04661 -0.09051 0.04505 -0.08912 0.04804 -0.0926 C 0.05182 -0.10278 0.04648 -0.09051 0.05429 -0.09954 C 0.05586 -0.10139 0.05729 -0.10417 0.05898 -0.1051 C 0.05976 -0.10556 0.06067 -0.10602 0.06132 -0.10648 C 0.06744 -0.11204 0.06015 -0.10718 0.06601 -0.11065 C 0.06979 -0.12084 0.06445 -0.10857 0.07226 -0.1176 L 0.07695 -0.12315 C 0.07799 -0.12176 0.07929 -0.12084 0.08007 -0.11898 C 0.08515 -0.10903 0.08125 -0.1132 0.08554 -0.10648 C 0.08632 -0.10556 0.08698 -0.1044 0.08789 -0.10371 C 0.08945 -0.10301 0.09101 -0.10301 0.09257 -0.10232 C 0.09388 -0.10209 0.09518 -0.10139 0.09648 -0.10093 C 0.10429 -0.10209 0.10442 -0.10116 0.10976 -0.10371 C 0.11054 -0.10417 0.11146 -0.1044 0.11211 -0.1051 C 0.1138 -0.10695 0.11679 -0.11065 0.11679 -0.11065 C 0.1207 -0.12107 0.1181 -0.11968 0.12382 -0.1176 C 0.12864 -0.11343 0.12604 -0.11598 0.13164 -0.10926 C 0.13242 -0.10834 0.13307 -0.10718 0.13398 -0.10648 C 0.13554 -0.10556 0.13737 -0.10556 0.13867 -0.10371 C 0.14427 -0.09723 0.14153 -0.09908 0.14648 -0.09676 C 0.14804 -0.09491 0.14948 -0.09236 0.15117 -0.09121 C 0.15195 -0.09074 0.15286 -0.09051 0.15351 -0.08982 C 0.15442 -0.08912 0.15507 -0.08797 0.15586 -0.08704 C 0.15664 -0.08658 0.15755 -0.08635 0.1582 -0.08565 C 0.15911 -0.08496 0.15976 -0.08357 0.16054 -0.08287 C 0.16445 -0.07986 0.16484 -0.08079 0.16836 -0.07871 C 0.16992 -0.07801 0.17174 -0.07778 0.17304 -0.07593 C 0.17382 -0.075 0.17461 -0.07385 0.17539 -0.07315 C 0.17695 -0.07199 0.17877 -0.07223 0.18007 -0.07037 L 0.18476 -0.06482 C 0.18737 -0.05787 0.18489 -0.06273 0.18867 -0.05926 C 0.18958 -0.05857 0.19023 -0.05718 0.19101 -0.05648 C 0.19257 -0.05533 0.19414 -0.05463 0.1957 -0.05371 L 0.20273 -0.04954 L 0.20976 -0.04537 L 0.21211 -0.04398 C 0.21159 -0.04121 0.21172 -0.03773 0.21054 -0.03565 C 0.20885 -0.03264 0.20768 -0.03125 0.20664 -0.02732 C 0.20625 -0.02616 0.20625 -0.02454 0.20586 -0.02315 C 0.20143 -0.00903 0.20377 -0.02014 0.20195 -0.01065 C 0.20221 -0.00602 0.20234 -0.00139 0.20273 0.00324 C 0.20286 0.00463 0.20312 0.00602 0.20351 0.0074 C 0.20416 0.00902 0.20507 0.01018 0.20586 0.01157 C 0.20612 0.01296 0.20612 0.01458 0.20664 0.01574 C 0.20729 0.0169 0.20846 0.0169 0.20898 0.01852 C 0.21367 0.03171 0.20755 0.02315 0.21289 0.02963 C 0.21419 0.03634 0.21419 0.03426 0.21289 0.0449 C 0.2125 0.04768 0.21224 0.05069 0.21132 0.05324 C 0.2108 0.05463 0.21015 0.05578 0.20976 0.0574 C 0.20911 0.05995 0.20872 0.06296 0.2082 0.06574 C 0.20794 0.06713 0.20794 0.06852 0.20742 0.0699 C 0.2069 0.07129 0.20625 0.07245 0.20586 0.07407 C 0.20547 0.07523 0.20547 0.07685 0.20507 0.07824 C 0.20416 0.08102 0.2026 0.08333 0.20195 0.08657 C 0.20169 0.08796 0.20156 0.08935 0.20117 0.09074 L 0.19648 0.10324 C 0.19596 0.10463 0.19518 0.10578 0.19492 0.1074 C 0.19466 0.10879 0.19453 0.11018 0.19414 0.11157 C 0.19114 0.12222 0.19375 0.10926 0.19179 0.1199 C 0.18945 0.11944 0.18698 0.11967 0.18476 0.11852 C 0.18294 0.11736 0.18164 0.11481 0.18007 0.11296 C 0.17929 0.11203 0.17864 0.11041 0.17773 0.11018 L 0.17226 0.10879 C 0.15221 0.11088 0.1651 0.10764 0.15742 0.11157 C 0.15625 0.11203 0.15325 0.11319 0.15195 0.11435 C 0.15117 0.11504 0.15039 0.1162 0.14961 0.11713 C 0.14909 0.11852 0.14869 0.1199 0.14804 0.12129 C 0.14583 0.12592 0.14388 0.12662 0.14257 0.13379 L 0.14023 0.14629 C 0.13997 0.14768 0.13971 0.14884 0.13945 0.15046 L 0.13867 0.15602 C 0.13893 0.16527 0.13906 0.17453 0.13945 0.18379 C 0.13958 0.18518 0.13984 0.18657 0.14023 0.18796 C 0.14062 0.18935 0.14114 0.19097 0.14179 0.19213 C 0.14244 0.19282 0.14349 0.19282 0.14414 0.19352 C 0.15026 0.19884 0.14297 0.19398 0.14882 0.19768 C 0.14987 0.20023 0.15156 0.20254 0.14961 0.20602 C 0.14909 0.20694 0.14804 0.20648 0.14726 0.2074 C 0.1457 0.20902 0.14414 0.21111 0.14257 0.21296 L 0.14023 0.21574 C 0.13971 0.21713 0.13932 0.21852 0.13867 0.2199 C 0.13802 0.22106 0.13698 0.22129 0.13632 0.22268 C 0.1358 0.22361 0.13593 0.22546 0.13554 0.22685 C 0.13463 0.22963 0.13346 0.2324 0.13242 0.23518 L 0.12929 0.24352 C 0.12877 0.2449 0.12812 0.24606 0.12773 0.24768 C 0.12721 0.25046 0.12708 0.25347 0.12617 0.25602 C 0.12565 0.2574 0.125 0.25856 0.12461 0.26018 C 0.12396 0.26273 0.12356 0.26574 0.12304 0.26852 C 0.12278 0.2699 0.12252 0.27106 0.12226 0.27268 C 0.122 0.27453 0.12213 0.27662 0.12148 0.27824 C 0.12096 0.27963 0.11992 0.28009 0.11914 0.28102 L 0.11211 0.27685 L 0.10976 0.27546 C 0.10898 0.275 0.10833 0.2743 0.10742 0.27407 L 0.10273 0.27268 C 0.09856 0.27315 0.0944 0.27291 0.09023 0.27407 C 0.08867 0.2743 0.08698 0.275 0.08554 0.27685 L 0.08086 0.2824 C 0.08021 0.28565 0.08007 0.28796 0.07851 0.29074 C 0.07786 0.2919 0.07695 0.29259 0.07617 0.29352 C 0.07422 0.30393 0.07695 0.29097 0.07382 0.30185 C 0.07356 0.30301 0.07343 0.30463 0.07304 0.30602 C 0.07265 0.3074 0.072 0.30856 0.07148 0.31018 C 0.06836 0.32152 0.07369 0.30648 0.06914 0.31852 C 0.06888 0.32037 0.06875 0.32222 0.06836 0.32407 C 0.06823 0.32546 0.06757 0.32662 0.06757 0.32824 C 0.06757 0.33009 0.0681 0.33194 0.06836 0.33379 C 0.07018 0.34421 0.06953 0.34074 0.07304 0.35046 L 0.07461 0.35463 C 0.07513 0.35602 0.07591 0.35717 0.07617 0.35879 C 0.0776 0.36597 0.07604 0.36018 0.07929 0.36713 C 0.07994 0.36828 0.08007 0.37037 0.08086 0.37129 C 0.08229 0.37268 0.08398 0.37315 0.08554 0.37407 L 0.08789 0.37546 C 0.08867 0.37592 0.08945 0.37662 0.09023 0.37685 L 0.09804 0.37824 C 0.10169 0.37777 0.10547 0.37824 0.10898 0.37685 C 0.1108 0.37592 0.11367 0.37129 0.11367 0.37129 C 0.11419 0.3699 0.11458 0.36805 0.11523 0.36713 C 0.11666 0.36481 0.11992 0.36157 0.11992 0.36157 C 0.12044 0.36018 0.12083 0.35856 0.12148 0.3574 C 0.12213 0.35602 0.1233 0.35602 0.12382 0.35463 C 0.12474 0.35208 0.12448 0.34861 0.12539 0.34629 L 0.12695 0.34213 C 0.12721 0.3375 0.12734 0.33264 0.12773 0.32824 C 0.12786 0.32662 0.12851 0.32407 0.12851 0.32407 " pathEditMode="relative" ptsTypes="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01 L 0.00104 0.00301 L -0.00755 0.0044 C -0.0112 0.00487 -0.01498 0.0051 -0.01849 0.00579 C -0.01992 0.00602 -0.0211 0.00672 -0.0224 0.00718 C -0.02826 0.00857 -0.03776 0.00973 -0.04271 0.00996 L -0.11927 0.01135 C -0.16771 0.01505 -0.11237 0.01135 -0.21849 0.01135 C -0.22461 0.01135 -0.26836 0.01366 -0.2763 0.01412 L -0.32083 0.01274 C -0.32305 0.0125 -0.325 0.01158 -0.32708 0.01135 C -0.33125 0.01065 -0.33542 0.01042 -0.33958 0.00996 L -0.3763 0.01135 C -0.37722 0.01135 -0.37787 0.01227 -0.37865 0.01274 C -0.37995 0.0132 -0.38138 0.01343 -0.38255 0.01412 C -0.38347 0.01436 -0.38412 0.01505 -0.3849 0.01551 C -0.39323 0.01875 -0.38672 0.01505 -0.39193 0.01829 C -0.39492 0.02593 -0.39193 0.01968 -0.39583 0.02385 C -0.39753 0.02547 -0.40052 0.0294 -0.40052 0.0294 C -0.40443 0.03936 -0.39935 0.02732 -0.40521 0.03635 C -0.40599 0.03727 -0.40625 0.03912 -0.40677 0.04051 C -0.40755 0.0419 -0.40847 0.04306 -0.40912 0.04468 C -0.41237 0.05162 -0.40873 0.04653 -0.41302 0.05162 C -0.41406 0.0544 -0.41563 0.05672 -0.41615 0.05996 C -0.41641 0.06135 -0.41654 0.06274 -0.41693 0.06412 C -0.41797 0.0669 -0.41953 0.06922 -0.42005 0.07246 C -0.42123 0.07824 -0.4207 0.075 -0.42162 0.08218 C -0.42136 0.14005 -0.42162 0.19792 -0.42083 0.25579 C -0.42083 0.26459 -0.41927 0.28218 -0.41927 0.28218 C -0.41693 0.40116 -0.41797 0.33727 -0.41927 0.57524 C -0.4194 0.58681 -0.42057 0.58218 -0.42083 0.59329 C -0.4211 0.60047 -0.42083 0.60811 -0.42083 0.61551 " pathEditMode="relative" ptsTypes="AAAAAAAAAAAAAAAAAAAAAAAAAAAAAA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280</Words>
  <Application>Microsoft Office PowerPoint</Application>
  <PresentationFormat>寬螢幕</PresentationFormat>
  <Paragraphs>256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昃勛 游</dc:creator>
  <cp:lastModifiedBy>昃勛 游</cp:lastModifiedBy>
  <cp:revision>26</cp:revision>
  <dcterms:created xsi:type="dcterms:W3CDTF">2020-11-14T15:15:04Z</dcterms:created>
  <dcterms:modified xsi:type="dcterms:W3CDTF">2020-11-15T08:03:25Z</dcterms:modified>
</cp:coreProperties>
</file>