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 varScale="1">
        <p:scale>
          <a:sx n="68" d="100"/>
          <a:sy n="68" d="100"/>
        </p:scale>
        <p:origin x="-180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CA828A-C2EB-4CA1-8A05-302049379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0B2A901-90BF-49A9-A9E4-CD0D146A5A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D28E45-983B-4231-9C86-C7AD0AF5C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B93F-D712-46C5-969C-0C3D9D3C0558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BE0083-8959-49D0-ADE9-2A1A92164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752779D-6221-4EA6-9B08-0FB855424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B3C57-3C32-4EB3-97D9-AB00C0B38D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7137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CB6333-530F-497A-BD7A-F15B0E920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BFF0456-102C-4971-B751-6583385241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C9D240C-ED6B-4285-8ADB-271181CE3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B93F-D712-46C5-969C-0C3D9D3C0558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8E2ED68-833A-455C-89EA-3EDDF44AF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BB3F91-4DE5-4BC3-87EA-199378ED2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B3C57-3C32-4EB3-97D9-AB00C0B38D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4850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F80CBBA-A151-45FD-B60B-6DD7F24D1F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F83F934-CAC4-474E-92BA-9C0F62A95B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5E2F32-2220-48C9-A15C-106C34D35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B93F-D712-46C5-969C-0C3D9D3C0558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77808BD-2437-4922-8EE9-A8F18ABA0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9F8C57-65E7-49E4-BE97-19A258F66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B3C57-3C32-4EB3-97D9-AB00C0B38D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4309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A7C428-5BBB-45E9-BB75-BB9E0F005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B641AD-DA5B-49D1-A764-083D6840F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07CF1E6-A78B-4870-A4D9-2569FE291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B93F-D712-46C5-969C-0C3D9D3C0558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1451A79-4D0F-4774-9812-897881D15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D6511BE-F62D-48FC-A2AA-1F762E62A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B3C57-3C32-4EB3-97D9-AB00C0B38D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8705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D8629E-7781-413C-B58C-B888A59AA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7BD3AC1-572C-450C-BA8A-57355F8C5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4989F51-A2C0-49E2-A8E6-508FBF7BE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B93F-D712-46C5-969C-0C3D9D3C0558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A8D6E2-3052-4601-AD99-200115FD1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F74AAD-F318-4ED1-A47C-2720DCC81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B3C57-3C32-4EB3-97D9-AB00C0B38D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948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8540A2-D567-41E3-B37C-4BD6DF032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DC93D9-4F3C-4518-BEE7-D04D1523B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8F13C98-5974-4685-BCCF-86BA47D1F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1F56FF6-7D7C-4E37-AF71-D43E2B7C7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B93F-D712-46C5-969C-0C3D9D3C0558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F41FA9B-873B-40A0-AF43-56F3FBB84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34EF3B2-184E-45C6-860F-CAFDC4D37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B3C57-3C32-4EB3-97D9-AB00C0B38D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719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EC03E1-86C2-4F3A-8F5A-67C756FB5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F326779-1D53-4B0C-90C5-66294CCB7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4CAF9C2-2598-4F86-9C56-09B9ADE142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A84330F-73CE-4AAE-9EA6-1CCFC9EC39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F20F1DC-AF31-4FB0-9A73-B7CD6733D4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B5F503E-261B-4D28-B93C-8A9370FF3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B93F-D712-46C5-969C-0C3D9D3C0558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6E4F25C-BDDC-4F93-ABFC-9E8052BD9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E8C35B0-5AFF-4AE0-B976-41A87BB22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B3C57-3C32-4EB3-97D9-AB00C0B38D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8725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7E2363-6D1A-41CD-A0E9-EABEA7C21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A094B43-97A0-4DF6-9D3C-CA582C960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B93F-D712-46C5-969C-0C3D9D3C0558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81B56FE-D351-4339-B4B5-CF45D2EDA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019B463-9209-477D-8D30-5CEE09C02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B3C57-3C32-4EB3-97D9-AB00C0B38D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374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7D3A346-E1A1-425C-B843-62DEBF88E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B93F-D712-46C5-969C-0C3D9D3C0558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FC357E6-7FD9-4222-A5DB-CA0B0DBD8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CFEC632-E04C-42C2-9C26-7308D5821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B3C57-3C32-4EB3-97D9-AB00C0B38D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4716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7583C5-7CA8-4370-83DD-654AB1C4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70FB90-4D81-4C8E-B54B-B03D93822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68C04F2-63E1-4605-ADA5-370FBCBB4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C8D3FA0-2FC5-42BF-A4C2-576E580DF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B93F-D712-46C5-969C-0C3D9D3C0558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83CACEB-CAF7-4BCF-AF86-F74EF6827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0C2BF49-D24A-4BBA-BAE8-170BB633D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B3C57-3C32-4EB3-97D9-AB00C0B38D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6866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C8B3FC-B5EC-436F-B74B-83DE82848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E9237BB-BE2A-4DD2-A631-E8F3F3D84F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10ED8F7-A3FB-47CD-B143-8E3E4D546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735522B-A6A9-4018-B9DE-688698AF0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B93F-D712-46C5-969C-0C3D9D3C0558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BAB4830-6D0E-417C-BD02-D0ACDBEF3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36C8434-F3D7-4A11-8E60-F6D9D445E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B3C57-3C32-4EB3-97D9-AB00C0B38D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3926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DDB2BDE-4834-4F25-92BF-465EB9CD9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71743DD-740F-4D0B-9BE6-6FA2E2BC5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8CE4528-F6C8-4156-A45B-CADA5D2E63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9B93F-D712-46C5-969C-0C3D9D3C0558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AF73E31-C5FA-40D9-A461-BFA071721E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8FEBDF8-DA8C-4A1A-ABE7-C18E66BF39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B3C57-3C32-4EB3-97D9-AB00C0B38D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9425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2F5724E5-51BF-415B-A034-E5E7218049FC}"/>
              </a:ext>
            </a:extLst>
          </p:cNvPr>
          <p:cNvSpPr txBox="1"/>
          <p:nvPr/>
        </p:nvSpPr>
        <p:spPr>
          <a:xfrm>
            <a:off x="4310897" y="2659558"/>
            <a:ext cx="3570208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簡易佇列</a:t>
            </a:r>
            <a:endParaRPr lang="en-US" altLang="zh-TW" sz="6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Queue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55110DDE-496A-4DE5-8365-E4213ED67323}"/>
              </a:ext>
            </a:extLst>
          </p:cNvPr>
          <p:cNvGrpSpPr/>
          <p:nvPr/>
        </p:nvGrpSpPr>
        <p:grpSpPr>
          <a:xfrm>
            <a:off x="13250537" y="2909777"/>
            <a:ext cx="6528349" cy="1038446"/>
            <a:chOff x="2771553" y="1913861"/>
            <a:chExt cx="6528349" cy="1038446"/>
          </a:xfrm>
        </p:grpSpPr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BCED5D31-07A9-4AB3-8FA5-1E0B8381AE3D}"/>
                </a:ext>
              </a:extLst>
            </p:cNvPr>
            <p:cNvCxnSpPr>
              <a:cxnSpLocks/>
            </p:cNvCxnSpPr>
            <p:nvPr/>
          </p:nvCxnSpPr>
          <p:spPr>
            <a:xfrm>
              <a:off x="2771553" y="1913861"/>
              <a:ext cx="652834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756FA4FF-195C-4311-A8CD-0718E54672D4}"/>
                </a:ext>
              </a:extLst>
            </p:cNvPr>
            <p:cNvCxnSpPr>
              <a:cxnSpLocks/>
            </p:cNvCxnSpPr>
            <p:nvPr/>
          </p:nvCxnSpPr>
          <p:spPr>
            <a:xfrm>
              <a:off x="2771553" y="2952307"/>
              <a:ext cx="652834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6424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DE518C2F-DC5D-4179-A866-CDB0EE33D3E7}"/>
              </a:ext>
            </a:extLst>
          </p:cNvPr>
          <p:cNvSpPr txBox="1"/>
          <p:nvPr/>
        </p:nvSpPr>
        <p:spPr>
          <a:xfrm>
            <a:off x="879542" y="685800"/>
            <a:ext cx="3570208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環狀佇列</a:t>
            </a:r>
            <a:endParaRPr lang="en-US" altLang="zh-TW" sz="6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Circular Queue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7E6A93F-53E3-44AC-9A1F-59377BED95C8}"/>
              </a:ext>
            </a:extLst>
          </p:cNvPr>
          <p:cNvSpPr txBox="1"/>
          <p:nvPr/>
        </p:nvSpPr>
        <p:spPr>
          <a:xfrm>
            <a:off x="879542" y="2463798"/>
            <a:ext cx="963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E0F209F-37A6-48CE-8CC6-073203A9E9B2}"/>
              </a:ext>
            </a:extLst>
          </p:cNvPr>
          <p:cNvSpPr txBox="1"/>
          <p:nvPr/>
        </p:nvSpPr>
        <p:spPr>
          <a:xfrm>
            <a:off x="2963797" y="2463798"/>
            <a:ext cx="920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17A19953-1133-46E7-BB7C-4A4953D46246}"/>
              </a:ext>
            </a:extLst>
          </p:cNvPr>
          <p:cNvSpPr/>
          <p:nvPr/>
        </p:nvSpPr>
        <p:spPr>
          <a:xfrm>
            <a:off x="1868775" y="2640312"/>
            <a:ext cx="567266" cy="17019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52F38D25-EB14-46AA-8406-0C1034BA815A}"/>
              </a:ext>
            </a:extLst>
          </p:cNvPr>
          <p:cNvSpPr/>
          <p:nvPr/>
        </p:nvSpPr>
        <p:spPr>
          <a:xfrm>
            <a:off x="3868435" y="2640312"/>
            <a:ext cx="567266" cy="17019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8F944AB1-6384-4C41-8C8F-6E128D890C68}"/>
              </a:ext>
            </a:extLst>
          </p:cNvPr>
          <p:cNvGrpSpPr/>
          <p:nvPr/>
        </p:nvGrpSpPr>
        <p:grpSpPr>
          <a:xfrm>
            <a:off x="5000531" y="224135"/>
            <a:ext cx="6593130" cy="6391759"/>
            <a:chOff x="5000531" y="224135"/>
            <a:chExt cx="6593130" cy="6391759"/>
          </a:xfrm>
        </p:grpSpPr>
        <p:sp>
          <p:nvSpPr>
            <p:cNvPr id="45" name="橢圓 44">
              <a:extLst>
                <a:ext uri="{FF2B5EF4-FFF2-40B4-BE49-F238E27FC236}">
                  <a16:creationId xmlns:a16="http://schemas.microsoft.com/office/drawing/2014/main" id="{71242F6B-18D9-4221-B6DC-C3A81392CA6F}"/>
                </a:ext>
              </a:extLst>
            </p:cNvPr>
            <p:cNvSpPr/>
            <p:nvPr/>
          </p:nvSpPr>
          <p:spPr>
            <a:xfrm>
              <a:off x="6740163" y="1939564"/>
              <a:ext cx="2978872" cy="2978872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07273BDB-8221-4851-80B6-5F12A021F3DD}"/>
                </a:ext>
              </a:extLst>
            </p:cNvPr>
            <p:cNvSpPr txBox="1"/>
            <p:nvPr/>
          </p:nvSpPr>
          <p:spPr>
            <a:xfrm>
              <a:off x="11075001" y="1939564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1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20A0D536-475D-4201-ABC4-D826E350D82A}"/>
                </a:ext>
              </a:extLst>
            </p:cNvPr>
            <p:cNvSpPr txBox="1"/>
            <p:nvPr/>
          </p:nvSpPr>
          <p:spPr>
            <a:xfrm>
              <a:off x="11084638" y="4251357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2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27DDADC9-41CC-4C4D-AC4C-0FE8C9044AF9}"/>
                </a:ext>
              </a:extLst>
            </p:cNvPr>
            <p:cNvSpPr/>
            <p:nvPr/>
          </p:nvSpPr>
          <p:spPr>
            <a:xfrm>
              <a:off x="5392131" y="591532"/>
              <a:ext cx="5674936" cy="5674936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10119209-0E47-47D4-A087-17B3B6604ACC}"/>
                </a:ext>
              </a:extLst>
            </p:cNvPr>
            <p:cNvCxnSpPr>
              <a:cxnSpLocks/>
              <a:stCxn id="45" idx="0"/>
              <a:endCxn id="48" idx="0"/>
            </p:cNvCxnSpPr>
            <p:nvPr/>
          </p:nvCxnSpPr>
          <p:spPr>
            <a:xfrm flipV="1">
              <a:off x="8229599" y="591532"/>
              <a:ext cx="0" cy="1348032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04175472-1CD8-4987-BA3B-176ABD895D5D}"/>
                </a:ext>
              </a:extLst>
            </p:cNvPr>
            <p:cNvCxnSpPr>
              <a:cxnSpLocks/>
              <a:stCxn id="45" idx="7"/>
              <a:endCxn id="48" idx="7"/>
            </p:cNvCxnSpPr>
            <p:nvPr/>
          </p:nvCxnSpPr>
          <p:spPr>
            <a:xfrm flipV="1">
              <a:off x="9282789" y="1422607"/>
              <a:ext cx="953203" cy="95320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AB562C8D-3034-4351-B4DD-4539C1E87864}"/>
                </a:ext>
              </a:extLst>
            </p:cNvPr>
            <p:cNvCxnSpPr>
              <a:cxnSpLocks/>
              <a:stCxn id="45" idx="6"/>
              <a:endCxn id="48" idx="6"/>
            </p:cNvCxnSpPr>
            <p:nvPr/>
          </p:nvCxnSpPr>
          <p:spPr>
            <a:xfrm>
              <a:off x="9719035" y="3429000"/>
              <a:ext cx="1348032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DA534CF6-6AE2-4793-9338-5BB470BEF016}"/>
                </a:ext>
              </a:extLst>
            </p:cNvPr>
            <p:cNvCxnSpPr>
              <a:cxnSpLocks/>
              <a:stCxn id="45" idx="5"/>
              <a:endCxn id="48" idx="5"/>
            </p:cNvCxnSpPr>
            <p:nvPr/>
          </p:nvCxnSpPr>
          <p:spPr>
            <a:xfrm>
              <a:off x="9282789" y="4482190"/>
              <a:ext cx="953203" cy="95320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290B028A-B450-4E6A-ACB2-B2CB3F9D4281}"/>
                </a:ext>
              </a:extLst>
            </p:cNvPr>
            <p:cNvCxnSpPr>
              <a:cxnSpLocks/>
              <a:stCxn id="48" idx="4"/>
              <a:endCxn id="45" idx="4"/>
            </p:cNvCxnSpPr>
            <p:nvPr/>
          </p:nvCxnSpPr>
          <p:spPr>
            <a:xfrm flipV="1">
              <a:off x="8229599" y="4918436"/>
              <a:ext cx="0" cy="1348032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D3AD70BA-5442-4094-9530-9698E9710B2B}"/>
                </a:ext>
              </a:extLst>
            </p:cNvPr>
            <p:cNvCxnSpPr>
              <a:cxnSpLocks/>
              <a:stCxn id="48" idx="3"/>
              <a:endCxn id="45" idx="3"/>
            </p:cNvCxnSpPr>
            <p:nvPr/>
          </p:nvCxnSpPr>
          <p:spPr>
            <a:xfrm flipV="1">
              <a:off x="6223206" y="4482190"/>
              <a:ext cx="953203" cy="95320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F3850506-C240-46F5-82EA-08325A5734A8}"/>
                </a:ext>
              </a:extLst>
            </p:cNvPr>
            <p:cNvCxnSpPr>
              <a:cxnSpLocks/>
              <a:stCxn id="45" idx="2"/>
              <a:endCxn id="48" idx="2"/>
            </p:cNvCxnSpPr>
            <p:nvPr/>
          </p:nvCxnSpPr>
          <p:spPr>
            <a:xfrm flipH="1">
              <a:off x="5392131" y="3429000"/>
              <a:ext cx="1348032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152BC57F-757C-4429-8A71-24B009C94EDF}"/>
                </a:ext>
              </a:extLst>
            </p:cNvPr>
            <p:cNvCxnSpPr>
              <a:cxnSpLocks/>
              <a:stCxn id="45" idx="1"/>
              <a:endCxn id="48" idx="1"/>
            </p:cNvCxnSpPr>
            <p:nvPr/>
          </p:nvCxnSpPr>
          <p:spPr>
            <a:xfrm flipH="1" flipV="1">
              <a:off x="6223206" y="1422607"/>
              <a:ext cx="953203" cy="95320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F14E5608-2782-44AC-9233-E79934988F6D}"/>
                </a:ext>
              </a:extLst>
            </p:cNvPr>
            <p:cNvSpPr txBox="1"/>
            <p:nvPr/>
          </p:nvSpPr>
          <p:spPr>
            <a:xfrm>
              <a:off x="9210012" y="254772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0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2033A9B6-59F9-4031-81FF-D375FDD04271}"/>
                </a:ext>
              </a:extLst>
            </p:cNvPr>
            <p:cNvSpPr txBox="1"/>
            <p:nvPr/>
          </p:nvSpPr>
          <p:spPr>
            <a:xfrm>
              <a:off x="9282789" y="6154229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3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E3FE0713-56FB-4D5C-9ECD-43308C6836BB}"/>
                </a:ext>
              </a:extLst>
            </p:cNvPr>
            <p:cNvSpPr txBox="1"/>
            <p:nvPr/>
          </p:nvSpPr>
          <p:spPr>
            <a:xfrm>
              <a:off x="6828437" y="6154229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4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71D9424C-A9A3-4D31-BA3C-DDB6FB6AEFA3}"/>
                </a:ext>
              </a:extLst>
            </p:cNvPr>
            <p:cNvSpPr txBox="1"/>
            <p:nvPr/>
          </p:nvSpPr>
          <p:spPr>
            <a:xfrm>
              <a:off x="5000531" y="4251357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5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09EDEEF1-8221-4943-A9AA-8356F82FE120}"/>
                </a:ext>
              </a:extLst>
            </p:cNvPr>
            <p:cNvSpPr txBox="1"/>
            <p:nvPr/>
          </p:nvSpPr>
          <p:spPr>
            <a:xfrm>
              <a:off x="5066918" y="1753591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6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E0B6A54B-7A12-4ACC-A9D8-CCB93DAB6247}"/>
                </a:ext>
              </a:extLst>
            </p:cNvPr>
            <p:cNvSpPr txBox="1"/>
            <p:nvPr/>
          </p:nvSpPr>
          <p:spPr>
            <a:xfrm>
              <a:off x="6828437" y="224135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7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箭號: 向右 62">
            <a:extLst>
              <a:ext uri="{FF2B5EF4-FFF2-40B4-BE49-F238E27FC236}">
                <a16:creationId xmlns:a16="http://schemas.microsoft.com/office/drawing/2014/main" id="{8232B51F-8B13-4080-98C6-D1CCCA2FF3A5}"/>
              </a:ext>
            </a:extLst>
          </p:cNvPr>
          <p:cNvSpPr/>
          <p:nvPr/>
        </p:nvSpPr>
        <p:spPr>
          <a:xfrm rot="16200000">
            <a:off x="7946498" y="2219432"/>
            <a:ext cx="567266" cy="17019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箭號: 向右 63">
            <a:extLst>
              <a:ext uri="{FF2B5EF4-FFF2-40B4-BE49-F238E27FC236}">
                <a16:creationId xmlns:a16="http://schemas.microsoft.com/office/drawing/2014/main" id="{28D9882F-1FD1-4E98-904F-B777878BB01E}"/>
              </a:ext>
            </a:extLst>
          </p:cNvPr>
          <p:cNvSpPr/>
          <p:nvPr/>
        </p:nvSpPr>
        <p:spPr>
          <a:xfrm rot="10800000">
            <a:off x="6799315" y="3343904"/>
            <a:ext cx="567266" cy="17019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15400D00-D58C-463B-9AA8-73F9BEE7AA89}"/>
              </a:ext>
            </a:extLst>
          </p:cNvPr>
          <p:cNvSpPr txBox="1"/>
          <p:nvPr/>
        </p:nvSpPr>
        <p:spPr>
          <a:xfrm>
            <a:off x="8885126" y="1153732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1</a:t>
            </a:r>
            <a:endParaRPr lang="zh-TW" altLang="en-US" sz="28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ACE95E76-104F-46E6-B556-94B49E1CA159}"/>
              </a:ext>
            </a:extLst>
          </p:cNvPr>
          <p:cNvSpPr txBox="1"/>
          <p:nvPr/>
        </p:nvSpPr>
        <p:spPr>
          <a:xfrm>
            <a:off x="879542" y="5366397"/>
            <a:ext cx="4522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err="1">
                <a:latin typeface="Consolas" panose="020B0609020204030204" pitchFamily="49" charset="0"/>
              </a:rPr>
              <a:t>CircularQueue</a:t>
            </a:r>
            <a:r>
              <a:rPr lang="en-US" altLang="zh-TW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800" dirty="0" err="1">
                <a:latin typeface="Consolas" panose="020B0609020204030204" pitchFamily="49" charset="0"/>
              </a:rPr>
              <a:t>push</a:t>
            </a:r>
            <a:r>
              <a:rPr lang="en-US" altLang="zh-TW" sz="28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  <a:endParaRPr lang="zh-TW" alt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0C705DE8-6ED5-46D3-8211-D59B38558F64}"/>
              </a:ext>
            </a:extLst>
          </p:cNvPr>
          <p:cNvSpPr txBox="1"/>
          <p:nvPr/>
        </p:nvSpPr>
        <p:spPr>
          <a:xfrm>
            <a:off x="4607547" y="5366397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6</a:t>
            </a:r>
            <a:endParaRPr lang="zh-TW" altLang="en-US" sz="2800" dirty="0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67D0CC73-7AAA-4573-A676-941B90C0BBD3}"/>
              </a:ext>
            </a:extLst>
          </p:cNvPr>
          <p:cNvSpPr txBox="1"/>
          <p:nvPr/>
        </p:nvSpPr>
        <p:spPr>
          <a:xfrm>
            <a:off x="4607979" y="5366397"/>
            <a:ext cx="3929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7</a:t>
            </a:r>
            <a:endParaRPr lang="zh-TW" altLang="en-US" sz="2800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8E312810-E42B-491E-BEED-425E9F6CF911}"/>
              </a:ext>
            </a:extLst>
          </p:cNvPr>
          <p:cNvSpPr txBox="1"/>
          <p:nvPr/>
        </p:nvSpPr>
        <p:spPr>
          <a:xfrm>
            <a:off x="10126299" y="2375810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2</a:t>
            </a:r>
            <a:endParaRPr lang="zh-TW" altLang="en-US" sz="2800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3D665296-AE61-480A-99D5-BC7BD7C704E4}"/>
              </a:ext>
            </a:extLst>
          </p:cNvPr>
          <p:cNvSpPr txBox="1"/>
          <p:nvPr/>
        </p:nvSpPr>
        <p:spPr>
          <a:xfrm>
            <a:off x="10080958" y="4036882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3</a:t>
            </a:r>
            <a:endParaRPr lang="zh-TW" altLang="en-US" sz="2800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A96746B6-F48D-45CD-AE43-CB75B6A70900}"/>
              </a:ext>
            </a:extLst>
          </p:cNvPr>
          <p:cNvSpPr txBox="1"/>
          <p:nvPr/>
        </p:nvSpPr>
        <p:spPr>
          <a:xfrm>
            <a:off x="8890057" y="5181048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4</a:t>
            </a:r>
            <a:endParaRPr lang="zh-TW" altLang="en-US" sz="2800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5ED12D3B-E426-4A18-903B-2571A74719B4}"/>
              </a:ext>
            </a:extLst>
          </p:cNvPr>
          <p:cNvSpPr txBox="1"/>
          <p:nvPr/>
        </p:nvSpPr>
        <p:spPr>
          <a:xfrm>
            <a:off x="7198095" y="5141558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5</a:t>
            </a:r>
            <a:endParaRPr lang="zh-TW" altLang="en-US" sz="2800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6D777AF3-ED4A-40BE-AFB2-AE36C17EF909}"/>
              </a:ext>
            </a:extLst>
          </p:cNvPr>
          <p:cNvSpPr txBox="1"/>
          <p:nvPr/>
        </p:nvSpPr>
        <p:spPr>
          <a:xfrm>
            <a:off x="6065023" y="4036882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6</a:t>
            </a:r>
            <a:endParaRPr lang="zh-TW" altLang="en-US" sz="2800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4D13C4FD-B372-4B49-A299-64530EE1EA21}"/>
              </a:ext>
            </a:extLst>
          </p:cNvPr>
          <p:cNvSpPr txBox="1"/>
          <p:nvPr/>
        </p:nvSpPr>
        <p:spPr>
          <a:xfrm>
            <a:off x="1807204" y="-615315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7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46517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7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DE518C2F-DC5D-4179-A866-CDB0EE33D3E7}"/>
              </a:ext>
            </a:extLst>
          </p:cNvPr>
          <p:cNvSpPr txBox="1"/>
          <p:nvPr/>
        </p:nvSpPr>
        <p:spPr>
          <a:xfrm>
            <a:off x="879542" y="685800"/>
            <a:ext cx="3570208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環狀佇列</a:t>
            </a:r>
            <a:endParaRPr lang="en-US" altLang="zh-TW" sz="6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Circular Queue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7E6A93F-53E3-44AC-9A1F-59377BED95C8}"/>
              </a:ext>
            </a:extLst>
          </p:cNvPr>
          <p:cNvSpPr txBox="1"/>
          <p:nvPr/>
        </p:nvSpPr>
        <p:spPr>
          <a:xfrm>
            <a:off x="879542" y="2463798"/>
            <a:ext cx="963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E0F209F-37A6-48CE-8CC6-073203A9E9B2}"/>
              </a:ext>
            </a:extLst>
          </p:cNvPr>
          <p:cNvSpPr txBox="1"/>
          <p:nvPr/>
        </p:nvSpPr>
        <p:spPr>
          <a:xfrm>
            <a:off x="2963797" y="2463798"/>
            <a:ext cx="920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17A19953-1133-46E7-BB7C-4A4953D46246}"/>
              </a:ext>
            </a:extLst>
          </p:cNvPr>
          <p:cNvSpPr/>
          <p:nvPr/>
        </p:nvSpPr>
        <p:spPr>
          <a:xfrm>
            <a:off x="1868775" y="2640312"/>
            <a:ext cx="567266" cy="17019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52F38D25-EB14-46AA-8406-0C1034BA815A}"/>
              </a:ext>
            </a:extLst>
          </p:cNvPr>
          <p:cNvSpPr/>
          <p:nvPr/>
        </p:nvSpPr>
        <p:spPr>
          <a:xfrm>
            <a:off x="3868435" y="2640312"/>
            <a:ext cx="567266" cy="17019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8F944AB1-6384-4C41-8C8F-6E128D890C68}"/>
              </a:ext>
            </a:extLst>
          </p:cNvPr>
          <p:cNvGrpSpPr/>
          <p:nvPr/>
        </p:nvGrpSpPr>
        <p:grpSpPr>
          <a:xfrm>
            <a:off x="5000531" y="224135"/>
            <a:ext cx="6593130" cy="6391759"/>
            <a:chOff x="5000531" y="224135"/>
            <a:chExt cx="6593130" cy="6391759"/>
          </a:xfrm>
        </p:grpSpPr>
        <p:sp>
          <p:nvSpPr>
            <p:cNvPr id="45" name="橢圓 44">
              <a:extLst>
                <a:ext uri="{FF2B5EF4-FFF2-40B4-BE49-F238E27FC236}">
                  <a16:creationId xmlns:a16="http://schemas.microsoft.com/office/drawing/2014/main" id="{71242F6B-18D9-4221-B6DC-C3A81392CA6F}"/>
                </a:ext>
              </a:extLst>
            </p:cNvPr>
            <p:cNvSpPr/>
            <p:nvPr/>
          </p:nvSpPr>
          <p:spPr>
            <a:xfrm>
              <a:off x="6740163" y="1939564"/>
              <a:ext cx="2978872" cy="2978872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07273BDB-8221-4851-80B6-5F12A021F3DD}"/>
                </a:ext>
              </a:extLst>
            </p:cNvPr>
            <p:cNvSpPr txBox="1"/>
            <p:nvPr/>
          </p:nvSpPr>
          <p:spPr>
            <a:xfrm>
              <a:off x="11075001" y="1939564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1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20A0D536-475D-4201-ABC4-D826E350D82A}"/>
                </a:ext>
              </a:extLst>
            </p:cNvPr>
            <p:cNvSpPr txBox="1"/>
            <p:nvPr/>
          </p:nvSpPr>
          <p:spPr>
            <a:xfrm>
              <a:off x="11084638" y="4251357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2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27DDADC9-41CC-4C4D-AC4C-0FE8C9044AF9}"/>
                </a:ext>
              </a:extLst>
            </p:cNvPr>
            <p:cNvSpPr/>
            <p:nvPr/>
          </p:nvSpPr>
          <p:spPr>
            <a:xfrm>
              <a:off x="5392131" y="591532"/>
              <a:ext cx="5674936" cy="5674936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10119209-0E47-47D4-A087-17B3B6604ACC}"/>
                </a:ext>
              </a:extLst>
            </p:cNvPr>
            <p:cNvCxnSpPr>
              <a:cxnSpLocks/>
              <a:stCxn id="45" idx="0"/>
              <a:endCxn id="48" idx="0"/>
            </p:cNvCxnSpPr>
            <p:nvPr/>
          </p:nvCxnSpPr>
          <p:spPr>
            <a:xfrm flipV="1">
              <a:off x="8229599" y="591532"/>
              <a:ext cx="0" cy="1348032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04175472-1CD8-4987-BA3B-176ABD895D5D}"/>
                </a:ext>
              </a:extLst>
            </p:cNvPr>
            <p:cNvCxnSpPr>
              <a:cxnSpLocks/>
              <a:stCxn id="45" idx="7"/>
              <a:endCxn id="48" idx="7"/>
            </p:cNvCxnSpPr>
            <p:nvPr/>
          </p:nvCxnSpPr>
          <p:spPr>
            <a:xfrm flipV="1">
              <a:off x="9282789" y="1422607"/>
              <a:ext cx="953203" cy="95320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AB562C8D-3034-4351-B4DD-4539C1E87864}"/>
                </a:ext>
              </a:extLst>
            </p:cNvPr>
            <p:cNvCxnSpPr>
              <a:cxnSpLocks/>
              <a:stCxn id="45" idx="6"/>
              <a:endCxn id="48" idx="6"/>
            </p:cNvCxnSpPr>
            <p:nvPr/>
          </p:nvCxnSpPr>
          <p:spPr>
            <a:xfrm>
              <a:off x="9719035" y="3429000"/>
              <a:ext cx="1348032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DA534CF6-6AE2-4793-9338-5BB470BEF016}"/>
                </a:ext>
              </a:extLst>
            </p:cNvPr>
            <p:cNvCxnSpPr>
              <a:cxnSpLocks/>
              <a:stCxn id="45" idx="5"/>
              <a:endCxn id="48" idx="5"/>
            </p:cNvCxnSpPr>
            <p:nvPr/>
          </p:nvCxnSpPr>
          <p:spPr>
            <a:xfrm>
              <a:off x="9282789" y="4482190"/>
              <a:ext cx="953203" cy="95320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290B028A-B450-4E6A-ACB2-B2CB3F9D4281}"/>
                </a:ext>
              </a:extLst>
            </p:cNvPr>
            <p:cNvCxnSpPr>
              <a:cxnSpLocks/>
              <a:stCxn id="48" idx="4"/>
              <a:endCxn id="45" idx="4"/>
            </p:cNvCxnSpPr>
            <p:nvPr/>
          </p:nvCxnSpPr>
          <p:spPr>
            <a:xfrm flipV="1">
              <a:off x="8229599" y="4918436"/>
              <a:ext cx="0" cy="1348032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D3AD70BA-5442-4094-9530-9698E9710B2B}"/>
                </a:ext>
              </a:extLst>
            </p:cNvPr>
            <p:cNvCxnSpPr>
              <a:cxnSpLocks/>
              <a:stCxn id="48" idx="3"/>
              <a:endCxn id="45" idx="3"/>
            </p:cNvCxnSpPr>
            <p:nvPr/>
          </p:nvCxnSpPr>
          <p:spPr>
            <a:xfrm flipV="1">
              <a:off x="6223206" y="4482190"/>
              <a:ext cx="953203" cy="95320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F3850506-C240-46F5-82EA-08325A5734A8}"/>
                </a:ext>
              </a:extLst>
            </p:cNvPr>
            <p:cNvCxnSpPr>
              <a:cxnSpLocks/>
              <a:stCxn id="45" idx="2"/>
              <a:endCxn id="48" idx="2"/>
            </p:cNvCxnSpPr>
            <p:nvPr/>
          </p:nvCxnSpPr>
          <p:spPr>
            <a:xfrm flipH="1">
              <a:off x="5392131" y="3429000"/>
              <a:ext cx="1348032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152BC57F-757C-4429-8A71-24B009C94EDF}"/>
                </a:ext>
              </a:extLst>
            </p:cNvPr>
            <p:cNvCxnSpPr>
              <a:cxnSpLocks/>
              <a:stCxn id="45" idx="1"/>
              <a:endCxn id="48" idx="1"/>
            </p:cNvCxnSpPr>
            <p:nvPr/>
          </p:nvCxnSpPr>
          <p:spPr>
            <a:xfrm flipH="1" flipV="1">
              <a:off x="6223206" y="1422607"/>
              <a:ext cx="953203" cy="95320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F14E5608-2782-44AC-9233-E79934988F6D}"/>
                </a:ext>
              </a:extLst>
            </p:cNvPr>
            <p:cNvSpPr txBox="1"/>
            <p:nvPr/>
          </p:nvSpPr>
          <p:spPr>
            <a:xfrm>
              <a:off x="9210012" y="254772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0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2033A9B6-59F9-4031-81FF-D375FDD04271}"/>
                </a:ext>
              </a:extLst>
            </p:cNvPr>
            <p:cNvSpPr txBox="1"/>
            <p:nvPr/>
          </p:nvSpPr>
          <p:spPr>
            <a:xfrm>
              <a:off x="9282789" y="6154229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3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E3FE0713-56FB-4D5C-9ECD-43308C6836BB}"/>
                </a:ext>
              </a:extLst>
            </p:cNvPr>
            <p:cNvSpPr txBox="1"/>
            <p:nvPr/>
          </p:nvSpPr>
          <p:spPr>
            <a:xfrm>
              <a:off x="6828437" y="6154229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4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71D9424C-A9A3-4D31-BA3C-DDB6FB6AEFA3}"/>
                </a:ext>
              </a:extLst>
            </p:cNvPr>
            <p:cNvSpPr txBox="1"/>
            <p:nvPr/>
          </p:nvSpPr>
          <p:spPr>
            <a:xfrm>
              <a:off x="5000531" y="4251357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5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09EDEEF1-8221-4943-A9AA-8356F82FE120}"/>
                </a:ext>
              </a:extLst>
            </p:cNvPr>
            <p:cNvSpPr txBox="1"/>
            <p:nvPr/>
          </p:nvSpPr>
          <p:spPr>
            <a:xfrm>
              <a:off x="5066918" y="1753591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6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E0B6A54B-7A12-4ACC-A9D8-CCB93DAB6247}"/>
                </a:ext>
              </a:extLst>
            </p:cNvPr>
            <p:cNvSpPr txBox="1"/>
            <p:nvPr/>
          </p:nvSpPr>
          <p:spPr>
            <a:xfrm>
              <a:off x="6828437" y="224135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7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箭號: 向右 62">
            <a:extLst>
              <a:ext uri="{FF2B5EF4-FFF2-40B4-BE49-F238E27FC236}">
                <a16:creationId xmlns:a16="http://schemas.microsoft.com/office/drawing/2014/main" id="{8232B51F-8B13-4080-98C6-D1CCCA2FF3A5}"/>
              </a:ext>
            </a:extLst>
          </p:cNvPr>
          <p:cNvSpPr/>
          <p:nvPr/>
        </p:nvSpPr>
        <p:spPr>
          <a:xfrm rot="16200000">
            <a:off x="7946498" y="2219432"/>
            <a:ext cx="567266" cy="17019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箭號: 向右 63">
            <a:extLst>
              <a:ext uri="{FF2B5EF4-FFF2-40B4-BE49-F238E27FC236}">
                <a16:creationId xmlns:a16="http://schemas.microsoft.com/office/drawing/2014/main" id="{28D9882F-1FD1-4E98-904F-B777878BB01E}"/>
              </a:ext>
            </a:extLst>
          </p:cNvPr>
          <p:cNvSpPr/>
          <p:nvPr/>
        </p:nvSpPr>
        <p:spPr>
          <a:xfrm rot="13500000">
            <a:off x="7158640" y="2551445"/>
            <a:ext cx="567266" cy="17019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15400D00-D58C-463B-9AA8-73F9BEE7AA89}"/>
              </a:ext>
            </a:extLst>
          </p:cNvPr>
          <p:cNvSpPr txBox="1"/>
          <p:nvPr/>
        </p:nvSpPr>
        <p:spPr>
          <a:xfrm>
            <a:off x="8885126" y="1153732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1</a:t>
            </a:r>
            <a:endParaRPr lang="zh-TW" altLang="en-US" sz="28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ACE95E76-104F-46E6-B556-94B49E1CA159}"/>
              </a:ext>
            </a:extLst>
          </p:cNvPr>
          <p:cNvSpPr txBox="1"/>
          <p:nvPr/>
        </p:nvSpPr>
        <p:spPr>
          <a:xfrm>
            <a:off x="879542" y="5366397"/>
            <a:ext cx="4522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err="1">
                <a:latin typeface="Consolas" panose="020B0609020204030204" pitchFamily="49" charset="0"/>
              </a:rPr>
              <a:t>CircularQueue</a:t>
            </a:r>
            <a:r>
              <a:rPr lang="en-US" altLang="zh-TW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800" dirty="0" err="1">
                <a:latin typeface="Consolas" panose="020B0609020204030204" pitchFamily="49" charset="0"/>
              </a:rPr>
              <a:t>push</a:t>
            </a:r>
            <a:r>
              <a:rPr lang="en-US" altLang="zh-TW" sz="28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  <a:endParaRPr lang="zh-TW" alt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0C705DE8-6ED5-46D3-8211-D59B38558F64}"/>
              </a:ext>
            </a:extLst>
          </p:cNvPr>
          <p:cNvSpPr txBox="1"/>
          <p:nvPr/>
        </p:nvSpPr>
        <p:spPr>
          <a:xfrm>
            <a:off x="4607547" y="5366397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7</a:t>
            </a:r>
            <a:endParaRPr lang="zh-TW" altLang="en-US" sz="2800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8E312810-E42B-491E-BEED-425E9F6CF911}"/>
              </a:ext>
            </a:extLst>
          </p:cNvPr>
          <p:cNvSpPr txBox="1"/>
          <p:nvPr/>
        </p:nvSpPr>
        <p:spPr>
          <a:xfrm>
            <a:off x="10126299" y="2375810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2</a:t>
            </a:r>
            <a:endParaRPr lang="zh-TW" altLang="en-US" sz="2800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3D665296-AE61-480A-99D5-BC7BD7C704E4}"/>
              </a:ext>
            </a:extLst>
          </p:cNvPr>
          <p:cNvSpPr txBox="1"/>
          <p:nvPr/>
        </p:nvSpPr>
        <p:spPr>
          <a:xfrm>
            <a:off x="10080958" y="4036882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3</a:t>
            </a:r>
            <a:endParaRPr lang="zh-TW" altLang="en-US" sz="2800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A96746B6-F48D-45CD-AE43-CB75B6A70900}"/>
              </a:ext>
            </a:extLst>
          </p:cNvPr>
          <p:cNvSpPr txBox="1"/>
          <p:nvPr/>
        </p:nvSpPr>
        <p:spPr>
          <a:xfrm>
            <a:off x="8890057" y="5181048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4</a:t>
            </a:r>
            <a:endParaRPr lang="zh-TW" altLang="en-US" sz="2800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5ED12D3B-E426-4A18-903B-2571A74719B4}"/>
              </a:ext>
            </a:extLst>
          </p:cNvPr>
          <p:cNvSpPr txBox="1"/>
          <p:nvPr/>
        </p:nvSpPr>
        <p:spPr>
          <a:xfrm>
            <a:off x="7198095" y="5141558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5</a:t>
            </a:r>
            <a:endParaRPr lang="zh-TW" altLang="en-US" sz="2800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D6FE451D-AE56-44DF-B95C-E621D8285F28}"/>
              </a:ext>
            </a:extLst>
          </p:cNvPr>
          <p:cNvSpPr txBox="1"/>
          <p:nvPr/>
        </p:nvSpPr>
        <p:spPr>
          <a:xfrm>
            <a:off x="6020644" y="4036882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6</a:t>
            </a:r>
            <a:endParaRPr lang="zh-TW" altLang="en-US" sz="2800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77367550-6F69-4C00-A3D6-A57032E86FB2}"/>
              </a:ext>
            </a:extLst>
          </p:cNvPr>
          <p:cNvSpPr txBox="1"/>
          <p:nvPr/>
        </p:nvSpPr>
        <p:spPr>
          <a:xfrm>
            <a:off x="6017054" y="2401229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7</a:t>
            </a:r>
            <a:endParaRPr lang="zh-TW" altLang="en-US" sz="2800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A98AD491-472D-4333-B5A6-CFA44B967084}"/>
              </a:ext>
            </a:extLst>
          </p:cNvPr>
          <p:cNvSpPr txBox="1"/>
          <p:nvPr/>
        </p:nvSpPr>
        <p:spPr>
          <a:xfrm>
            <a:off x="871608" y="5366397"/>
            <a:ext cx="4128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err="1">
                <a:latin typeface="Consolas" panose="020B0609020204030204" pitchFamily="49" charset="0"/>
              </a:rPr>
              <a:t>CircularQueue</a:t>
            </a:r>
            <a:r>
              <a:rPr lang="en-US" altLang="zh-TW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800" dirty="0" err="1">
                <a:latin typeface="Consolas" panose="020B0609020204030204" pitchFamily="49" charset="0"/>
              </a:rPr>
              <a:t>pop</a:t>
            </a:r>
            <a:r>
              <a:rPr lang="en-US" altLang="zh-TW" sz="2800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  <a:endParaRPr lang="zh-TW" alt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B1AC538-768F-4A82-B612-259A2097CB66}"/>
              </a:ext>
            </a:extLst>
          </p:cNvPr>
          <p:cNvSpPr txBox="1"/>
          <p:nvPr/>
        </p:nvSpPr>
        <p:spPr>
          <a:xfrm>
            <a:off x="871608" y="3638098"/>
            <a:ext cx="38779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必須保留一個</a:t>
            </a:r>
            <a:r>
              <a:rPr lang="zh-TW" altLang="en-US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空格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解決</a:t>
            </a:r>
            <a:r>
              <a:rPr lang="zh-TW" altLang="en-US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頭尾不分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的問題</a:t>
            </a:r>
          </a:p>
        </p:txBody>
      </p:sp>
    </p:spTree>
    <p:extLst>
      <p:ext uri="{BB962C8B-B14F-4D97-AF65-F5344CB8AC3E}">
        <p14:creationId xmlns:p14="http://schemas.microsoft.com/office/powerpoint/2010/main" val="3111151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7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  <p:bldP spid="38" grpId="0"/>
      <p:bldP spid="2" grpId="0"/>
      <p:bldP spid="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DE518C2F-DC5D-4179-A866-CDB0EE33D3E7}"/>
              </a:ext>
            </a:extLst>
          </p:cNvPr>
          <p:cNvSpPr txBox="1"/>
          <p:nvPr/>
        </p:nvSpPr>
        <p:spPr>
          <a:xfrm>
            <a:off x="879542" y="685800"/>
            <a:ext cx="3570208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環狀佇列</a:t>
            </a:r>
            <a:endParaRPr lang="en-US" altLang="zh-TW" sz="6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Circular Queue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7E6A93F-53E3-44AC-9A1F-59377BED95C8}"/>
              </a:ext>
            </a:extLst>
          </p:cNvPr>
          <p:cNvSpPr txBox="1"/>
          <p:nvPr/>
        </p:nvSpPr>
        <p:spPr>
          <a:xfrm>
            <a:off x="879542" y="2463798"/>
            <a:ext cx="963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E0F209F-37A6-48CE-8CC6-073203A9E9B2}"/>
              </a:ext>
            </a:extLst>
          </p:cNvPr>
          <p:cNvSpPr txBox="1"/>
          <p:nvPr/>
        </p:nvSpPr>
        <p:spPr>
          <a:xfrm>
            <a:off x="2963797" y="2463798"/>
            <a:ext cx="920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17A19953-1133-46E7-BB7C-4A4953D46246}"/>
              </a:ext>
            </a:extLst>
          </p:cNvPr>
          <p:cNvSpPr/>
          <p:nvPr/>
        </p:nvSpPr>
        <p:spPr>
          <a:xfrm>
            <a:off x="1868775" y="2640312"/>
            <a:ext cx="567266" cy="17019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52F38D25-EB14-46AA-8406-0C1034BA815A}"/>
              </a:ext>
            </a:extLst>
          </p:cNvPr>
          <p:cNvSpPr/>
          <p:nvPr/>
        </p:nvSpPr>
        <p:spPr>
          <a:xfrm>
            <a:off x="3868435" y="2640312"/>
            <a:ext cx="567266" cy="17019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8F944AB1-6384-4C41-8C8F-6E128D890C68}"/>
              </a:ext>
            </a:extLst>
          </p:cNvPr>
          <p:cNvGrpSpPr/>
          <p:nvPr/>
        </p:nvGrpSpPr>
        <p:grpSpPr>
          <a:xfrm>
            <a:off x="5000531" y="224135"/>
            <a:ext cx="6593130" cy="6391759"/>
            <a:chOff x="5000531" y="224135"/>
            <a:chExt cx="6593130" cy="6391759"/>
          </a:xfrm>
        </p:grpSpPr>
        <p:sp>
          <p:nvSpPr>
            <p:cNvPr id="45" name="橢圓 44">
              <a:extLst>
                <a:ext uri="{FF2B5EF4-FFF2-40B4-BE49-F238E27FC236}">
                  <a16:creationId xmlns:a16="http://schemas.microsoft.com/office/drawing/2014/main" id="{71242F6B-18D9-4221-B6DC-C3A81392CA6F}"/>
                </a:ext>
              </a:extLst>
            </p:cNvPr>
            <p:cNvSpPr/>
            <p:nvPr/>
          </p:nvSpPr>
          <p:spPr>
            <a:xfrm>
              <a:off x="6740163" y="1939564"/>
              <a:ext cx="2978872" cy="2978872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07273BDB-8221-4851-80B6-5F12A021F3DD}"/>
                </a:ext>
              </a:extLst>
            </p:cNvPr>
            <p:cNvSpPr txBox="1"/>
            <p:nvPr/>
          </p:nvSpPr>
          <p:spPr>
            <a:xfrm>
              <a:off x="11075001" y="1939564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1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20A0D536-475D-4201-ABC4-D826E350D82A}"/>
                </a:ext>
              </a:extLst>
            </p:cNvPr>
            <p:cNvSpPr txBox="1"/>
            <p:nvPr/>
          </p:nvSpPr>
          <p:spPr>
            <a:xfrm>
              <a:off x="11084638" y="4251357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2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27DDADC9-41CC-4C4D-AC4C-0FE8C9044AF9}"/>
                </a:ext>
              </a:extLst>
            </p:cNvPr>
            <p:cNvSpPr/>
            <p:nvPr/>
          </p:nvSpPr>
          <p:spPr>
            <a:xfrm>
              <a:off x="5392131" y="591532"/>
              <a:ext cx="5674936" cy="5674936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10119209-0E47-47D4-A087-17B3B6604ACC}"/>
                </a:ext>
              </a:extLst>
            </p:cNvPr>
            <p:cNvCxnSpPr>
              <a:cxnSpLocks/>
              <a:stCxn id="45" idx="0"/>
              <a:endCxn id="48" idx="0"/>
            </p:cNvCxnSpPr>
            <p:nvPr/>
          </p:nvCxnSpPr>
          <p:spPr>
            <a:xfrm flipV="1">
              <a:off x="8229599" y="591532"/>
              <a:ext cx="0" cy="1348032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04175472-1CD8-4987-BA3B-176ABD895D5D}"/>
                </a:ext>
              </a:extLst>
            </p:cNvPr>
            <p:cNvCxnSpPr>
              <a:cxnSpLocks/>
              <a:stCxn id="45" idx="7"/>
              <a:endCxn id="48" idx="7"/>
            </p:cNvCxnSpPr>
            <p:nvPr/>
          </p:nvCxnSpPr>
          <p:spPr>
            <a:xfrm flipV="1">
              <a:off x="9282789" y="1422607"/>
              <a:ext cx="953203" cy="95320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AB562C8D-3034-4351-B4DD-4539C1E87864}"/>
                </a:ext>
              </a:extLst>
            </p:cNvPr>
            <p:cNvCxnSpPr>
              <a:cxnSpLocks/>
              <a:stCxn id="45" idx="6"/>
              <a:endCxn id="48" idx="6"/>
            </p:cNvCxnSpPr>
            <p:nvPr/>
          </p:nvCxnSpPr>
          <p:spPr>
            <a:xfrm>
              <a:off x="9719035" y="3429000"/>
              <a:ext cx="1348032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DA534CF6-6AE2-4793-9338-5BB470BEF016}"/>
                </a:ext>
              </a:extLst>
            </p:cNvPr>
            <p:cNvCxnSpPr>
              <a:cxnSpLocks/>
              <a:stCxn id="45" idx="5"/>
              <a:endCxn id="48" idx="5"/>
            </p:cNvCxnSpPr>
            <p:nvPr/>
          </p:nvCxnSpPr>
          <p:spPr>
            <a:xfrm>
              <a:off x="9282789" y="4482190"/>
              <a:ext cx="953203" cy="95320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290B028A-B450-4E6A-ACB2-B2CB3F9D4281}"/>
                </a:ext>
              </a:extLst>
            </p:cNvPr>
            <p:cNvCxnSpPr>
              <a:cxnSpLocks/>
              <a:stCxn id="48" idx="4"/>
              <a:endCxn id="45" idx="4"/>
            </p:cNvCxnSpPr>
            <p:nvPr/>
          </p:nvCxnSpPr>
          <p:spPr>
            <a:xfrm flipV="1">
              <a:off x="8229599" y="4918436"/>
              <a:ext cx="0" cy="1348032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D3AD70BA-5442-4094-9530-9698E9710B2B}"/>
                </a:ext>
              </a:extLst>
            </p:cNvPr>
            <p:cNvCxnSpPr>
              <a:cxnSpLocks/>
              <a:stCxn id="48" idx="3"/>
              <a:endCxn id="45" idx="3"/>
            </p:cNvCxnSpPr>
            <p:nvPr/>
          </p:nvCxnSpPr>
          <p:spPr>
            <a:xfrm flipV="1">
              <a:off x="6223206" y="4482190"/>
              <a:ext cx="953203" cy="95320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F3850506-C240-46F5-82EA-08325A5734A8}"/>
                </a:ext>
              </a:extLst>
            </p:cNvPr>
            <p:cNvCxnSpPr>
              <a:cxnSpLocks/>
              <a:stCxn id="45" idx="2"/>
              <a:endCxn id="48" idx="2"/>
            </p:cNvCxnSpPr>
            <p:nvPr/>
          </p:nvCxnSpPr>
          <p:spPr>
            <a:xfrm flipH="1">
              <a:off x="5392131" y="3429000"/>
              <a:ext cx="1348032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152BC57F-757C-4429-8A71-24B009C94EDF}"/>
                </a:ext>
              </a:extLst>
            </p:cNvPr>
            <p:cNvCxnSpPr>
              <a:cxnSpLocks/>
              <a:stCxn id="45" idx="1"/>
              <a:endCxn id="48" idx="1"/>
            </p:cNvCxnSpPr>
            <p:nvPr/>
          </p:nvCxnSpPr>
          <p:spPr>
            <a:xfrm flipH="1" flipV="1">
              <a:off x="6223206" y="1422607"/>
              <a:ext cx="953203" cy="95320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F14E5608-2782-44AC-9233-E79934988F6D}"/>
                </a:ext>
              </a:extLst>
            </p:cNvPr>
            <p:cNvSpPr txBox="1"/>
            <p:nvPr/>
          </p:nvSpPr>
          <p:spPr>
            <a:xfrm>
              <a:off x="9210012" y="254772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0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2033A9B6-59F9-4031-81FF-D375FDD04271}"/>
                </a:ext>
              </a:extLst>
            </p:cNvPr>
            <p:cNvSpPr txBox="1"/>
            <p:nvPr/>
          </p:nvSpPr>
          <p:spPr>
            <a:xfrm>
              <a:off x="9282789" y="6154229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3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E3FE0713-56FB-4D5C-9ECD-43308C6836BB}"/>
                </a:ext>
              </a:extLst>
            </p:cNvPr>
            <p:cNvSpPr txBox="1"/>
            <p:nvPr/>
          </p:nvSpPr>
          <p:spPr>
            <a:xfrm>
              <a:off x="6828437" y="6154229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4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71D9424C-A9A3-4D31-BA3C-DDB6FB6AEFA3}"/>
                </a:ext>
              </a:extLst>
            </p:cNvPr>
            <p:cNvSpPr txBox="1"/>
            <p:nvPr/>
          </p:nvSpPr>
          <p:spPr>
            <a:xfrm>
              <a:off x="5000531" y="4251357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5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09EDEEF1-8221-4943-A9AA-8356F82FE120}"/>
                </a:ext>
              </a:extLst>
            </p:cNvPr>
            <p:cNvSpPr txBox="1"/>
            <p:nvPr/>
          </p:nvSpPr>
          <p:spPr>
            <a:xfrm>
              <a:off x="5066918" y="1753591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6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E0B6A54B-7A12-4ACC-A9D8-CCB93DAB6247}"/>
                </a:ext>
              </a:extLst>
            </p:cNvPr>
            <p:cNvSpPr txBox="1"/>
            <p:nvPr/>
          </p:nvSpPr>
          <p:spPr>
            <a:xfrm>
              <a:off x="6828437" y="224135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7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箭號: 向右 62">
            <a:extLst>
              <a:ext uri="{FF2B5EF4-FFF2-40B4-BE49-F238E27FC236}">
                <a16:creationId xmlns:a16="http://schemas.microsoft.com/office/drawing/2014/main" id="{8232B51F-8B13-4080-98C6-D1CCCA2FF3A5}"/>
              </a:ext>
            </a:extLst>
          </p:cNvPr>
          <p:cNvSpPr/>
          <p:nvPr/>
        </p:nvSpPr>
        <p:spPr>
          <a:xfrm rot="18900000">
            <a:off x="8734613" y="2558756"/>
            <a:ext cx="567266" cy="17019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箭號: 向右 63">
            <a:extLst>
              <a:ext uri="{FF2B5EF4-FFF2-40B4-BE49-F238E27FC236}">
                <a16:creationId xmlns:a16="http://schemas.microsoft.com/office/drawing/2014/main" id="{28D9882F-1FD1-4E98-904F-B777878BB01E}"/>
              </a:ext>
            </a:extLst>
          </p:cNvPr>
          <p:cNvSpPr/>
          <p:nvPr/>
        </p:nvSpPr>
        <p:spPr>
          <a:xfrm rot="13500000">
            <a:off x="7158640" y="2551445"/>
            <a:ext cx="567266" cy="17019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15400D00-D58C-463B-9AA8-73F9BEE7AA89}"/>
              </a:ext>
            </a:extLst>
          </p:cNvPr>
          <p:cNvSpPr txBox="1"/>
          <p:nvPr/>
        </p:nvSpPr>
        <p:spPr>
          <a:xfrm>
            <a:off x="9562464" y="-576303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1</a:t>
            </a:r>
            <a:endParaRPr lang="zh-TW" altLang="en-US" sz="2800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8E312810-E42B-491E-BEED-425E9F6CF911}"/>
              </a:ext>
            </a:extLst>
          </p:cNvPr>
          <p:cNvSpPr txBox="1"/>
          <p:nvPr/>
        </p:nvSpPr>
        <p:spPr>
          <a:xfrm>
            <a:off x="10126299" y="2375810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2</a:t>
            </a:r>
            <a:endParaRPr lang="zh-TW" altLang="en-US" sz="2800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3D665296-AE61-480A-99D5-BC7BD7C704E4}"/>
              </a:ext>
            </a:extLst>
          </p:cNvPr>
          <p:cNvSpPr txBox="1"/>
          <p:nvPr/>
        </p:nvSpPr>
        <p:spPr>
          <a:xfrm>
            <a:off x="10080958" y="4036882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3</a:t>
            </a:r>
            <a:endParaRPr lang="zh-TW" altLang="en-US" sz="2800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A96746B6-F48D-45CD-AE43-CB75B6A70900}"/>
              </a:ext>
            </a:extLst>
          </p:cNvPr>
          <p:cNvSpPr txBox="1"/>
          <p:nvPr/>
        </p:nvSpPr>
        <p:spPr>
          <a:xfrm>
            <a:off x="8890057" y="5181048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4</a:t>
            </a:r>
            <a:endParaRPr lang="zh-TW" altLang="en-US" sz="2800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5ED12D3B-E426-4A18-903B-2571A74719B4}"/>
              </a:ext>
            </a:extLst>
          </p:cNvPr>
          <p:cNvSpPr txBox="1"/>
          <p:nvPr/>
        </p:nvSpPr>
        <p:spPr>
          <a:xfrm>
            <a:off x="7198095" y="5141558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5</a:t>
            </a:r>
            <a:endParaRPr lang="zh-TW" altLang="en-US" sz="2800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D6FE451D-AE56-44DF-B95C-E621D8285F28}"/>
              </a:ext>
            </a:extLst>
          </p:cNvPr>
          <p:cNvSpPr txBox="1"/>
          <p:nvPr/>
        </p:nvSpPr>
        <p:spPr>
          <a:xfrm>
            <a:off x="6020644" y="4036882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6</a:t>
            </a:r>
            <a:endParaRPr lang="zh-TW" altLang="en-US" sz="2800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77367550-6F69-4C00-A3D6-A57032E86FB2}"/>
              </a:ext>
            </a:extLst>
          </p:cNvPr>
          <p:cNvSpPr txBox="1"/>
          <p:nvPr/>
        </p:nvSpPr>
        <p:spPr>
          <a:xfrm>
            <a:off x="6017054" y="2401229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7</a:t>
            </a:r>
            <a:endParaRPr lang="zh-TW" altLang="en-US" sz="2800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A98AD491-472D-4333-B5A6-CFA44B967084}"/>
              </a:ext>
            </a:extLst>
          </p:cNvPr>
          <p:cNvSpPr txBox="1"/>
          <p:nvPr/>
        </p:nvSpPr>
        <p:spPr>
          <a:xfrm>
            <a:off x="871608" y="5366397"/>
            <a:ext cx="4128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err="1">
                <a:latin typeface="Consolas" panose="020B0609020204030204" pitchFamily="49" charset="0"/>
              </a:rPr>
              <a:t>CircularQueue</a:t>
            </a:r>
            <a:r>
              <a:rPr lang="en-US" altLang="zh-TW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800" dirty="0" err="1">
                <a:latin typeface="Consolas" panose="020B0609020204030204" pitchFamily="49" charset="0"/>
              </a:rPr>
              <a:t>pop</a:t>
            </a:r>
            <a:r>
              <a:rPr lang="en-US" altLang="zh-TW" sz="2800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  <a:endParaRPr lang="zh-TW" alt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3145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DE518C2F-DC5D-4179-A866-CDB0EE33D3E7}"/>
              </a:ext>
            </a:extLst>
          </p:cNvPr>
          <p:cNvSpPr txBox="1"/>
          <p:nvPr/>
        </p:nvSpPr>
        <p:spPr>
          <a:xfrm>
            <a:off x="879542" y="685800"/>
            <a:ext cx="3570208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環狀佇列</a:t>
            </a:r>
            <a:endParaRPr lang="en-US" altLang="zh-TW" sz="6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Circular Queue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7E6A93F-53E3-44AC-9A1F-59377BED95C8}"/>
              </a:ext>
            </a:extLst>
          </p:cNvPr>
          <p:cNvSpPr txBox="1"/>
          <p:nvPr/>
        </p:nvSpPr>
        <p:spPr>
          <a:xfrm>
            <a:off x="879542" y="2463798"/>
            <a:ext cx="963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E0F209F-37A6-48CE-8CC6-073203A9E9B2}"/>
              </a:ext>
            </a:extLst>
          </p:cNvPr>
          <p:cNvSpPr txBox="1"/>
          <p:nvPr/>
        </p:nvSpPr>
        <p:spPr>
          <a:xfrm>
            <a:off x="2963797" y="2463798"/>
            <a:ext cx="920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17A19953-1133-46E7-BB7C-4A4953D46246}"/>
              </a:ext>
            </a:extLst>
          </p:cNvPr>
          <p:cNvSpPr/>
          <p:nvPr/>
        </p:nvSpPr>
        <p:spPr>
          <a:xfrm>
            <a:off x="1868775" y="2640312"/>
            <a:ext cx="567266" cy="17019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52F38D25-EB14-46AA-8406-0C1034BA815A}"/>
              </a:ext>
            </a:extLst>
          </p:cNvPr>
          <p:cNvSpPr/>
          <p:nvPr/>
        </p:nvSpPr>
        <p:spPr>
          <a:xfrm>
            <a:off x="3868435" y="2640312"/>
            <a:ext cx="567266" cy="17019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8F944AB1-6384-4C41-8C8F-6E128D890C68}"/>
              </a:ext>
            </a:extLst>
          </p:cNvPr>
          <p:cNvGrpSpPr/>
          <p:nvPr/>
        </p:nvGrpSpPr>
        <p:grpSpPr>
          <a:xfrm>
            <a:off x="5000531" y="224135"/>
            <a:ext cx="6593130" cy="6391759"/>
            <a:chOff x="5000531" y="224135"/>
            <a:chExt cx="6593130" cy="6391759"/>
          </a:xfrm>
        </p:grpSpPr>
        <p:sp>
          <p:nvSpPr>
            <p:cNvPr id="45" name="橢圓 44">
              <a:extLst>
                <a:ext uri="{FF2B5EF4-FFF2-40B4-BE49-F238E27FC236}">
                  <a16:creationId xmlns:a16="http://schemas.microsoft.com/office/drawing/2014/main" id="{71242F6B-18D9-4221-B6DC-C3A81392CA6F}"/>
                </a:ext>
              </a:extLst>
            </p:cNvPr>
            <p:cNvSpPr/>
            <p:nvPr/>
          </p:nvSpPr>
          <p:spPr>
            <a:xfrm>
              <a:off x="6740163" y="1939564"/>
              <a:ext cx="2978872" cy="2978872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07273BDB-8221-4851-80B6-5F12A021F3DD}"/>
                </a:ext>
              </a:extLst>
            </p:cNvPr>
            <p:cNvSpPr txBox="1"/>
            <p:nvPr/>
          </p:nvSpPr>
          <p:spPr>
            <a:xfrm>
              <a:off x="11075001" y="1939564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1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20A0D536-475D-4201-ABC4-D826E350D82A}"/>
                </a:ext>
              </a:extLst>
            </p:cNvPr>
            <p:cNvSpPr txBox="1"/>
            <p:nvPr/>
          </p:nvSpPr>
          <p:spPr>
            <a:xfrm>
              <a:off x="11084638" y="4251357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2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27DDADC9-41CC-4C4D-AC4C-0FE8C9044AF9}"/>
                </a:ext>
              </a:extLst>
            </p:cNvPr>
            <p:cNvSpPr/>
            <p:nvPr/>
          </p:nvSpPr>
          <p:spPr>
            <a:xfrm>
              <a:off x="5392131" y="591532"/>
              <a:ext cx="5674936" cy="5674936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10119209-0E47-47D4-A087-17B3B6604ACC}"/>
                </a:ext>
              </a:extLst>
            </p:cNvPr>
            <p:cNvCxnSpPr>
              <a:cxnSpLocks/>
              <a:stCxn id="45" idx="0"/>
              <a:endCxn id="48" idx="0"/>
            </p:cNvCxnSpPr>
            <p:nvPr/>
          </p:nvCxnSpPr>
          <p:spPr>
            <a:xfrm flipV="1">
              <a:off x="8229599" y="591532"/>
              <a:ext cx="0" cy="1348032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04175472-1CD8-4987-BA3B-176ABD895D5D}"/>
                </a:ext>
              </a:extLst>
            </p:cNvPr>
            <p:cNvCxnSpPr>
              <a:cxnSpLocks/>
              <a:stCxn id="45" idx="7"/>
              <a:endCxn id="48" idx="7"/>
            </p:cNvCxnSpPr>
            <p:nvPr/>
          </p:nvCxnSpPr>
          <p:spPr>
            <a:xfrm flipV="1">
              <a:off x="9282789" y="1422607"/>
              <a:ext cx="953203" cy="95320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AB562C8D-3034-4351-B4DD-4539C1E87864}"/>
                </a:ext>
              </a:extLst>
            </p:cNvPr>
            <p:cNvCxnSpPr>
              <a:cxnSpLocks/>
              <a:stCxn id="45" idx="6"/>
              <a:endCxn id="48" idx="6"/>
            </p:cNvCxnSpPr>
            <p:nvPr/>
          </p:nvCxnSpPr>
          <p:spPr>
            <a:xfrm>
              <a:off x="9719035" y="3429000"/>
              <a:ext cx="1348032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DA534CF6-6AE2-4793-9338-5BB470BEF016}"/>
                </a:ext>
              </a:extLst>
            </p:cNvPr>
            <p:cNvCxnSpPr>
              <a:cxnSpLocks/>
              <a:stCxn id="45" idx="5"/>
              <a:endCxn id="48" idx="5"/>
            </p:cNvCxnSpPr>
            <p:nvPr/>
          </p:nvCxnSpPr>
          <p:spPr>
            <a:xfrm>
              <a:off x="9282789" y="4482190"/>
              <a:ext cx="953203" cy="95320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290B028A-B450-4E6A-ACB2-B2CB3F9D4281}"/>
                </a:ext>
              </a:extLst>
            </p:cNvPr>
            <p:cNvCxnSpPr>
              <a:cxnSpLocks/>
              <a:stCxn id="48" idx="4"/>
              <a:endCxn id="45" idx="4"/>
            </p:cNvCxnSpPr>
            <p:nvPr/>
          </p:nvCxnSpPr>
          <p:spPr>
            <a:xfrm flipV="1">
              <a:off x="8229599" y="4918436"/>
              <a:ext cx="0" cy="1348032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D3AD70BA-5442-4094-9530-9698E9710B2B}"/>
                </a:ext>
              </a:extLst>
            </p:cNvPr>
            <p:cNvCxnSpPr>
              <a:cxnSpLocks/>
              <a:stCxn id="48" idx="3"/>
              <a:endCxn id="45" idx="3"/>
            </p:cNvCxnSpPr>
            <p:nvPr/>
          </p:nvCxnSpPr>
          <p:spPr>
            <a:xfrm flipV="1">
              <a:off x="6223206" y="4482190"/>
              <a:ext cx="953203" cy="95320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F3850506-C240-46F5-82EA-08325A5734A8}"/>
                </a:ext>
              </a:extLst>
            </p:cNvPr>
            <p:cNvCxnSpPr>
              <a:cxnSpLocks/>
              <a:stCxn id="45" idx="2"/>
              <a:endCxn id="48" idx="2"/>
            </p:cNvCxnSpPr>
            <p:nvPr/>
          </p:nvCxnSpPr>
          <p:spPr>
            <a:xfrm flipH="1">
              <a:off x="5392131" y="3429000"/>
              <a:ext cx="1348032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152BC57F-757C-4429-8A71-24B009C94EDF}"/>
                </a:ext>
              </a:extLst>
            </p:cNvPr>
            <p:cNvCxnSpPr>
              <a:cxnSpLocks/>
              <a:stCxn id="45" idx="1"/>
              <a:endCxn id="48" idx="1"/>
            </p:cNvCxnSpPr>
            <p:nvPr/>
          </p:nvCxnSpPr>
          <p:spPr>
            <a:xfrm flipH="1" flipV="1">
              <a:off x="6223206" y="1422607"/>
              <a:ext cx="953203" cy="95320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F14E5608-2782-44AC-9233-E79934988F6D}"/>
                </a:ext>
              </a:extLst>
            </p:cNvPr>
            <p:cNvSpPr txBox="1"/>
            <p:nvPr/>
          </p:nvSpPr>
          <p:spPr>
            <a:xfrm>
              <a:off x="9210012" y="254772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0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2033A9B6-59F9-4031-81FF-D375FDD04271}"/>
                </a:ext>
              </a:extLst>
            </p:cNvPr>
            <p:cNvSpPr txBox="1"/>
            <p:nvPr/>
          </p:nvSpPr>
          <p:spPr>
            <a:xfrm>
              <a:off x="9282789" y="6154229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3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E3FE0713-56FB-4D5C-9ECD-43308C6836BB}"/>
                </a:ext>
              </a:extLst>
            </p:cNvPr>
            <p:cNvSpPr txBox="1"/>
            <p:nvPr/>
          </p:nvSpPr>
          <p:spPr>
            <a:xfrm>
              <a:off x="6828437" y="6154229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4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71D9424C-A9A3-4D31-BA3C-DDB6FB6AEFA3}"/>
                </a:ext>
              </a:extLst>
            </p:cNvPr>
            <p:cNvSpPr txBox="1"/>
            <p:nvPr/>
          </p:nvSpPr>
          <p:spPr>
            <a:xfrm>
              <a:off x="5000531" y="4251357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5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09EDEEF1-8221-4943-A9AA-8356F82FE120}"/>
                </a:ext>
              </a:extLst>
            </p:cNvPr>
            <p:cNvSpPr txBox="1"/>
            <p:nvPr/>
          </p:nvSpPr>
          <p:spPr>
            <a:xfrm>
              <a:off x="5066918" y="1753591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6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E0B6A54B-7A12-4ACC-A9D8-CCB93DAB6247}"/>
                </a:ext>
              </a:extLst>
            </p:cNvPr>
            <p:cNvSpPr txBox="1"/>
            <p:nvPr/>
          </p:nvSpPr>
          <p:spPr>
            <a:xfrm>
              <a:off x="6828437" y="224135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7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箭號: 向右 62">
            <a:extLst>
              <a:ext uri="{FF2B5EF4-FFF2-40B4-BE49-F238E27FC236}">
                <a16:creationId xmlns:a16="http://schemas.microsoft.com/office/drawing/2014/main" id="{8232B51F-8B13-4080-98C6-D1CCCA2FF3A5}"/>
              </a:ext>
            </a:extLst>
          </p:cNvPr>
          <p:cNvSpPr/>
          <p:nvPr/>
        </p:nvSpPr>
        <p:spPr>
          <a:xfrm>
            <a:off x="9089710" y="3338845"/>
            <a:ext cx="567266" cy="17019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箭號: 向右 63">
            <a:extLst>
              <a:ext uri="{FF2B5EF4-FFF2-40B4-BE49-F238E27FC236}">
                <a16:creationId xmlns:a16="http://schemas.microsoft.com/office/drawing/2014/main" id="{28D9882F-1FD1-4E98-904F-B777878BB01E}"/>
              </a:ext>
            </a:extLst>
          </p:cNvPr>
          <p:cNvSpPr/>
          <p:nvPr/>
        </p:nvSpPr>
        <p:spPr>
          <a:xfrm rot="13500000">
            <a:off x="7158640" y="2551445"/>
            <a:ext cx="567266" cy="17019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8E312810-E42B-491E-BEED-425E9F6CF911}"/>
              </a:ext>
            </a:extLst>
          </p:cNvPr>
          <p:cNvSpPr txBox="1"/>
          <p:nvPr/>
        </p:nvSpPr>
        <p:spPr>
          <a:xfrm>
            <a:off x="12342372" y="1375988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2</a:t>
            </a:r>
            <a:endParaRPr lang="zh-TW" altLang="en-US" sz="2800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3D665296-AE61-480A-99D5-BC7BD7C704E4}"/>
              </a:ext>
            </a:extLst>
          </p:cNvPr>
          <p:cNvSpPr txBox="1"/>
          <p:nvPr/>
        </p:nvSpPr>
        <p:spPr>
          <a:xfrm>
            <a:off x="10080958" y="4036882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3</a:t>
            </a:r>
            <a:endParaRPr lang="zh-TW" altLang="en-US" sz="2800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A96746B6-F48D-45CD-AE43-CB75B6A70900}"/>
              </a:ext>
            </a:extLst>
          </p:cNvPr>
          <p:cNvSpPr txBox="1"/>
          <p:nvPr/>
        </p:nvSpPr>
        <p:spPr>
          <a:xfrm>
            <a:off x="8890057" y="5181048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4</a:t>
            </a:r>
            <a:endParaRPr lang="zh-TW" altLang="en-US" sz="2800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5ED12D3B-E426-4A18-903B-2571A74719B4}"/>
              </a:ext>
            </a:extLst>
          </p:cNvPr>
          <p:cNvSpPr txBox="1"/>
          <p:nvPr/>
        </p:nvSpPr>
        <p:spPr>
          <a:xfrm>
            <a:off x="7198095" y="5141558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5</a:t>
            </a:r>
            <a:endParaRPr lang="zh-TW" altLang="en-US" sz="2800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D6FE451D-AE56-44DF-B95C-E621D8285F28}"/>
              </a:ext>
            </a:extLst>
          </p:cNvPr>
          <p:cNvSpPr txBox="1"/>
          <p:nvPr/>
        </p:nvSpPr>
        <p:spPr>
          <a:xfrm>
            <a:off x="6020644" y="4036882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6</a:t>
            </a:r>
            <a:endParaRPr lang="zh-TW" altLang="en-US" sz="2800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77367550-6F69-4C00-A3D6-A57032E86FB2}"/>
              </a:ext>
            </a:extLst>
          </p:cNvPr>
          <p:cNvSpPr txBox="1"/>
          <p:nvPr/>
        </p:nvSpPr>
        <p:spPr>
          <a:xfrm>
            <a:off x="6017054" y="2401229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7</a:t>
            </a:r>
            <a:endParaRPr lang="zh-TW" altLang="en-US" sz="2800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A98AD491-472D-4333-B5A6-CFA44B967084}"/>
              </a:ext>
            </a:extLst>
          </p:cNvPr>
          <p:cNvSpPr txBox="1"/>
          <p:nvPr/>
        </p:nvSpPr>
        <p:spPr>
          <a:xfrm>
            <a:off x="871608" y="5366397"/>
            <a:ext cx="4128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err="1">
                <a:latin typeface="Consolas" panose="020B0609020204030204" pitchFamily="49" charset="0"/>
              </a:rPr>
              <a:t>CircularQueue</a:t>
            </a:r>
            <a:r>
              <a:rPr lang="en-US" altLang="zh-TW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800" dirty="0" err="1">
                <a:latin typeface="Consolas" panose="020B0609020204030204" pitchFamily="49" charset="0"/>
              </a:rPr>
              <a:t>pop</a:t>
            </a:r>
            <a:r>
              <a:rPr lang="en-US" altLang="zh-TW" sz="2800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  <a:endParaRPr lang="zh-TW" alt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1612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DE518C2F-DC5D-4179-A866-CDB0EE33D3E7}"/>
              </a:ext>
            </a:extLst>
          </p:cNvPr>
          <p:cNvSpPr txBox="1"/>
          <p:nvPr/>
        </p:nvSpPr>
        <p:spPr>
          <a:xfrm>
            <a:off x="879542" y="685800"/>
            <a:ext cx="3570208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環狀佇列</a:t>
            </a:r>
            <a:endParaRPr lang="en-US" altLang="zh-TW" sz="6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Circular Queue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7E6A93F-53E3-44AC-9A1F-59377BED95C8}"/>
              </a:ext>
            </a:extLst>
          </p:cNvPr>
          <p:cNvSpPr txBox="1"/>
          <p:nvPr/>
        </p:nvSpPr>
        <p:spPr>
          <a:xfrm>
            <a:off x="879542" y="2463798"/>
            <a:ext cx="963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E0F209F-37A6-48CE-8CC6-073203A9E9B2}"/>
              </a:ext>
            </a:extLst>
          </p:cNvPr>
          <p:cNvSpPr txBox="1"/>
          <p:nvPr/>
        </p:nvSpPr>
        <p:spPr>
          <a:xfrm>
            <a:off x="2963797" y="2463798"/>
            <a:ext cx="920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17A19953-1133-46E7-BB7C-4A4953D46246}"/>
              </a:ext>
            </a:extLst>
          </p:cNvPr>
          <p:cNvSpPr/>
          <p:nvPr/>
        </p:nvSpPr>
        <p:spPr>
          <a:xfrm>
            <a:off x="1868775" y="2640312"/>
            <a:ext cx="567266" cy="17019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52F38D25-EB14-46AA-8406-0C1034BA815A}"/>
              </a:ext>
            </a:extLst>
          </p:cNvPr>
          <p:cNvSpPr/>
          <p:nvPr/>
        </p:nvSpPr>
        <p:spPr>
          <a:xfrm>
            <a:off x="3868435" y="2640312"/>
            <a:ext cx="567266" cy="17019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8F944AB1-6384-4C41-8C8F-6E128D890C68}"/>
              </a:ext>
            </a:extLst>
          </p:cNvPr>
          <p:cNvGrpSpPr/>
          <p:nvPr/>
        </p:nvGrpSpPr>
        <p:grpSpPr>
          <a:xfrm>
            <a:off x="5000531" y="224135"/>
            <a:ext cx="6593130" cy="6391759"/>
            <a:chOff x="5000531" y="224135"/>
            <a:chExt cx="6593130" cy="6391759"/>
          </a:xfrm>
        </p:grpSpPr>
        <p:sp>
          <p:nvSpPr>
            <p:cNvPr id="45" name="橢圓 44">
              <a:extLst>
                <a:ext uri="{FF2B5EF4-FFF2-40B4-BE49-F238E27FC236}">
                  <a16:creationId xmlns:a16="http://schemas.microsoft.com/office/drawing/2014/main" id="{71242F6B-18D9-4221-B6DC-C3A81392CA6F}"/>
                </a:ext>
              </a:extLst>
            </p:cNvPr>
            <p:cNvSpPr/>
            <p:nvPr/>
          </p:nvSpPr>
          <p:spPr>
            <a:xfrm>
              <a:off x="6740163" y="1939564"/>
              <a:ext cx="2978872" cy="2978872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07273BDB-8221-4851-80B6-5F12A021F3DD}"/>
                </a:ext>
              </a:extLst>
            </p:cNvPr>
            <p:cNvSpPr txBox="1"/>
            <p:nvPr/>
          </p:nvSpPr>
          <p:spPr>
            <a:xfrm>
              <a:off x="11075001" y="1939564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1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20A0D536-475D-4201-ABC4-D826E350D82A}"/>
                </a:ext>
              </a:extLst>
            </p:cNvPr>
            <p:cNvSpPr txBox="1"/>
            <p:nvPr/>
          </p:nvSpPr>
          <p:spPr>
            <a:xfrm>
              <a:off x="11084638" y="4251357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2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27DDADC9-41CC-4C4D-AC4C-0FE8C9044AF9}"/>
                </a:ext>
              </a:extLst>
            </p:cNvPr>
            <p:cNvSpPr/>
            <p:nvPr/>
          </p:nvSpPr>
          <p:spPr>
            <a:xfrm>
              <a:off x="5392131" y="591532"/>
              <a:ext cx="5674936" cy="5674936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10119209-0E47-47D4-A087-17B3B6604ACC}"/>
                </a:ext>
              </a:extLst>
            </p:cNvPr>
            <p:cNvCxnSpPr>
              <a:cxnSpLocks/>
              <a:stCxn id="45" idx="0"/>
              <a:endCxn id="48" idx="0"/>
            </p:cNvCxnSpPr>
            <p:nvPr/>
          </p:nvCxnSpPr>
          <p:spPr>
            <a:xfrm flipV="1">
              <a:off x="8229599" y="591532"/>
              <a:ext cx="0" cy="1348032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04175472-1CD8-4987-BA3B-176ABD895D5D}"/>
                </a:ext>
              </a:extLst>
            </p:cNvPr>
            <p:cNvCxnSpPr>
              <a:cxnSpLocks/>
              <a:stCxn id="45" idx="7"/>
              <a:endCxn id="48" idx="7"/>
            </p:cNvCxnSpPr>
            <p:nvPr/>
          </p:nvCxnSpPr>
          <p:spPr>
            <a:xfrm flipV="1">
              <a:off x="9282789" y="1422607"/>
              <a:ext cx="953203" cy="95320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AB562C8D-3034-4351-B4DD-4539C1E87864}"/>
                </a:ext>
              </a:extLst>
            </p:cNvPr>
            <p:cNvCxnSpPr>
              <a:cxnSpLocks/>
              <a:stCxn id="45" idx="6"/>
              <a:endCxn id="48" idx="6"/>
            </p:cNvCxnSpPr>
            <p:nvPr/>
          </p:nvCxnSpPr>
          <p:spPr>
            <a:xfrm>
              <a:off x="9719035" y="3429000"/>
              <a:ext cx="1348032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DA534CF6-6AE2-4793-9338-5BB470BEF016}"/>
                </a:ext>
              </a:extLst>
            </p:cNvPr>
            <p:cNvCxnSpPr>
              <a:cxnSpLocks/>
              <a:stCxn id="45" idx="5"/>
              <a:endCxn id="48" idx="5"/>
            </p:cNvCxnSpPr>
            <p:nvPr/>
          </p:nvCxnSpPr>
          <p:spPr>
            <a:xfrm>
              <a:off x="9282789" y="4482190"/>
              <a:ext cx="953203" cy="95320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290B028A-B450-4E6A-ACB2-B2CB3F9D4281}"/>
                </a:ext>
              </a:extLst>
            </p:cNvPr>
            <p:cNvCxnSpPr>
              <a:cxnSpLocks/>
              <a:stCxn id="48" idx="4"/>
              <a:endCxn id="45" idx="4"/>
            </p:cNvCxnSpPr>
            <p:nvPr/>
          </p:nvCxnSpPr>
          <p:spPr>
            <a:xfrm flipV="1">
              <a:off x="8229599" y="4918436"/>
              <a:ext cx="0" cy="1348032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D3AD70BA-5442-4094-9530-9698E9710B2B}"/>
                </a:ext>
              </a:extLst>
            </p:cNvPr>
            <p:cNvCxnSpPr>
              <a:cxnSpLocks/>
              <a:stCxn id="48" idx="3"/>
              <a:endCxn id="45" idx="3"/>
            </p:cNvCxnSpPr>
            <p:nvPr/>
          </p:nvCxnSpPr>
          <p:spPr>
            <a:xfrm flipV="1">
              <a:off x="6223206" y="4482190"/>
              <a:ext cx="953203" cy="95320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F3850506-C240-46F5-82EA-08325A5734A8}"/>
                </a:ext>
              </a:extLst>
            </p:cNvPr>
            <p:cNvCxnSpPr>
              <a:cxnSpLocks/>
              <a:stCxn id="45" idx="2"/>
              <a:endCxn id="48" idx="2"/>
            </p:cNvCxnSpPr>
            <p:nvPr/>
          </p:nvCxnSpPr>
          <p:spPr>
            <a:xfrm flipH="1">
              <a:off x="5392131" y="3429000"/>
              <a:ext cx="1348032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152BC57F-757C-4429-8A71-24B009C94EDF}"/>
                </a:ext>
              </a:extLst>
            </p:cNvPr>
            <p:cNvCxnSpPr>
              <a:cxnSpLocks/>
              <a:stCxn id="45" idx="1"/>
              <a:endCxn id="48" idx="1"/>
            </p:cNvCxnSpPr>
            <p:nvPr/>
          </p:nvCxnSpPr>
          <p:spPr>
            <a:xfrm flipH="1" flipV="1">
              <a:off x="6223206" y="1422607"/>
              <a:ext cx="953203" cy="95320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F14E5608-2782-44AC-9233-E79934988F6D}"/>
                </a:ext>
              </a:extLst>
            </p:cNvPr>
            <p:cNvSpPr txBox="1"/>
            <p:nvPr/>
          </p:nvSpPr>
          <p:spPr>
            <a:xfrm>
              <a:off x="9210012" y="254772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0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2033A9B6-59F9-4031-81FF-D375FDD04271}"/>
                </a:ext>
              </a:extLst>
            </p:cNvPr>
            <p:cNvSpPr txBox="1"/>
            <p:nvPr/>
          </p:nvSpPr>
          <p:spPr>
            <a:xfrm>
              <a:off x="9282789" y="6154229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3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E3FE0713-56FB-4D5C-9ECD-43308C6836BB}"/>
                </a:ext>
              </a:extLst>
            </p:cNvPr>
            <p:cNvSpPr txBox="1"/>
            <p:nvPr/>
          </p:nvSpPr>
          <p:spPr>
            <a:xfrm>
              <a:off x="6828437" y="6154229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4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71D9424C-A9A3-4D31-BA3C-DDB6FB6AEFA3}"/>
                </a:ext>
              </a:extLst>
            </p:cNvPr>
            <p:cNvSpPr txBox="1"/>
            <p:nvPr/>
          </p:nvSpPr>
          <p:spPr>
            <a:xfrm>
              <a:off x="5000531" y="4251357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5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09EDEEF1-8221-4943-A9AA-8356F82FE120}"/>
                </a:ext>
              </a:extLst>
            </p:cNvPr>
            <p:cNvSpPr txBox="1"/>
            <p:nvPr/>
          </p:nvSpPr>
          <p:spPr>
            <a:xfrm>
              <a:off x="5066918" y="1753591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6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E0B6A54B-7A12-4ACC-A9D8-CCB93DAB6247}"/>
                </a:ext>
              </a:extLst>
            </p:cNvPr>
            <p:cNvSpPr txBox="1"/>
            <p:nvPr/>
          </p:nvSpPr>
          <p:spPr>
            <a:xfrm>
              <a:off x="6828437" y="224135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7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箭號: 向右 62">
            <a:extLst>
              <a:ext uri="{FF2B5EF4-FFF2-40B4-BE49-F238E27FC236}">
                <a16:creationId xmlns:a16="http://schemas.microsoft.com/office/drawing/2014/main" id="{8232B51F-8B13-4080-98C6-D1CCCA2FF3A5}"/>
              </a:ext>
            </a:extLst>
          </p:cNvPr>
          <p:cNvSpPr/>
          <p:nvPr/>
        </p:nvSpPr>
        <p:spPr>
          <a:xfrm rot="2700000">
            <a:off x="8738426" y="4138617"/>
            <a:ext cx="567266" cy="17019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箭號: 向右 63">
            <a:extLst>
              <a:ext uri="{FF2B5EF4-FFF2-40B4-BE49-F238E27FC236}">
                <a16:creationId xmlns:a16="http://schemas.microsoft.com/office/drawing/2014/main" id="{28D9882F-1FD1-4E98-904F-B777878BB01E}"/>
              </a:ext>
            </a:extLst>
          </p:cNvPr>
          <p:cNvSpPr/>
          <p:nvPr/>
        </p:nvSpPr>
        <p:spPr>
          <a:xfrm rot="13500000">
            <a:off x="7158640" y="2551445"/>
            <a:ext cx="567266" cy="17019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3D665296-AE61-480A-99D5-BC7BD7C704E4}"/>
              </a:ext>
            </a:extLst>
          </p:cNvPr>
          <p:cNvSpPr txBox="1"/>
          <p:nvPr/>
        </p:nvSpPr>
        <p:spPr>
          <a:xfrm>
            <a:off x="12342371" y="4745759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3</a:t>
            </a:r>
            <a:endParaRPr lang="zh-TW" altLang="en-US" sz="2800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A96746B6-F48D-45CD-AE43-CB75B6A70900}"/>
              </a:ext>
            </a:extLst>
          </p:cNvPr>
          <p:cNvSpPr txBox="1"/>
          <p:nvPr/>
        </p:nvSpPr>
        <p:spPr>
          <a:xfrm>
            <a:off x="8890057" y="5181048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4</a:t>
            </a:r>
            <a:endParaRPr lang="zh-TW" altLang="en-US" sz="2800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5ED12D3B-E426-4A18-903B-2571A74719B4}"/>
              </a:ext>
            </a:extLst>
          </p:cNvPr>
          <p:cNvSpPr txBox="1"/>
          <p:nvPr/>
        </p:nvSpPr>
        <p:spPr>
          <a:xfrm>
            <a:off x="7198095" y="5141558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5</a:t>
            </a:r>
            <a:endParaRPr lang="zh-TW" altLang="en-US" sz="2800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D6FE451D-AE56-44DF-B95C-E621D8285F28}"/>
              </a:ext>
            </a:extLst>
          </p:cNvPr>
          <p:cNvSpPr txBox="1"/>
          <p:nvPr/>
        </p:nvSpPr>
        <p:spPr>
          <a:xfrm>
            <a:off x="6020644" y="4036882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6</a:t>
            </a:r>
            <a:endParaRPr lang="zh-TW" altLang="en-US" sz="2800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77367550-6F69-4C00-A3D6-A57032E86FB2}"/>
              </a:ext>
            </a:extLst>
          </p:cNvPr>
          <p:cNvSpPr txBox="1"/>
          <p:nvPr/>
        </p:nvSpPr>
        <p:spPr>
          <a:xfrm>
            <a:off x="6017054" y="2401229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7</a:t>
            </a:r>
            <a:endParaRPr lang="zh-TW" altLang="en-US" sz="2800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A98AD491-472D-4333-B5A6-CFA44B967084}"/>
              </a:ext>
            </a:extLst>
          </p:cNvPr>
          <p:cNvSpPr txBox="1"/>
          <p:nvPr/>
        </p:nvSpPr>
        <p:spPr>
          <a:xfrm>
            <a:off x="871608" y="5366397"/>
            <a:ext cx="4128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err="1">
                <a:latin typeface="Consolas" panose="020B0609020204030204" pitchFamily="49" charset="0"/>
              </a:rPr>
              <a:t>CircularQueue</a:t>
            </a:r>
            <a:r>
              <a:rPr lang="en-US" altLang="zh-TW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800" dirty="0" err="1">
                <a:latin typeface="Consolas" panose="020B0609020204030204" pitchFamily="49" charset="0"/>
              </a:rPr>
              <a:t>pop</a:t>
            </a:r>
            <a:r>
              <a:rPr lang="en-US" altLang="zh-TW" sz="2800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  <a:endParaRPr lang="zh-TW" alt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D3CDE82C-8087-4A8D-A3CA-4FC612EBACDC}"/>
              </a:ext>
            </a:extLst>
          </p:cNvPr>
          <p:cNvSpPr txBox="1"/>
          <p:nvPr/>
        </p:nvSpPr>
        <p:spPr>
          <a:xfrm>
            <a:off x="880971" y="5366397"/>
            <a:ext cx="4522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err="1">
                <a:latin typeface="Consolas" panose="020B0609020204030204" pitchFamily="49" charset="0"/>
              </a:rPr>
              <a:t>CircularQueue</a:t>
            </a:r>
            <a:r>
              <a:rPr lang="en-US" altLang="zh-TW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800" dirty="0" err="1">
                <a:latin typeface="Consolas" panose="020B0609020204030204" pitchFamily="49" charset="0"/>
              </a:rPr>
              <a:t>push</a:t>
            </a:r>
            <a:r>
              <a:rPr lang="en-US" altLang="zh-TW" sz="28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  <a:endParaRPr lang="zh-TW" alt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D0CCFF11-1398-4E14-A0EE-85DCA67C359A}"/>
              </a:ext>
            </a:extLst>
          </p:cNvPr>
          <p:cNvSpPr txBox="1"/>
          <p:nvPr/>
        </p:nvSpPr>
        <p:spPr>
          <a:xfrm>
            <a:off x="4607547" y="5366397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8</a:t>
            </a:r>
            <a:endParaRPr lang="zh-TW" altLang="en-US" sz="2800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1783D4CB-5ADD-4D53-BB09-BEBA90BFDCAB}"/>
              </a:ext>
            </a:extLst>
          </p:cNvPr>
          <p:cNvSpPr txBox="1"/>
          <p:nvPr/>
        </p:nvSpPr>
        <p:spPr>
          <a:xfrm>
            <a:off x="6502881" y="-539569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8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255884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DE518C2F-DC5D-4179-A866-CDB0EE33D3E7}"/>
              </a:ext>
            </a:extLst>
          </p:cNvPr>
          <p:cNvSpPr txBox="1"/>
          <p:nvPr/>
        </p:nvSpPr>
        <p:spPr>
          <a:xfrm>
            <a:off x="879542" y="685800"/>
            <a:ext cx="3570208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環狀佇列</a:t>
            </a:r>
            <a:endParaRPr lang="en-US" altLang="zh-TW" sz="6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Circular Queue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7E6A93F-53E3-44AC-9A1F-59377BED95C8}"/>
              </a:ext>
            </a:extLst>
          </p:cNvPr>
          <p:cNvSpPr txBox="1"/>
          <p:nvPr/>
        </p:nvSpPr>
        <p:spPr>
          <a:xfrm>
            <a:off x="879542" y="2463798"/>
            <a:ext cx="963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E0F209F-37A6-48CE-8CC6-073203A9E9B2}"/>
              </a:ext>
            </a:extLst>
          </p:cNvPr>
          <p:cNvSpPr txBox="1"/>
          <p:nvPr/>
        </p:nvSpPr>
        <p:spPr>
          <a:xfrm>
            <a:off x="2963797" y="2463798"/>
            <a:ext cx="920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17A19953-1133-46E7-BB7C-4A4953D46246}"/>
              </a:ext>
            </a:extLst>
          </p:cNvPr>
          <p:cNvSpPr/>
          <p:nvPr/>
        </p:nvSpPr>
        <p:spPr>
          <a:xfrm>
            <a:off x="1868775" y="2640312"/>
            <a:ext cx="567266" cy="17019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52F38D25-EB14-46AA-8406-0C1034BA815A}"/>
              </a:ext>
            </a:extLst>
          </p:cNvPr>
          <p:cNvSpPr/>
          <p:nvPr/>
        </p:nvSpPr>
        <p:spPr>
          <a:xfrm>
            <a:off x="3868435" y="2640312"/>
            <a:ext cx="567266" cy="17019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8F944AB1-6384-4C41-8C8F-6E128D890C68}"/>
              </a:ext>
            </a:extLst>
          </p:cNvPr>
          <p:cNvGrpSpPr/>
          <p:nvPr/>
        </p:nvGrpSpPr>
        <p:grpSpPr>
          <a:xfrm>
            <a:off x="5000531" y="224135"/>
            <a:ext cx="6593130" cy="6391759"/>
            <a:chOff x="5000531" y="224135"/>
            <a:chExt cx="6593130" cy="6391759"/>
          </a:xfrm>
        </p:grpSpPr>
        <p:sp>
          <p:nvSpPr>
            <p:cNvPr id="45" name="橢圓 44">
              <a:extLst>
                <a:ext uri="{FF2B5EF4-FFF2-40B4-BE49-F238E27FC236}">
                  <a16:creationId xmlns:a16="http://schemas.microsoft.com/office/drawing/2014/main" id="{71242F6B-18D9-4221-B6DC-C3A81392CA6F}"/>
                </a:ext>
              </a:extLst>
            </p:cNvPr>
            <p:cNvSpPr/>
            <p:nvPr/>
          </p:nvSpPr>
          <p:spPr>
            <a:xfrm>
              <a:off x="6740163" y="1939564"/>
              <a:ext cx="2978872" cy="2978872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07273BDB-8221-4851-80B6-5F12A021F3DD}"/>
                </a:ext>
              </a:extLst>
            </p:cNvPr>
            <p:cNvSpPr txBox="1"/>
            <p:nvPr/>
          </p:nvSpPr>
          <p:spPr>
            <a:xfrm>
              <a:off x="11075001" y="1939564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1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20A0D536-475D-4201-ABC4-D826E350D82A}"/>
                </a:ext>
              </a:extLst>
            </p:cNvPr>
            <p:cNvSpPr txBox="1"/>
            <p:nvPr/>
          </p:nvSpPr>
          <p:spPr>
            <a:xfrm>
              <a:off x="11084638" y="4251357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2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27DDADC9-41CC-4C4D-AC4C-0FE8C9044AF9}"/>
                </a:ext>
              </a:extLst>
            </p:cNvPr>
            <p:cNvSpPr/>
            <p:nvPr/>
          </p:nvSpPr>
          <p:spPr>
            <a:xfrm>
              <a:off x="5392131" y="591532"/>
              <a:ext cx="5674936" cy="5674936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10119209-0E47-47D4-A087-17B3B6604ACC}"/>
                </a:ext>
              </a:extLst>
            </p:cNvPr>
            <p:cNvCxnSpPr>
              <a:cxnSpLocks/>
              <a:stCxn id="45" idx="0"/>
              <a:endCxn id="48" idx="0"/>
            </p:cNvCxnSpPr>
            <p:nvPr/>
          </p:nvCxnSpPr>
          <p:spPr>
            <a:xfrm flipV="1">
              <a:off x="8229599" y="591532"/>
              <a:ext cx="0" cy="1348032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04175472-1CD8-4987-BA3B-176ABD895D5D}"/>
                </a:ext>
              </a:extLst>
            </p:cNvPr>
            <p:cNvCxnSpPr>
              <a:cxnSpLocks/>
              <a:stCxn id="45" idx="7"/>
              <a:endCxn id="48" idx="7"/>
            </p:cNvCxnSpPr>
            <p:nvPr/>
          </p:nvCxnSpPr>
          <p:spPr>
            <a:xfrm flipV="1">
              <a:off x="9282789" y="1422607"/>
              <a:ext cx="953203" cy="95320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AB562C8D-3034-4351-B4DD-4539C1E87864}"/>
                </a:ext>
              </a:extLst>
            </p:cNvPr>
            <p:cNvCxnSpPr>
              <a:cxnSpLocks/>
              <a:stCxn id="45" idx="6"/>
              <a:endCxn id="48" idx="6"/>
            </p:cNvCxnSpPr>
            <p:nvPr/>
          </p:nvCxnSpPr>
          <p:spPr>
            <a:xfrm>
              <a:off x="9719035" y="3429000"/>
              <a:ext cx="1348032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DA534CF6-6AE2-4793-9338-5BB470BEF016}"/>
                </a:ext>
              </a:extLst>
            </p:cNvPr>
            <p:cNvCxnSpPr>
              <a:cxnSpLocks/>
              <a:stCxn id="45" idx="5"/>
              <a:endCxn id="48" idx="5"/>
            </p:cNvCxnSpPr>
            <p:nvPr/>
          </p:nvCxnSpPr>
          <p:spPr>
            <a:xfrm>
              <a:off x="9282789" y="4482190"/>
              <a:ext cx="953203" cy="95320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290B028A-B450-4E6A-ACB2-B2CB3F9D4281}"/>
                </a:ext>
              </a:extLst>
            </p:cNvPr>
            <p:cNvCxnSpPr>
              <a:cxnSpLocks/>
              <a:stCxn id="48" idx="4"/>
              <a:endCxn id="45" idx="4"/>
            </p:cNvCxnSpPr>
            <p:nvPr/>
          </p:nvCxnSpPr>
          <p:spPr>
            <a:xfrm flipV="1">
              <a:off x="8229599" y="4918436"/>
              <a:ext cx="0" cy="1348032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D3AD70BA-5442-4094-9530-9698E9710B2B}"/>
                </a:ext>
              </a:extLst>
            </p:cNvPr>
            <p:cNvCxnSpPr>
              <a:cxnSpLocks/>
              <a:stCxn id="48" idx="3"/>
              <a:endCxn id="45" idx="3"/>
            </p:cNvCxnSpPr>
            <p:nvPr/>
          </p:nvCxnSpPr>
          <p:spPr>
            <a:xfrm flipV="1">
              <a:off x="6223206" y="4482190"/>
              <a:ext cx="953203" cy="95320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F3850506-C240-46F5-82EA-08325A5734A8}"/>
                </a:ext>
              </a:extLst>
            </p:cNvPr>
            <p:cNvCxnSpPr>
              <a:cxnSpLocks/>
              <a:stCxn id="45" idx="2"/>
              <a:endCxn id="48" idx="2"/>
            </p:cNvCxnSpPr>
            <p:nvPr/>
          </p:nvCxnSpPr>
          <p:spPr>
            <a:xfrm flipH="1">
              <a:off x="5392131" y="3429000"/>
              <a:ext cx="1348032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152BC57F-757C-4429-8A71-24B009C94EDF}"/>
                </a:ext>
              </a:extLst>
            </p:cNvPr>
            <p:cNvCxnSpPr>
              <a:cxnSpLocks/>
              <a:stCxn id="45" idx="1"/>
              <a:endCxn id="48" idx="1"/>
            </p:cNvCxnSpPr>
            <p:nvPr/>
          </p:nvCxnSpPr>
          <p:spPr>
            <a:xfrm flipH="1" flipV="1">
              <a:off x="6223206" y="1422607"/>
              <a:ext cx="953203" cy="95320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F14E5608-2782-44AC-9233-E79934988F6D}"/>
                </a:ext>
              </a:extLst>
            </p:cNvPr>
            <p:cNvSpPr txBox="1"/>
            <p:nvPr/>
          </p:nvSpPr>
          <p:spPr>
            <a:xfrm>
              <a:off x="9210012" y="254772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0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2033A9B6-59F9-4031-81FF-D375FDD04271}"/>
                </a:ext>
              </a:extLst>
            </p:cNvPr>
            <p:cNvSpPr txBox="1"/>
            <p:nvPr/>
          </p:nvSpPr>
          <p:spPr>
            <a:xfrm>
              <a:off x="9282789" y="6154229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3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E3FE0713-56FB-4D5C-9ECD-43308C6836BB}"/>
                </a:ext>
              </a:extLst>
            </p:cNvPr>
            <p:cNvSpPr txBox="1"/>
            <p:nvPr/>
          </p:nvSpPr>
          <p:spPr>
            <a:xfrm>
              <a:off x="6828437" y="6154229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4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71D9424C-A9A3-4D31-BA3C-DDB6FB6AEFA3}"/>
                </a:ext>
              </a:extLst>
            </p:cNvPr>
            <p:cNvSpPr txBox="1"/>
            <p:nvPr/>
          </p:nvSpPr>
          <p:spPr>
            <a:xfrm>
              <a:off x="5000531" y="4251357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5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09EDEEF1-8221-4943-A9AA-8356F82FE120}"/>
                </a:ext>
              </a:extLst>
            </p:cNvPr>
            <p:cNvSpPr txBox="1"/>
            <p:nvPr/>
          </p:nvSpPr>
          <p:spPr>
            <a:xfrm>
              <a:off x="5066918" y="1753591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6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E0B6A54B-7A12-4ACC-A9D8-CCB93DAB6247}"/>
                </a:ext>
              </a:extLst>
            </p:cNvPr>
            <p:cNvSpPr txBox="1"/>
            <p:nvPr/>
          </p:nvSpPr>
          <p:spPr>
            <a:xfrm>
              <a:off x="6828437" y="224135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7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箭號: 向右 62">
            <a:extLst>
              <a:ext uri="{FF2B5EF4-FFF2-40B4-BE49-F238E27FC236}">
                <a16:creationId xmlns:a16="http://schemas.microsoft.com/office/drawing/2014/main" id="{8232B51F-8B13-4080-98C6-D1CCCA2FF3A5}"/>
              </a:ext>
            </a:extLst>
          </p:cNvPr>
          <p:cNvSpPr/>
          <p:nvPr/>
        </p:nvSpPr>
        <p:spPr>
          <a:xfrm rot="2700000">
            <a:off x="8738426" y="4138617"/>
            <a:ext cx="567266" cy="17019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箭號: 向右 63">
            <a:extLst>
              <a:ext uri="{FF2B5EF4-FFF2-40B4-BE49-F238E27FC236}">
                <a16:creationId xmlns:a16="http://schemas.microsoft.com/office/drawing/2014/main" id="{28D9882F-1FD1-4E98-904F-B777878BB01E}"/>
              </a:ext>
            </a:extLst>
          </p:cNvPr>
          <p:cNvSpPr/>
          <p:nvPr/>
        </p:nvSpPr>
        <p:spPr>
          <a:xfrm rot="16200000">
            <a:off x="7945966" y="2188731"/>
            <a:ext cx="567266" cy="17019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3D665296-AE61-480A-99D5-BC7BD7C704E4}"/>
              </a:ext>
            </a:extLst>
          </p:cNvPr>
          <p:cNvSpPr txBox="1"/>
          <p:nvPr/>
        </p:nvSpPr>
        <p:spPr>
          <a:xfrm>
            <a:off x="12342371" y="4745759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3</a:t>
            </a:r>
            <a:endParaRPr lang="zh-TW" altLang="en-US" sz="2800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A96746B6-F48D-45CD-AE43-CB75B6A70900}"/>
              </a:ext>
            </a:extLst>
          </p:cNvPr>
          <p:cNvSpPr txBox="1"/>
          <p:nvPr/>
        </p:nvSpPr>
        <p:spPr>
          <a:xfrm>
            <a:off x="8890057" y="5181048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4</a:t>
            </a:r>
            <a:endParaRPr lang="zh-TW" altLang="en-US" sz="2800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5ED12D3B-E426-4A18-903B-2571A74719B4}"/>
              </a:ext>
            </a:extLst>
          </p:cNvPr>
          <p:cNvSpPr txBox="1"/>
          <p:nvPr/>
        </p:nvSpPr>
        <p:spPr>
          <a:xfrm>
            <a:off x="7198095" y="5141558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5</a:t>
            </a:r>
            <a:endParaRPr lang="zh-TW" altLang="en-US" sz="2800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D6FE451D-AE56-44DF-B95C-E621D8285F28}"/>
              </a:ext>
            </a:extLst>
          </p:cNvPr>
          <p:cNvSpPr txBox="1"/>
          <p:nvPr/>
        </p:nvSpPr>
        <p:spPr>
          <a:xfrm>
            <a:off x="6020644" y="4036882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6</a:t>
            </a:r>
            <a:endParaRPr lang="zh-TW" altLang="en-US" sz="2800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77367550-6F69-4C00-A3D6-A57032E86FB2}"/>
              </a:ext>
            </a:extLst>
          </p:cNvPr>
          <p:cNvSpPr txBox="1"/>
          <p:nvPr/>
        </p:nvSpPr>
        <p:spPr>
          <a:xfrm>
            <a:off x="6017054" y="2401229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7</a:t>
            </a:r>
            <a:endParaRPr lang="zh-TW" altLang="en-US" sz="2800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D3CDE82C-8087-4A8D-A3CA-4FC612EBACDC}"/>
              </a:ext>
            </a:extLst>
          </p:cNvPr>
          <p:cNvSpPr txBox="1"/>
          <p:nvPr/>
        </p:nvSpPr>
        <p:spPr>
          <a:xfrm>
            <a:off x="879542" y="5366397"/>
            <a:ext cx="4522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err="1">
                <a:latin typeface="Consolas" panose="020B0609020204030204" pitchFamily="49" charset="0"/>
              </a:rPr>
              <a:t>CircularQueue</a:t>
            </a:r>
            <a:r>
              <a:rPr lang="en-US" altLang="zh-TW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800" dirty="0" err="1">
                <a:latin typeface="Consolas" panose="020B0609020204030204" pitchFamily="49" charset="0"/>
              </a:rPr>
              <a:t>push</a:t>
            </a:r>
            <a:r>
              <a:rPr lang="en-US" altLang="zh-TW" sz="28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  <a:endParaRPr lang="zh-TW" alt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D0CCFF11-1398-4E14-A0EE-85DCA67C359A}"/>
              </a:ext>
            </a:extLst>
          </p:cNvPr>
          <p:cNvSpPr txBox="1"/>
          <p:nvPr/>
        </p:nvSpPr>
        <p:spPr>
          <a:xfrm>
            <a:off x="4607547" y="5366397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8</a:t>
            </a:r>
            <a:endParaRPr lang="zh-TW" altLang="en-US" sz="2800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B7706D9E-7D92-425B-93E5-0EAD966F4AB3}"/>
              </a:ext>
            </a:extLst>
          </p:cNvPr>
          <p:cNvSpPr txBox="1"/>
          <p:nvPr/>
        </p:nvSpPr>
        <p:spPr>
          <a:xfrm>
            <a:off x="4606288" y="5366397"/>
            <a:ext cx="3929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9</a:t>
            </a:r>
            <a:endParaRPr lang="zh-TW" altLang="en-US" sz="2800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8856F3BE-59D3-4BA7-8B09-5D501F80E3FF}"/>
              </a:ext>
            </a:extLst>
          </p:cNvPr>
          <p:cNvSpPr txBox="1"/>
          <p:nvPr/>
        </p:nvSpPr>
        <p:spPr>
          <a:xfrm>
            <a:off x="7227552" y="1162153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8</a:t>
            </a:r>
            <a:endParaRPr lang="zh-TW" altLang="en-US" sz="2800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DB05D4D4-848C-4234-BDE2-05A69530FAE3}"/>
              </a:ext>
            </a:extLst>
          </p:cNvPr>
          <p:cNvSpPr txBox="1"/>
          <p:nvPr/>
        </p:nvSpPr>
        <p:spPr>
          <a:xfrm>
            <a:off x="9464523" y="-558570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9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02453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DE518C2F-DC5D-4179-A866-CDB0EE33D3E7}"/>
              </a:ext>
            </a:extLst>
          </p:cNvPr>
          <p:cNvSpPr txBox="1"/>
          <p:nvPr/>
        </p:nvSpPr>
        <p:spPr>
          <a:xfrm>
            <a:off x="879542" y="685800"/>
            <a:ext cx="3570208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環狀佇列</a:t>
            </a:r>
            <a:endParaRPr lang="en-US" altLang="zh-TW" sz="6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Circular Queue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7E6A93F-53E3-44AC-9A1F-59377BED95C8}"/>
              </a:ext>
            </a:extLst>
          </p:cNvPr>
          <p:cNvSpPr txBox="1"/>
          <p:nvPr/>
        </p:nvSpPr>
        <p:spPr>
          <a:xfrm>
            <a:off x="879542" y="2463798"/>
            <a:ext cx="963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E0F209F-37A6-48CE-8CC6-073203A9E9B2}"/>
              </a:ext>
            </a:extLst>
          </p:cNvPr>
          <p:cNvSpPr txBox="1"/>
          <p:nvPr/>
        </p:nvSpPr>
        <p:spPr>
          <a:xfrm>
            <a:off x="2963797" y="2463798"/>
            <a:ext cx="920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17A19953-1133-46E7-BB7C-4A4953D46246}"/>
              </a:ext>
            </a:extLst>
          </p:cNvPr>
          <p:cNvSpPr/>
          <p:nvPr/>
        </p:nvSpPr>
        <p:spPr>
          <a:xfrm>
            <a:off x="1868775" y="2640312"/>
            <a:ext cx="567266" cy="17019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52F38D25-EB14-46AA-8406-0C1034BA815A}"/>
              </a:ext>
            </a:extLst>
          </p:cNvPr>
          <p:cNvSpPr/>
          <p:nvPr/>
        </p:nvSpPr>
        <p:spPr>
          <a:xfrm>
            <a:off x="3868435" y="2640312"/>
            <a:ext cx="567266" cy="17019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8F944AB1-6384-4C41-8C8F-6E128D890C68}"/>
              </a:ext>
            </a:extLst>
          </p:cNvPr>
          <p:cNvGrpSpPr/>
          <p:nvPr/>
        </p:nvGrpSpPr>
        <p:grpSpPr>
          <a:xfrm>
            <a:off x="5000531" y="224135"/>
            <a:ext cx="6593130" cy="6391759"/>
            <a:chOff x="5000531" y="224135"/>
            <a:chExt cx="6593130" cy="6391759"/>
          </a:xfrm>
        </p:grpSpPr>
        <p:sp>
          <p:nvSpPr>
            <p:cNvPr id="45" name="橢圓 44">
              <a:extLst>
                <a:ext uri="{FF2B5EF4-FFF2-40B4-BE49-F238E27FC236}">
                  <a16:creationId xmlns:a16="http://schemas.microsoft.com/office/drawing/2014/main" id="{71242F6B-18D9-4221-B6DC-C3A81392CA6F}"/>
                </a:ext>
              </a:extLst>
            </p:cNvPr>
            <p:cNvSpPr/>
            <p:nvPr/>
          </p:nvSpPr>
          <p:spPr>
            <a:xfrm>
              <a:off x="6740163" y="1939564"/>
              <a:ext cx="2978872" cy="2978872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07273BDB-8221-4851-80B6-5F12A021F3DD}"/>
                </a:ext>
              </a:extLst>
            </p:cNvPr>
            <p:cNvSpPr txBox="1"/>
            <p:nvPr/>
          </p:nvSpPr>
          <p:spPr>
            <a:xfrm>
              <a:off x="11075001" y="1939564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1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20A0D536-475D-4201-ABC4-D826E350D82A}"/>
                </a:ext>
              </a:extLst>
            </p:cNvPr>
            <p:cNvSpPr txBox="1"/>
            <p:nvPr/>
          </p:nvSpPr>
          <p:spPr>
            <a:xfrm>
              <a:off x="11084638" y="4251357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2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27DDADC9-41CC-4C4D-AC4C-0FE8C9044AF9}"/>
                </a:ext>
              </a:extLst>
            </p:cNvPr>
            <p:cNvSpPr/>
            <p:nvPr/>
          </p:nvSpPr>
          <p:spPr>
            <a:xfrm>
              <a:off x="5392131" y="591532"/>
              <a:ext cx="5674936" cy="5674936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10119209-0E47-47D4-A087-17B3B6604ACC}"/>
                </a:ext>
              </a:extLst>
            </p:cNvPr>
            <p:cNvCxnSpPr>
              <a:cxnSpLocks/>
              <a:stCxn id="45" idx="0"/>
              <a:endCxn id="48" idx="0"/>
            </p:cNvCxnSpPr>
            <p:nvPr/>
          </p:nvCxnSpPr>
          <p:spPr>
            <a:xfrm flipV="1">
              <a:off x="8229599" y="591532"/>
              <a:ext cx="0" cy="1348032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04175472-1CD8-4987-BA3B-176ABD895D5D}"/>
                </a:ext>
              </a:extLst>
            </p:cNvPr>
            <p:cNvCxnSpPr>
              <a:cxnSpLocks/>
              <a:stCxn id="45" idx="7"/>
              <a:endCxn id="48" idx="7"/>
            </p:cNvCxnSpPr>
            <p:nvPr/>
          </p:nvCxnSpPr>
          <p:spPr>
            <a:xfrm flipV="1">
              <a:off x="9282789" y="1422607"/>
              <a:ext cx="953203" cy="95320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AB562C8D-3034-4351-B4DD-4539C1E87864}"/>
                </a:ext>
              </a:extLst>
            </p:cNvPr>
            <p:cNvCxnSpPr>
              <a:cxnSpLocks/>
              <a:stCxn id="45" idx="6"/>
              <a:endCxn id="48" idx="6"/>
            </p:cNvCxnSpPr>
            <p:nvPr/>
          </p:nvCxnSpPr>
          <p:spPr>
            <a:xfrm>
              <a:off x="9719035" y="3429000"/>
              <a:ext cx="1348032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DA534CF6-6AE2-4793-9338-5BB470BEF016}"/>
                </a:ext>
              </a:extLst>
            </p:cNvPr>
            <p:cNvCxnSpPr>
              <a:cxnSpLocks/>
              <a:stCxn id="45" idx="5"/>
              <a:endCxn id="48" idx="5"/>
            </p:cNvCxnSpPr>
            <p:nvPr/>
          </p:nvCxnSpPr>
          <p:spPr>
            <a:xfrm>
              <a:off x="9282789" y="4482190"/>
              <a:ext cx="953203" cy="95320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290B028A-B450-4E6A-ACB2-B2CB3F9D4281}"/>
                </a:ext>
              </a:extLst>
            </p:cNvPr>
            <p:cNvCxnSpPr>
              <a:cxnSpLocks/>
              <a:stCxn id="48" idx="4"/>
              <a:endCxn id="45" idx="4"/>
            </p:cNvCxnSpPr>
            <p:nvPr/>
          </p:nvCxnSpPr>
          <p:spPr>
            <a:xfrm flipV="1">
              <a:off x="8229599" y="4918436"/>
              <a:ext cx="0" cy="1348032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D3AD70BA-5442-4094-9530-9698E9710B2B}"/>
                </a:ext>
              </a:extLst>
            </p:cNvPr>
            <p:cNvCxnSpPr>
              <a:cxnSpLocks/>
              <a:stCxn id="48" idx="3"/>
              <a:endCxn id="45" idx="3"/>
            </p:cNvCxnSpPr>
            <p:nvPr/>
          </p:nvCxnSpPr>
          <p:spPr>
            <a:xfrm flipV="1">
              <a:off x="6223206" y="4482190"/>
              <a:ext cx="953203" cy="95320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F3850506-C240-46F5-82EA-08325A5734A8}"/>
                </a:ext>
              </a:extLst>
            </p:cNvPr>
            <p:cNvCxnSpPr>
              <a:cxnSpLocks/>
              <a:stCxn id="45" idx="2"/>
              <a:endCxn id="48" idx="2"/>
            </p:cNvCxnSpPr>
            <p:nvPr/>
          </p:nvCxnSpPr>
          <p:spPr>
            <a:xfrm flipH="1">
              <a:off x="5392131" y="3429000"/>
              <a:ext cx="1348032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152BC57F-757C-4429-8A71-24B009C94EDF}"/>
                </a:ext>
              </a:extLst>
            </p:cNvPr>
            <p:cNvCxnSpPr>
              <a:cxnSpLocks/>
              <a:stCxn id="45" idx="1"/>
              <a:endCxn id="48" idx="1"/>
            </p:cNvCxnSpPr>
            <p:nvPr/>
          </p:nvCxnSpPr>
          <p:spPr>
            <a:xfrm flipH="1" flipV="1">
              <a:off x="6223206" y="1422607"/>
              <a:ext cx="953203" cy="95320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F14E5608-2782-44AC-9233-E79934988F6D}"/>
                </a:ext>
              </a:extLst>
            </p:cNvPr>
            <p:cNvSpPr txBox="1"/>
            <p:nvPr/>
          </p:nvSpPr>
          <p:spPr>
            <a:xfrm>
              <a:off x="9210012" y="254772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0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2033A9B6-59F9-4031-81FF-D375FDD04271}"/>
                </a:ext>
              </a:extLst>
            </p:cNvPr>
            <p:cNvSpPr txBox="1"/>
            <p:nvPr/>
          </p:nvSpPr>
          <p:spPr>
            <a:xfrm>
              <a:off x="9282789" y="6154229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3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E3FE0713-56FB-4D5C-9ECD-43308C6836BB}"/>
                </a:ext>
              </a:extLst>
            </p:cNvPr>
            <p:cNvSpPr txBox="1"/>
            <p:nvPr/>
          </p:nvSpPr>
          <p:spPr>
            <a:xfrm>
              <a:off x="6828437" y="6154229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4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71D9424C-A9A3-4D31-BA3C-DDB6FB6AEFA3}"/>
                </a:ext>
              </a:extLst>
            </p:cNvPr>
            <p:cNvSpPr txBox="1"/>
            <p:nvPr/>
          </p:nvSpPr>
          <p:spPr>
            <a:xfrm>
              <a:off x="5000531" y="4251357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5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09EDEEF1-8221-4943-A9AA-8356F82FE120}"/>
                </a:ext>
              </a:extLst>
            </p:cNvPr>
            <p:cNvSpPr txBox="1"/>
            <p:nvPr/>
          </p:nvSpPr>
          <p:spPr>
            <a:xfrm>
              <a:off x="5066918" y="1753591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6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E0B6A54B-7A12-4ACC-A9D8-CCB93DAB6247}"/>
                </a:ext>
              </a:extLst>
            </p:cNvPr>
            <p:cNvSpPr txBox="1"/>
            <p:nvPr/>
          </p:nvSpPr>
          <p:spPr>
            <a:xfrm>
              <a:off x="6828437" y="224135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7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箭號: 向右 62">
            <a:extLst>
              <a:ext uri="{FF2B5EF4-FFF2-40B4-BE49-F238E27FC236}">
                <a16:creationId xmlns:a16="http://schemas.microsoft.com/office/drawing/2014/main" id="{8232B51F-8B13-4080-98C6-D1CCCA2FF3A5}"/>
              </a:ext>
            </a:extLst>
          </p:cNvPr>
          <p:cNvSpPr/>
          <p:nvPr/>
        </p:nvSpPr>
        <p:spPr>
          <a:xfrm rot="2700000">
            <a:off x="8738426" y="4138617"/>
            <a:ext cx="567266" cy="17019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箭號: 向右 63">
            <a:extLst>
              <a:ext uri="{FF2B5EF4-FFF2-40B4-BE49-F238E27FC236}">
                <a16:creationId xmlns:a16="http://schemas.microsoft.com/office/drawing/2014/main" id="{28D9882F-1FD1-4E98-904F-B777878BB01E}"/>
              </a:ext>
            </a:extLst>
          </p:cNvPr>
          <p:cNvSpPr/>
          <p:nvPr/>
        </p:nvSpPr>
        <p:spPr>
          <a:xfrm rot="18900000">
            <a:off x="8738426" y="2544905"/>
            <a:ext cx="567266" cy="17019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3D665296-AE61-480A-99D5-BC7BD7C704E4}"/>
              </a:ext>
            </a:extLst>
          </p:cNvPr>
          <p:cNvSpPr txBox="1"/>
          <p:nvPr/>
        </p:nvSpPr>
        <p:spPr>
          <a:xfrm>
            <a:off x="12342371" y="4745759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3</a:t>
            </a:r>
            <a:endParaRPr lang="zh-TW" altLang="en-US" sz="2800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A96746B6-F48D-45CD-AE43-CB75B6A70900}"/>
              </a:ext>
            </a:extLst>
          </p:cNvPr>
          <p:cNvSpPr txBox="1"/>
          <p:nvPr/>
        </p:nvSpPr>
        <p:spPr>
          <a:xfrm>
            <a:off x="8890057" y="5181048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4</a:t>
            </a:r>
            <a:endParaRPr lang="zh-TW" altLang="en-US" sz="2800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5ED12D3B-E426-4A18-903B-2571A74719B4}"/>
              </a:ext>
            </a:extLst>
          </p:cNvPr>
          <p:cNvSpPr txBox="1"/>
          <p:nvPr/>
        </p:nvSpPr>
        <p:spPr>
          <a:xfrm>
            <a:off x="7198095" y="5141558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5</a:t>
            </a:r>
            <a:endParaRPr lang="zh-TW" altLang="en-US" sz="2800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D6FE451D-AE56-44DF-B95C-E621D8285F28}"/>
              </a:ext>
            </a:extLst>
          </p:cNvPr>
          <p:cNvSpPr txBox="1"/>
          <p:nvPr/>
        </p:nvSpPr>
        <p:spPr>
          <a:xfrm>
            <a:off x="6020644" y="4036882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6</a:t>
            </a:r>
            <a:endParaRPr lang="zh-TW" altLang="en-US" sz="2800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77367550-6F69-4C00-A3D6-A57032E86FB2}"/>
              </a:ext>
            </a:extLst>
          </p:cNvPr>
          <p:cNvSpPr txBox="1"/>
          <p:nvPr/>
        </p:nvSpPr>
        <p:spPr>
          <a:xfrm>
            <a:off x="6017054" y="2401229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7</a:t>
            </a:r>
            <a:endParaRPr lang="zh-TW" altLang="en-US" sz="2800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D3CDE82C-8087-4A8D-A3CA-4FC612EBACDC}"/>
              </a:ext>
            </a:extLst>
          </p:cNvPr>
          <p:cNvSpPr txBox="1"/>
          <p:nvPr/>
        </p:nvSpPr>
        <p:spPr>
          <a:xfrm>
            <a:off x="879542" y="5366397"/>
            <a:ext cx="4522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err="1">
                <a:latin typeface="Consolas" panose="020B0609020204030204" pitchFamily="49" charset="0"/>
              </a:rPr>
              <a:t>CircularQueue</a:t>
            </a:r>
            <a:r>
              <a:rPr lang="en-US" altLang="zh-TW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800" dirty="0" err="1">
                <a:latin typeface="Consolas" panose="020B0609020204030204" pitchFamily="49" charset="0"/>
              </a:rPr>
              <a:t>push</a:t>
            </a:r>
            <a:r>
              <a:rPr lang="en-US" altLang="zh-TW" sz="28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  <a:endParaRPr lang="zh-TW" alt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D0CCFF11-1398-4E14-A0EE-85DCA67C359A}"/>
              </a:ext>
            </a:extLst>
          </p:cNvPr>
          <p:cNvSpPr txBox="1"/>
          <p:nvPr/>
        </p:nvSpPr>
        <p:spPr>
          <a:xfrm>
            <a:off x="4607547" y="5366397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9</a:t>
            </a:r>
            <a:endParaRPr lang="zh-TW" altLang="en-US" sz="2800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B7706D9E-7D92-425B-93E5-0EAD966F4AB3}"/>
              </a:ext>
            </a:extLst>
          </p:cNvPr>
          <p:cNvSpPr txBox="1"/>
          <p:nvPr/>
        </p:nvSpPr>
        <p:spPr>
          <a:xfrm>
            <a:off x="4607546" y="5366397"/>
            <a:ext cx="4748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0</a:t>
            </a:r>
            <a:endParaRPr lang="zh-TW" altLang="en-US" sz="2800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8856F3BE-59D3-4BA7-8B09-5D501F80E3FF}"/>
              </a:ext>
            </a:extLst>
          </p:cNvPr>
          <p:cNvSpPr txBox="1"/>
          <p:nvPr/>
        </p:nvSpPr>
        <p:spPr>
          <a:xfrm>
            <a:off x="7227552" y="1162153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8</a:t>
            </a:r>
            <a:endParaRPr lang="zh-TW" altLang="en-US" sz="2800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73829AC5-0299-47C5-BE6C-656F7AFD6C99}"/>
              </a:ext>
            </a:extLst>
          </p:cNvPr>
          <p:cNvSpPr txBox="1"/>
          <p:nvPr/>
        </p:nvSpPr>
        <p:spPr>
          <a:xfrm>
            <a:off x="8893574" y="1191364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9</a:t>
            </a:r>
            <a:endParaRPr lang="zh-TW" altLang="en-US" sz="28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EB71F276-B946-4272-973B-4CCDD18E565E}"/>
              </a:ext>
            </a:extLst>
          </p:cNvPr>
          <p:cNvSpPr txBox="1"/>
          <p:nvPr/>
        </p:nvSpPr>
        <p:spPr>
          <a:xfrm>
            <a:off x="12342371" y="1422607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0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641791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DE518C2F-DC5D-4179-A866-CDB0EE33D3E7}"/>
              </a:ext>
            </a:extLst>
          </p:cNvPr>
          <p:cNvSpPr txBox="1"/>
          <p:nvPr/>
        </p:nvSpPr>
        <p:spPr>
          <a:xfrm>
            <a:off x="879542" y="685800"/>
            <a:ext cx="3570208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環狀佇列</a:t>
            </a:r>
            <a:endParaRPr lang="en-US" altLang="zh-TW" sz="6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Circular Queue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7E6A93F-53E3-44AC-9A1F-59377BED95C8}"/>
              </a:ext>
            </a:extLst>
          </p:cNvPr>
          <p:cNvSpPr txBox="1"/>
          <p:nvPr/>
        </p:nvSpPr>
        <p:spPr>
          <a:xfrm>
            <a:off x="879542" y="2463798"/>
            <a:ext cx="963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E0F209F-37A6-48CE-8CC6-073203A9E9B2}"/>
              </a:ext>
            </a:extLst>
          </p:cNvPr>
          <p:cNvSpPr txBox="1"/>
          <p:nvPr/>
        </p:nvSpPr>
        <p:spPr>
          <a:xfrm>
            <a:off x="2963797" y="2463798"/>
            <a:ext cx="920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17A19953-1133-46E7-BB7C-4A4953D46246}"/>
              </a:ext>
            </a:extLst>
          </p:cNvPr>
          <p:cNvSpPr/>
          <p:nvPr/>
        </p:nvSpPr>
        <p:spPr>
          <a:xfrm>
            <a:off x="1868775" y="2640312"/>
            <a:ext cx="567266" cy="17019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52F38D25-EB14-46AA-8406-0C1034BA815A}"/>
              </a:ext>
            </a:extLst>
          </p:cNvPr>
          <p:cNvSpPr/>
          <p:nvPr/>
        </p:nvSpPr>
        <p:spPr>
          <a:xfrm>
            <a:off x="3868435" y="2640312"/>
            <a:ext cx="567266" cy="17019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8F944AB1-6384-4C41-8C8F-6E128D890C68}"/>
              </a:ext>
            </a:extLst>
          </p:cNvPr>
          <p:cNvGrpSpPr/>
          <p:nvPr/>
        </p:nvGrpSpPr>
        <p:grpSpPr>
          <a:xfrm>
            <a:off x="5000531" y="224135"/>
            <a:ext cx="6593130" cy="6391759"/>
            <a:chOff x="5000531" y="224135"/>
            <a:chExt cx="6593130" cy="6391759"/>
          </a:xfrm>
        </p:grpSpPr>
        <p:sp>
          <p:nvSpPr>
            <p:cNvPr id="45" name="橢圓 44">
              <a:extLst>
                <a:ext uri="{FF2B5EF4-FFF2-40B4-BE49-F238E27FC236}">
                  <a16:creationId xmlns:a16="http://schemas.microsoft.com/office/drawing/2014/main" id="{71242F6B-18D9-4221-B6DC-C3A81392CA6F}"/>
                </a:ext>
              </a:extLst>
            </p:cNvPr>
            <p:cNvSpPr/>
            <p:nvPr/>
          </p:nvSpPr>
          <p:spPr>
            <a:xfrm>
              <a:off x="6740163" y="1939564"/>
              <a:ext cx="2978872" cy="2978872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07273BDB-8221-4851-80B6-5F12A021F3DD}"/>
                </a:ext>
              </a:extLst>
            </p:cNvPr>
            <p:cNvSpPr txBox="1"/>
            <p:nvPr/>
          </p:nvSpPr>
          <p:spPr>
            <a:xfrm>
              <a:off x="11075001" y="1939564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1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20A0D536-475D-4201-ABC4-D826E350D82A}"/>
                </a:ext>
              </a:extLst>
            </p:cNvPr>
            <p:cNvSpPr txBox="1"/>
            <p:nvPr/>
          </p:nvSpPr>
          <p:spPr>
            <a:xfrm>
              <a:off x="11084638" y="4251357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2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27DDADC9-41CC-4C4D-AC4C-0FE8C9044AF9}"/>
                </a:ext>
              </a:extLst>
            </p:cNvPr>
            <p:cNvSpPr/>
            <p:nvPr/>
          </p:nvSpPr>
          <p:spPr>
            <a:xfrm>
              <a:off x="5392131" y="591532"/>
              <a:ext cx="5674936" cy="5674936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10119209-0E47-47D4-A087-17B3B6604ACC}"/>
                </a:ext>
              </a:extLst>
            </p:cNvPr>
            <p:cNvCxnSpPr>
              <a:cxnSpLocks/>
              <a:stCxn id="45" idx="0"/>
              <a:endCxn id="48" idx="0"/>
            </p:cNvCxnSpPr>
            <p:nvPr/>
          </p:nvCxnSpPr>
          <p:spPr>
            <a:xfrm flipV="1">
              <a:off x="8229599" y="591532"/>
              <a:ext cx="0" cy="1348032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04175472-1CD8-4987-BA3B-176ABD895D5D}"/>
                </a:ext>
              </a:extLst>
            </p:cNvPr>
            <p:cNvCxnSpPr>
              <a:cxnSpLocks/>
              <a:stCxn id="45" idx="7"/>
              <a:endCxn id="48" idx="7"/>
            </p:cNvCxnSpPr>
            <p:nvPr/>
          </p:nvCxnSpPr>
          <p:spPr>
            <a:xfrm flipV="1">
              <a:off x="9282789" y="1422607"/>
              <a:ext cx="953203" cy="95320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AB562C8D-3034-4351-B4DD-4539C1E87864}"/>
                </a:ext>
              </a:extLst>
            </p:cNvPr>
            <p:cNvCxnSpPr>
              <a:cxnSpLocks/>
              <a:stCxn id="45" idx="6"/>
              <a:endCxn id="48" idx="6"/>
            </p:cNvCxnSpPr>
            <p:nvPr/>
          </p:nvCxnSpPr>
          <p:spPr>
            <a:xfrm>
              <a:off x="9719035" y="3429000"/>
              <a:ext cx="1348032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DA534CF6-6AE2-4793-9338-5BB470BEF016}"/>
                </a:ext>
              </a:extLst>
            </p:cNvPr>
            <p:cNvCxnSpPr>
              <a:cxnSpLocks/>
              <a:stCxn id="45" idx="5"/>
              <a:endCxn id="48" idx="5"/>
            </p:cNvCxnSpPr>
            <p:nvPr/>
          </p:nvCxnSpPr>
          <p:spPr>
            <a:xfrm>
              <a:off x="9282789" y="4482190"/>
              <a:ext cx="953203" cy="95320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290B028A-B450-4E6A-ACB2-B2CB3F9D4281}"/>
                </a:ext>
              </a:extLst>
            </p:cNvPr>
            <p:cNvCxnSpPr>
              <a:cxnSpLocks/>
              <a:stCxn id="48" idx="4"/>
              <a:endCxn id="45" idx="4"/>
            </p:cNvCxnSpPr>
            <p:nvPr/>
          </p:nvCxnSpPr>
          <p:spPr>
            <a:xfrm flipV="1">
              <a:off x="8229599" y="4918436"/>
              <a:ext cx="0" cy="1348032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D3AD70BA-5442-4094-9530-9698E9710B2B}"/>
                </a:ext>
              </a:extLst>
            </p:cNvPr>
            <p:cNvCxnSpPr>
              <a:cxnSpLocks/>
              <a:stCxn id="48" idx="3"/>
              <a:endCxn id="45" idx="3"/>
            </p:cNvCxnSpPr>
            <p:nvPr/>
          </p:nvCxnSpPr>
          <p:spPr>
            <a:xfrm flipV="1">
              <a:off x="6223206" y="4482190"/>
              <a:ext cx="953203" cy="95320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F3850506-C240-46F5-82EA-08325A5734A8}"/>
                </a:ext>
              </a:extLst>
            </p:cNvPr>
            <p:cNvCxnSpPr>
              <a:cxnSpLocks/>
              <a:stCxn id="45" idx="2"/>
              <a:endCxn id="48" idx="2"/>
            </p:cNvCxnSpPr>
            <p:nvPr/>
          </p:nvCxnSpPr>
          <p:spPr>
            <a:xfrm flipH="1">
              <a:off x="5392131" y="3429000"/>
              <a:ext cx="1348032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152BC57F-757C-4429-8A71-24B009C94EDF}"/>
                </a:ext>
              </a:extLst>
            </p:cNvPr>
            <p:cNvCxnSpPr>
              <a:cxnSpLocks/>
              <a:stCxn id="45" idx="1"/>
              <a:endCxn id="48" idx="1"/>
            </p:cNvCxnSpPr>
            <p:nvPr/>
          </p:nvCxnSpPr>
          <p:spPr>
            <a:xfrm flipH="1" flipV="1">
              <a:off x="6223206" y="1422607"/>
              <a:ext cx="953203" cy="95320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F14E5608-2782-44AC-9233-E79934988F6D}"/>
                </a:ext>
              </a:extLst>
            </p:cNvPr>
            <p:cNvSpPr txBox="1"/>
            <p:nvPr/>
          </p:nvSpPr>
          <p:spPr>
            <a:xfrm>
              <a:off x="9210012" y="254772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0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2033A9B6-59F9-4031-81FF-D375FDD04271}"/>
                </a:ext>
              </a:extLst>
            </p:cNvPr>
            <p:cNvSpPr txBox="1"/>
            <p:nvPr/>
          </p:nvSpPr>
          <p:spPr>
            <a:xfrm>
              <a:off x="9282789" y="6154229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3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E3FE0713-56FB-4D5C-9ECD-43308C6836BB}"/>
                </a:ext>
              </a:extLst>
            </p:cNvPr>
            <p:cNvSpPr txBox="1"/>
            <p:nvPr/>
          </p:nvSpPr>
          <p:spPr>
            <a:xfrm>
              <a:off x="6828437" y="6154229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4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71D9424C-A9A3-4D31-BA3C-DDB6FB6AEFA3}"/>
                </a:ext>
              </a:extLst>
            </p:cNvPr>
            <p:cNvSpPr txBox="1"/>
            <p:nvPr/>
          </p:nvSpPr>
          <p:spPr>
            <a:xfrm>
              <a:off x="5000531" y="4251357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5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09EDEEF1-8221-4943-A9AA-8356F82FE120}"/>
                </a:ext>
              </a:extLst>
            </p:cNvPr>
            <p:cNvSpPr txBox="1"/>
            <p:nvPr/>
          </p:nvSpPr>
          <p:spPr>
            <a:xfrm>
              <a:off x="5066918" y="1753591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6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E0B6A54B-7A12-4ACC-A9D8-CCB93DAB6247}"/>
                </a:ext>
              </a:extLst>
            </p:cNvPr>
            <p:cNvSpPr txBox="1"/>
            <p:nvPr/>
          </p:nvSpPr>
          <p:spPr>
            <a:xfrm>
              <a:off x="6828437" y="224135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7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箭號: 向右 62">
            <a:extLst>
              <a:ext uri="{FF2B5EF4-FFF2-40B4-BE49-F238E27FC236}">
                <a16:creationId xmlns:a16="http://schemas.microsoft.com/office/drawing/2014/main" id="{8232B51F-8B13-4080-98C6-D1CCCA2FF3A5}"/>
              </a:ext>
            </a:extLst>
          </p:cNvPr>
          <p:cNvSpPr/>
          <p:nvPr/>
        </p:nvSpPr>
        <p:spPr>
          <a:xfrm rot="2700000">
            <a:off x="8738426" y="4138617"/>
            <a:ext cx="567266" cy="17019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箭號: 向右 63">
            <a:extLst>
              <a:ext uri="{FF2B5EF4-FFF2-40B4-BE49-F238E27FC236}">
                <a16:creationId xmlns:a16="http://schemas.microsoft.com/office/drawing/2014/main" id="{28D9882F-1FD1-4E98-904F-B777878BB01E}"/>
              </a:ext>
            </a:extLst>
          </p:cNvPr>
          <p:cNvSpPr/>
          <p:nvPr/>
        </p:nvSpPr>
        <p:spPr>
          <a:xfrm>
            <a:off x="9086982" y="3343904"/>
            <a:ext cx="567266" cy="17019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3D665296-AE61-480A-99D5-BC7BD7C704E4}"/>
              </a:ext>
            </a:extLst>
          </p:cNvPr>
          <p:cNvSpPr txBox="1"/>
          <p:nvPr/>
        </p:nvSpPr>
        <p:spPr>
          <a:xfrm>
            <a:off x="12342371" y="4745759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3</a:t>
            </a:r>
            <a:endParaRPr lang="zh-TW" altLang="en-US" sz="2800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A96746B6-F48D-45CD-AE43-CB75B6A70900}"/>
              </a:ext>
            </a:extLst>
          </p:cNvPr>
          <p:cNvSpPr txBox="1"/>
          <p:nvPr/>
        </p:nvSpPr>
        <p:spPr>
          <a:xfrm>
            <a:off x="8890057" y="5181048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4</a:t>
            </a:r>
            <a:endParaRPr lang="zh-TW" altLang="en-US" sz="2800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5ED12D3B-E426-4A18-903B-2571A74719B4}"/>
              </a:ext>
            </a:extLst>
          </p:cNvPr>
          <p:cNvSpPr txBox="1"/>
          <p:nvPr/>
        </p:nvSpPr>
        <p:spPr>
          <a:xfrm>
            <a:off x="7198095" y="5141558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5</a:t>
            </a:r>
            <a:endParaRPr lang="zh-TW" altLang="en-US" sz="2800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D6FE451D-AE56-44DF-B95C-E621D8285F28}"/>
              </a:ext>
            </a:extLst>
          </p:cNvPr>
          <p:cNvSpPr txBox="1"/>
          <p:nvPr/>
        </p:nvSpPr>
        <p:spPr>
          <a:xfrm>
            <a:off x="6020644" y="4036882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6</a:t>
            </a:r>
            <a:endParaRPr lang="zh-TW" altLang="en-US" sz="2800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77367550-6F69-4C00-A3D6-A57032E86FB2}"/>
              </a:ext>
            </a:extLst>
          </p:cNvPr>
          <p:cNvSpPr txBox="1"/>
          <p:nvPr/>
        </p:nvSpPr>
        <p:spPr>
          <a:xfrm>
            <a:off x="6017054" y="2401229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7</a:t>
            </a:r>
            <a:endParaRPr lang="zh-TW" altLang="en-US" sz="2800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D3CDE82C-8087-4A8D-A3CA-4FC612EBACDC}"/>
              </a:ext>
            </a:extLst>
          </p:cNvPr>
          <p:cNvSpPr txBox="1"/>
          <p:nvPr/>
        </p:nvSpPr>
        <p:spPr>
          <a:xfrm>
            <a:off x="879542" y="5366397"/>
            <a:ext cx="4522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err="1">
                <a:latin typeface="Consolas" panose="020B0609020204030204" pitchFamily="49" charset="0"/>
              </a:rPr>
              <a:t>CircularQueue</a:t>
            </a:r>
            <a:r>
              <a:rPr lang="en-US" altLang="zh-TW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800" dirty="0" err="1">
                <a:latin typeface="Consolas" panose="020B0609020204030204" pitchFamily="49" charset="0"/>
              </a:rPr>
              <a:t>push</a:t>
            </a:r>
            <a:r>
              <a:rPr lang="en-US" altLang="zh-TW" sz="28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  <a:endParaRPr lang="zh-TW" alt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D0CCFF11-1398-4E14-A0EE-85DCA67C359A}"/>
              </a:ext>
            </a:extLst>
          </p:cNvPr>
          <p:cNvSpPr txBox="1"/>
          <p:nvPr/>
        </p:nvSpPr>
        <p:spPr>
          <a:xfrm>
            <a:off x="4607547" y="5366397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0</a:t>
            </a:r>
            <a:endParaRPr lang="zh-TW" altLang="en-US" sz="2800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8856F3BE-59D3-4BA7-8B09-5D501F80E3FF}"/>
              </a:ext>
            </a:extLst>
          </p:cNvPr>
          <p:cNvSpPr txBox="1"/>
          <p:nvPr/>
        </p:nvSpPr>
        <p:spPr>
          <a:xfrm>
            <a:off x="7227552" y="1162153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8</a:t>
            </a:r>
            <a:endParaRPr lang="zh-TW" altLang="en-US" sz="2800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73829AC5-0299-47C5-BE6C-656F7AFD6C99}"/>
              </a:ext>
            </a:extLst>
          </p:cNvPr>
          <p:cNvSpPr txBox="1"/>
          <p:nvPr/>
        </p:nvSpPr>
        <p:spPr>
          <a:xfrm>
            <a:off x="8893574" y="1191364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9</a:t>
            </a:r>
            <a:endParaRPr lang="zh-TW" altLang="en-US" sz="2800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E1E143FA-96E6-4F00-AB50-E095D4AE8A50}"/>
              </a:ext>
            </a:extLst>
          </p:cNvPr>
          <p:cNvSpPr txBox="1"/>
          <p:nvPr/>
        </p:nvSpPr>
        <p:spPr>
          <a:xfrm>
            <a:off x="10043034" y="2288913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0</a:t>
            </a:r>
            <a:endParaRPr lang="zh-TW" altLang="en-US" sz="28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A6175895-BA8E-4437-970C-33E941124FBF}"/>
              </a:ext>
            </a:extLst>
          </p:cNvPr>
          <p:cNvSpPr txBox="1"/>
          <p:nvPr/>
        </p:nvSpPr>
        <p:spPr>
          <a:xfrm>
            <a:off x="9022059" y="7049409"/>
            <a:ext cx="32624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空間大小固定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節省位移時間</a:t>
            </a:r>
          </a:p>
        </p:txBody>
      </p:sp>
    </p:spTree>
    <p:extLst>
      <p:ext uri="{BB962C8B-B14F-4D97-AF65-F5344CB8AC3E}">
        <p14:creationId xmlns:p14="http://schemas.microsoft.com/office/powerpoint/2010/main" val="22303103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DE518C2F-DC5D-4179-A866-CDB0EE33D3E7}"/>
              </a:ext>
            </a:extLst>
          </p:cNvPr>
          <p:cNvSpPr txBox="1"/>
          <p:nvPr/>
        </p:nvSpPr>
        <p:spPr>
          <a:xfrm>
            <a:off x="4310896" y="280447"/>
            <a:ext cx="3570208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環狀佇列</a:t>
            </a:r>
            <a:endParaRPr lang="en-US" altLang="zh-TW" sz="6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Circular Queue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3D665296-AE61-480A-99D5-BC7BD7C704E4}"/>
              </a:ext>
            </a:extLst>
          </p:cNvPr>
          <p:cNvSpPr txBox="1"/>
          <p:nvPr/>
        </p:nvSpPr>
        <p:spPr>
          <a:xfrm>
            <a:off x="12342371" y="4745759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3</a:t>
            </a:r>
            <a:endParaRPr lang="zh-TW" altLang="en-US" sz="280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CFB1DF2-0FEC-4491-80E9-1FD48F87275D}"/>
              </a:ext>
            </a:extLst>
          </p:cNvPr>
          <p:cNvSpPr txBox="1"/>
          <p:nvPr/>
        </p:nvSpPr>
        <p:spPr>
          <a:xfrm>
            <a:off x="4464784" y="2767280"/>
            <a:ext cx="32624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空間大小固定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節省位移時間</a:t>
            </a:r>
          </a:p>
        </p:txBody>
      </p:sp>
    </p:spTree>
    <p:extLst>
      <p:ext uri="{BB962C8B-B14F-4D97-AF65-F5344CB8AC3E}">
        <p14:creationId xmlns:p14="http://schemas.microsoft.com/office/powerpoint/2010/main" val="31796103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9BF01D8E-D992-4826-857C-C1002F3E5909}"/>
              </a:ext>
            </a:extLst>
          </p:cNvPr>
          <p:cNvSpPr txBox="1"/>
          <p:nvPr/>
        </p:nvSpPr>
        <p:spPr>
          <a:xfrm>
            <a:off x="4310897" y="354938"/>
            <a:ext cx="3570208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簡易佇列</a:t>
            </a:r>
            <a:endParaRPr lang="en-US" altLang="zh-TW" sz="6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Queue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82650499-19D1-4E93-9B37-38DC19BB3800}"/>
              </a:ext>
            </a:extLst>
          </p:cNvPr>
          <p:cNvGrpSpPr/>
          <p:nvPr/>
        </p:nvGrpSpPr>
        <p:grpSpPr>
          <a:xfrm>
            <a:off x="2831825" y="2909777"/>
            <a:ext cx="6528349" cy="1038446"/>
            <a:chOff x="2771553" y="1913861"/>
            <a:chExt cx="6528349" cy="1038446"/>
          </a:xfrm>
        </p:grpSpPr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C676C628-C928-421B-832E-FDE85AC5E4CB}"/>
                </a:ext>
              </a:extLst>
            </p:cNvPr>
            <p:cNvCxnSpPr>
              <a:cxnSpLocks/>
            </p:cNvCxnSpPr>
            <p:nvPr/>
          </p:nvCxnSpPr>
          <p:spPr>
            <a:xfrm>
              <a:off x="2771553" y="1913861"/>
              <a:ext cx="652834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587CC411-E83E-40EC-BC8E-9671AF95EFD3}"/>
                </a:ext>
              </a:extLst>
            </p:cNvPr>
            <p:cNvCxnSpPr>
              <a:cxnSpLocks/>
            </p:cNvCxnSpPr>
            <p:nvPr/>
          </p:nvCxnSpPr>
          <p:spPr>
            <a:xfrm>
              <a:off x="2771553" y="2952307"/>
              <a:ext cx="652834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69CF346C-EA83-4128-9EA9-133579B61136}"/>
              </a:ext>
            </a:extLst>
          </p:cNvPr>
          <p:cNvSpPr/>
          <p:nvPr/>
        </p:nvSpPr>
        <p:spPr>
          <a:xfrm>
            <a:off x="13236353" y="3007246"/>
            <a:ext cx="843509" cy="84350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0BCCF93-A172-49A5-9FEF-CF7628C42F96}"/>
              </a:ext>
            </a:extLst>
          </p:cNvPr>
          <p:cNvSpPr/>
          <p:nvPr/>
        </p:nvSpPr>
        <p:spPr>
          <a:xfrm>
            <a:off x="14193283" y="3007246"/>
            <a:ext cx="843509" cy="84350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A506FBD-31FC-49C3-B5C6-093AB37A208B}"/>
              </a:ext>
            </a:extLst>
          </p:cNvPr>
          <p:cNvSpPr/>
          <p:nvPr/>
        </p:nvSpPr>
        <p:spPr>
          <a:xfrm>
            <a:off x="15150213" y="3007246"/>
            <a:ext cx="843509" cy="84350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015D856-3F00-4CDC-9ACF-0784B30B9F2E}"/>
              </a:ext>
            </a:extLst>
          </p:cNvPr>
          <p:cNvSpPr/>
          <p:nvPr/>
        </p:nvSpPr>
        <p:spPr>
          <a:xfrm>
            <a:off x="16092958" y="3007246"/>
            <a:ext cx="843509" cy="84350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EAD37FB-BE44-4315-98B1-D40288128136}"/>
              </a:ext>
            </a:extLst>
          </p:cNvPr>
          <p:cNvSpPr/>
          <p:nvPr/>
        </p:nvSpPr>
        <p:spPr>
          <a:xfrm>
            <a:off x="17035703" y="3007246"/>
            <a:ext cx="843509" cy="84350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2B865EA-84D3-46F7-804E-11E7AC2741A8}"/>
              </a:ext>
            </a:extLst>
          </p:cNvPr>
          <p:cNvSpPr/>
          <p:nvPr/>
        </p:nvSpPr>
        <p:spPr>
          <a:xfrm>
            <a:off x="17978448" y="3007246"/>
            <a:ext cx="843509" cy="84350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9142077-76AA-4858-937C-89701BD7BF12}"/>
              </a:ext>
            </a:extLst>
          </p:cNvPr>
          <p:cNvSpPr/>
          <p:nvPr/>
        </p:nvSpPr>
        <p:spPr>
          <a:xfrm>
            <a:off x="18921193" y="3007246"/>
            <a:ext cx="843509" cy="84350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BB4989D-E367-4BEE-B319-C7B102879BC5}"/>
              </a:ext>
            </a:extLst>
          </p:cNvPr>
          <p:cNvSpPr txBox="1"/>
          <p:nvPr/>
        </p:nvSpPr>
        <p:spPr>
          <a:xfrm>
            <a:off x="3743432" y="4694281"/>
            <a:ext cx="4705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err="1">
                <a:latin typeface="Consolas" panose="020B0609020204030204" pitchFamily="49" charset="0"/>
              </a:rPr>
              <a:t>SimpleQueue</a:t>
            </a:r>
            <a:r>
              <a:rPr lang="en-US" altLang="zh-TW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3200" dirty="0" err="1">
                <a:latin typeface="Consolas" panose="020B0609020204030204" pitchFamily="49" charset="0"/>
              </a:rPr>
              <a:t>push</a:t>
            </a:r>
            <a:r>
              <a:rPr lang="en-US" altLang="zh-TW" sz="32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3200" dirty="0">
                <a:solidFill>
                  <a:srgbClr val="FF33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  <a:endParaRPr lang="zh-TW" altLang="en-US" sz="3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0FF98D8-74FC-48A2-BF4F-9F91FE557E5B}"/>
              </a:ext>
            </a:extLst>
          </p:cNvPr>
          <p:cNvSpPr txBox="1"/>
          <p:nvPr/>
        </p:nvSpPr>
        <p:spPr>
          <a:xfrm>
            <a:off x="7552660" y="4694281"/>
            <a:ext cx="4288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>
                <a:solidFill>
                  <a:srgbClr val="FF33CC"/>
                </a:solidFill>
                <a:latin typeface="Consolas" panose="020B0609020204030204" pitchFamily="49" charset="0"/>
              </a:rPr>
              <a:t>1</a:t>
            </a:r>
            <a:endParaRPr lang="zh-TW" altLang="en-US" sz="32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AB865E66-B1F6-4A8A-9543-52C4AC86A0A3}"/>
              </a:ext>
            </a:extLst>
          </p:cNvPr>
          <p:cNvSpPr txBox="1"/>
          <p:nvPr/>
        </p:nvSpPr>
        <p:spPr>
          <a:xfrm>
            <a:off x="3091351" y="3198167"/>
            <a:ext cx="4625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FF33CC"/>
                </a:solidFill>
                <a:latin typeface="Consolas" panose="020B0609020204030204" pitchFamily="49" charset="0"/>
              </a:rPr>
              <a:t>1</a:t>
            </a:r>
            <a:endParaRPr lang="zh-TW" altLang="en-US" sz="2400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E1DDA015-841D-49C3-8E3C-E6EB41953F23}"/>
              </a:ext>
            </a:extLst>
          </p:cNvPr>
          <p:cNvSpPr txBox="1"/>
          <p:nvPr/>
        </p:nvSpPr>
        <p:spPr>
          <a:xfrm>
            <a:off x="7552660" y="4694281"/>
            <a:ext cx="4288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>
                <a:solidFill>
                  <a:srgbClr val="FF33CC"/>
                </a:solidFill>
                <a:latin typeface="Consolas" panose="020B0609020204030204" pitchFamily="49" charset="0"/>
              </a:rPr>
              <a:t>2</a:t>
            </a:r>
            <a:endParaRPr lang="zh-TW" altLang="en-US" sz="3200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E6D83842-EFEC-4720-AE74-4CD0284C41D8}"/>
              </a:ext>
            </a:extLst>
          </p:cNvPr>
          <p:cNvSpPr txBox="1"/>
          <p:nvPr/>
        </p:nvSpPr>
        <p:spPr>
          <a:xfrm>
            <a:off x="4034032" y="3198167"/>
            <a:ext cx="4625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FF33CC"/>
                </a:solidFill>
                <a:latin typeface="Consolas" panose="020B0609020204030204" pitchFamily="49" charset="0"/>
              </a:rPr>
              <a:t>2</a:t>
            </a:r>
            <a:endParaRPr lang="zh-TW" altLang="en-US" sz="2400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A80390FB-D759-4177-9FC4-D9817CE232C1}"/>
              </a:ext>
            </a:extLst>
          </p:cNvPr>
          <p:cNvSpPr txBox="1"/>
          <p:nvPr/>
        </p:nvSpPr>
        <p:spPr>
          <a:xfrm>
            <a:off x="7552660" y="4694281"/>
            <a:ext cx="4288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>
                <a:solidFill>
                  <a:srgbClr val="FF33CC"/>
                </a:solidFill>
                <a:latin typeface="Consolas" panose="020B0609020204030204" pitchFamily="49" charset="0"/>
              </a:rPr>
              <a:t>3</a:t>
            </a:r>
            <a:endParaRPr lang="zh-TW" altLang="en-US" sz="3200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38595155-188B-4743-8034-C4731887C65D}"/>
              </a:ext>
            </a:extLst>
          </p:cNvPr>
          <p:cNvSpPr txBox="1"/>
          <p:nvPr/>
        </p:nvSpPr>
        <p:spPr>
          <a:xfrm>
            <a:off x="5052127" y="3198167"/>
            <a:ext cx="4625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FF33CC"/>
                </a:solidFill>
                <a:latin typeface="Consolas" panose="020B0609020204030204" pitchFamily="49" charset="0"/>
              </a:rPr>
              <a:t>3</a:t>
            </a:r>
            <a:endParaRPr lang="zh-TW" altLang="en-US" sz="2400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667D066D-56A0-47A6-91EA-4ABF80A9AD17}"/>
              </a:ext>
            </a:extLst>
          </p:cNvPr>
          <p:cNvSpPr txBox="1"/>
          <p:nvPr/>
        </p:nvSpPr>
        <p:spPr>
          <a:xfrm>
            <a:off x="7552660" y="4694281"/>
            <a:ext cx="4679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>
                <a:solidFill>
                  <a:srgbClr val="FF33CC"/>
                </a:solidFill>
                <a:latin typeface="Consolas" panose="020B0609020204030204" pitchFamily="49" charset="0"/>
              </a:rPr>
              <a:t>4</a:t>
            </a:r>
            <a:endParaRPr lang="zh-TW" altLang="en-US" sz="32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8E948A9C-2C83-4B23-B310-C5B3679200B7}"/>
              </a:ext>
            </a:extLst>
          </p:cNvPr>
          <p:cNvSpPr txBox="1"/>
          <p:nvPr/>
        </p:nvSpPr>
        <p:spPr>
          <a:xfrm>
            <a:off x="7552660" y="4694281"/>
            <a:ext cx="4679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>
                <a:solidFill>
                  <a:srgbClr val="FF33CC"/>
                </a:solidFill>
                <a:latin typeface="Consolas" panose="020B0609020204030204" pitchFamily="49" charset="0"/>
              </a:rPr>
              <a:t>5</a:t>
            </a:r>
            <a:endParaRPr lang="zh-TW" altLang="en-US" sz="32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4F03FF21-B515-4644-AB1E-0775DBFB59F6}"/>
              </a:ext>
            </a:extLst>
          </p:cNvPr>
          <p:cNvSpPr txBox="1"/>
          <p:nvPr/>
        </p:nvSpPr>
        <p:spPr>
          <a:xfrm>
            <a:off x="6001729" y="3198167"/>
            <a:ext cx="4625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FF33CC"/>
                </a:solidFill>
                <a:latin typeface="Consolas" panose="020B0609020204030204" pitchFamily="49" charset="0"/>
              </a:rPr>
              <a:t>4</a:t>
            </a:r>
            <a:endParaRPr lang="zh-TW" altLang="en-US" sz="2400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793FBE59-5FC1-4D67-B038-B1FD0AA6861A}"/>
              </a:ext>
            </a:extLst>
          </p:cNvPr>
          <p:cNvSpPr txBox="1"/>
          <p:nvPr/>
        </p:nvSpPr>
        <p:spPr>
          <a:xfrm>
            <a:off x="7552660" y="4694280"/>
            <a:ext cx="4679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>
                <a:solidFill>
                  <a:srgbClr val="FF33CC"/>
                </a:solidFill>
                <a:latin typeface="Consolas" panose="020B0609020204030204" pitchFamily="49" charset="0"/>
              </a:rPr>
              <a:t>6</a:t>
            </a:r>
            <a:endParaRPr lang="zh-TW" altLang="en-US" sz="3200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30610605-EB19-4949-AB29-77CE9B0A6A22}"/>
              </a:ext>
            </a:extLst>
          </p:cNvPr>
          <p:cNvSpPr txBox="1"/>
          <p:nvPr/>
        </p:nvSpPr>
        <p:spPr>
          <a:xfrm>
            <a:off x="6920545" y="3198167"/>
            <a:ext cx="4625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FF33CC"/>
                </a:solidFill>
                <a:latin typeface="Consolas" panose="020B0609020204030204" pitchFamily="49" charset="0"/>
              </a:rPr>
              <a:t>5</a:t>
            </a:r>
            <a:endParaRPr lang="zh-TW" altLang="en-US" sz="2400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8C42ED64-5BC0-43C1-8AAC-7A900F7336EE}"/>
              </a:ext>
            </a:extLst>
          </p:cNvPr>
          <p:cNvSpPr txBox="1"/>
          <p:nvPr/>
        </p:nvSpPr>
        <p:spPr>
          <a:xfrm>
            <a:off x="7552660" y="4694280"/>
            <a:ext cx="4679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>
                <a:solidFill>
                  <a:srgbClr val="FF33CC"/>
                </a:solidFill>
                <a:latin typeface="Consolas" panose="020B0609020204030204" pitchFamily="49" charset="0"/>
              </a:rPr>
              <a:t>7</a:t>
            </a:r>
            <a:endParaRPr lang="zh-TW" altLang="en-US" sz="3200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934AFA6E-CD54-4CBB-9C9E-B112C7D54B3F}"/>
              </a:ext>
            </a:extLst>
          </p:cNvPr>
          <p:cNvSpPr txBox="1"/>
          <p:nvPr/>
        </p:nvSpPr>
        <p:spPr>
          <a:xfrm>
            <a:off x="7839361" y="3198167"/>
            <a:ext cx="4625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FF33CC"/>
                </a:solidFill>
                <a:latin typeface="Consolas" panose="020B0609020204030204" pitchFamily="49" charset="0"/>
              </a:rPr>
              <a:t>6</a:t>
            </a:r>
            <a:endParaRPr lang="zh-TW" altLang="en-US" sz="2400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50105A26-41F7-45F9-A5AA-EAC7D51C68D7}"/>
              </a:ext>
            </a:extLst>
          </p:cNvPr>
          <p:cNvSpPr txBox="1"/>
          <p:nvPr/>
        </p:nvSpPr>
        <p:spPr>
          <a:xfrm>
            <a:off x="8736223" y="3198167"/>
            <a:ext cx="4625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FF33CC"/>
                </a:solidFill>
                <a:latin typeface="Consolas" panose="020B0609020204030204" pitchFamily="49" charset="0"/>
              </a:rPr>
              <a:t>7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21304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29167E-6 0 L -0.8526 0 " pathEditMode="relative" rAng="0" ptsTypes="AA">
                                      <p:cBhvr>
                                        <p:cTn id="12" dur="1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63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2.08333E-6 0 L -0.85156 0 " pathEditMode="relative" rAng="0" ptsTypes="AA">
                                      <p:cBhvr>
                                        <p:cTn id="25" dur="1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57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6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100"/>
                            </p:stCondLst>
                            <p:childTnLst>
                              <p:par>
                                <p:cTn id="3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156 0 L -0.84804 -0.00093 " pathEditMode="relative" rAng="0" ptsTypes="AA">
                                      <p:cBhvr>
                                        <p:cTn id="38" dur="1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331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7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200"/>
                            </p:stCondLst>
                            <p:childTnLst>
                              <p:par>
                                <p:cTn id="4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00222 -0.00023 L -0.84883 -0.00023 " pathEditMode="relative" rAng="0" ptsTypes="AA">
                                      <p:cBhvr>
                                        <p:cTn id="51" dur="1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3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9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400"/>
                            </p:stCondLst>
                            <p:childTnLst>
                              <p:par>
                                <p:cTn id="5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8.33333E-7 0 L -0.84961 0.00162 " pathEditMode="relative" rAng="0" ptsTypes="AA">
                                      <p:cBhvr>
                                        <p:cTn id="64" dur="1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487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1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600"/>
                            </p:stCondLst>
                            <p:childTnLst>
                              <p:par>
                                <p:cTn id="7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2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58333E-6 0 L -0.8513 0 " pathEditMode="relative" rAng="0" ptsTypes="AA">
                                      <p:cBhvr>
                                        <p:cTn id="77" dur="1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5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22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2700"/>
                            </p:stCondLst>
                            <p:childTnLst>
                              <p:par>
                                <p:cTn id="8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2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1.66667E-6 0 L -0.8543 0 " pathEditMode="relative" rAng="0" ptsTypes="AA">
                                      <p:cBhvr>
                                        <p:cTn id="90" dur="1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72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42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4700"/>
                            </p:stCondLst>
                            <p:childTnLst>
                              <p:par>
                                <p:cTn id="9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0" grpId="0"/>
      <p:bldP spid="20" grpId="1"/>
      <p:bldP spid="22" grpId="0"/>
      <p:bldP spid="22" grpId="1"/>
      <p:bldP spid="25" grpId="0"/>
      <p:bldP spid="26" grpId="0"/>
      <p:bldP spid="26" grpId="1"/>
      <p:bldP spid="27" grpId="0"/>
      <p:bldP spid="28" grpId="0"/>
      <p:bldP spid="28" grpId="1"/>
      <p:bldP spid="29" grpId="0"/>
      <p:bldP spid="21" grpId="0"/>
      <p:bldP spid="21" grpId="1"/>
      <p:bldP spid="23" grpId="0"/>
      <p:bldP spid="23" grpId="1"/>
      <p:bldP spid="24" grpId="0"/>
      <p:bldP spid="30" grpId="0"/>
      <p:bldP spid="30" grpId="1"/>
      <p:bldP spid="31" grpId="0"/>
      <p:bldP spid="32" grpId="0"/>
      <p:bldP spid="32" grpId="1"/>
      <p:bldP spid="33" grpId="0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D9FB07E3-E650-42BE-86B0-31599C45659B}"/>
              </a:ext>
            </a:extLst>
          </p:cNvPr>
          <p:cNvSpPr txBox="1"/>
          <p:nvPr/>
        </p:nvSpPr>
        <p:spPr>
          <a:xfrm>
            <a:off x="4310897" y="354938"/>
            <a:ext cx="3570208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簡易佇列</a:t>
            </a:r>
            <a:endParaRPr lang="en-US" altLang="zh-TW" sz="6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Queue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D99BE11F-EDF4-4FE2-966C-2086796E3DA5}"/>
              </a:ext>
            </a:extLst>
          </p:cNvPr>
          <p:cNvGrpSpPr/>
          <p:nvPr/>
        </p:nvGrpSpPr>
        <p:grpSpPr>
          <a:xfrm>
            <a:off x="2831825" y="2909777"/>
            <a:ext cx="6528349" cy="1038446"/>
            <a:chOff x="2771553" y="1913861"/>
            <a:chExt cx="6528349" cy="1038446"/>
          </a:xfrm>
        </p:grpSpPr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83959189-A61F-4DB3-8C95-C33C518D9630}"/>
                </a:ext>
              </a:extLst>
            </p:cNvPr>
            <p:cNvCxnSpPr>
              <a:cxnSpLocks/>
            </p:cNvCxnSpPr>
            <p:nvPr/>
          </p:nvCxnSpPr>
          <p:spPr>
            <a:xfrm>
              <a:off x="2771553" y="1913861"/>
              <a:ext cx="652834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53DEAE69-E412-4B47-BFE5-A824A35E3EB5}"/>
                </a:ext>
              </a:extLst>
            </p:cNvPr>
            <p:cNvCxnSpPr>
              <a:cxnSpLocks/>
            </p:cNvCxnSpPr>
            <p:nvPr/>
          </p:nvCxnSpPr>
          <p:spPr>
            <a:xfrm>
              <a:off x="2771553" y="2952307"/>
              <a:ext cx="652834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FFF8BD77-CF88-4C95-8379-08D82AFF4502}"/>
              </a:ext>
            </a:extLst>
          </p:cNvPr>
          <p:cNvGrpSpPr/>
          <p:nvPr/>
        </p:nvGrpSpPr>
        <p:grpSpPr>
          <a:xfrm>
            <a:off x="2831825" y="3007246"/>
            <a:ext cx="843509" cy="843509"/>
            <a:chOff x="2831825" y="3007246"/>
            <a:chExt cx="843509" cy="843509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D6DAE9A-7690-4998-AA46-4726B1A1D4DA}"/>
                </a:ext>
              </a:extLst>
            </p:cNvPr>
            <p:cNvSpPr/>
            <p:nvPr/>
          </p:nvSpPr>
          <p:spPr>
            <a:xfrm>
              <a:off x="2831825" y="3007246"/>
              <a:ext cx="843509" cy="8435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29B6D99B-6AA4-4BFF-96FB-35E6070AA50B}"/>
                </a:ext>
              </a:extLst>
            </p:cNvPr>
            <p:cNvSpPr txBox="1"/>
            <p:nvPr/>
          </p:nvSpPr>
          <p:spPr>
            <a:xfrm>
              <a:off x="3099912" y="3198166"/>
              <a:ext cx="46255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2400" dirty="0">
                  <a:solidFill>
                    <a:srgbClr val="FF33CC"/>
                  </a:solidFill>
                  <a:latin typeface="Consolas" panose="020B0609020204030204" pitchFamily="49" charset="0"/>
                </a:rPr>
                <a:t>1</a:t>
              </a:r>
              <a:endParaRPr lang="zh-TW" altLang="en-US" sz="2400" dirty="0"/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7972108C-3F9D-47E7-9B31-0DD1AAB3F742}"/>
              </a:ext>
            </a:extLst>
          </p:cNvPr>
          <p:cNvGrpSpPr/>
          <p:nvPr/>
        </p:nvGrpSpPr>
        <p:grpSpPr>
          <a:xfrm>
            <a:off x="3788755" y="3007246"/>
            <a:ext cx="843509" cy="843509"/>
            <a:chOff x="3788755" y="3007246"/>
            <a:chExt cx="843509" cy="843509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947B029-3F58-41B4-B088-6CFC2220AB5E}"/>
                </a:ext>
              </a:extLst>
            </p:cNvPr>
            <p:cNvSpPr/>
            <p:nvPr/>
          </p:nvSpPr>
          <p:spPr>
            <a:xfrm>
              <a:off x="3788755" y="3007246"/>
              <a:ext cx="843509" cy="8435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AFA1DE66-C9EE-4A3F-83CA-1EB6D0505D9F}"/>
                </a:ext>
              </a:extLst>
            </p:cNvPr>
            <p:cNvSpPr txBox="1"/>
            <p:nvPr/>
          </p:nvSpPr>
          <p:spPr>
            <a:xfrm>
              <a:off x="4062313" y="3198167"/>
              <a:ext cx="46255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2400" dirty="0">
                  <a:solidFill>
                    <a:srgbClr val="FF33CC"/>
                  </a:solidFill>
                  <a:latin typeface="Consolas" panose="020B0609020204030204" pitchFamily="49" charset="0"/>
                </a:rPr>
                <a:t>2</a:t>
              </a:r>
              <a:endParaRPr lang="zh-TW" altLang="en-US" sz="2400" dirty="0"/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1D99C10C-86EC-41DD-9E73-CE33207BF152}"/>
              </a:ext>
            </a:extLst>
          </p:cNvPr>
          <p:cNvGrpSpPr/>
          <p:nvPr/>
        </p:nvGrpSpPr>
        <p:grpSpPr>
          <a:xfrm>
            <a:off x="4745685" y="3007246"/>
            <a:ext cx="843509" cy="843509"/>
            <a:chOff x="4745685" y="3007246"/>
            <a:chExt cx="843509" cy="843509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001A9E6-E69E-4776-8987-0436781DDC47}"/>
                </a:ext>
              </a:extLst>
            </p:cNvPr>
            <p:cNvSpPr/>
            <p:nvPr/>
          </p:nvSpPr>
          <p:spPr>
            <a:xfrm>
              <a:off x="4745685" y="3007246"/>
              <a:ext cx="843509" cy="8435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24B40074-1901-4AC4-99EE-7542D8F05423}"/>
                </a:ext>
              </a:extLst>
            </p:cNvPr>
            <p:cNvSpPr txBox="1"/>
            <p:nvPr/>
          </p:nvSpPr>
          <p:spPr>
            <a:xfrm>
              <a:off x="5023846" y="3198167"/>
              <a:ext cx="46255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2400" dirty="0">
                  <a:solidFill>
                    <a:srgbClr val="FF33CC"/>
                  </a:solidFill>
                  <a:latin typeface="Consolas" panose="020B0609020204030204" pitchFamily="49" charset="0"/>
                </a:rPr>
                <a:t>3</a:t>
              </a:r>
              <a:endParaRPr lang="zh-TW" altLang="en-US" sz="2400" dirty="0"/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B83CE4C2-FACC-4FF3-93C5-78D44972E8F7}"/>
              </a:ext>
            </a:extLst>
          </p:cNvPr>
          <p:cNvGrpSpPr/>
          <p:nvPr/>
        </p:nvGrpSpPr>
        <p:grpSpPr>
          <a:xfrm>
            <a:off x="5688430" y="3007246"/>
            <a:ext cx="843509" cy="843509"/>
            <a:chOff x="5688430" y="3007246"/>
            <a:chExt cx="843509" cy="843509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2BED430-8F96-4132-93C3-FF2794EF22E1}"/>
                </a:ext>
              </a:extLst>
            </p:cNvPr>
            <p:cNvSpPr/>
            <p:nvPr/>
          </p:nvSpPr>
          <p:spPr>
            <a:xfrm>
              <a:off x="5688430" y="3007246"/>
              <a:ext cx="843509" cy="8435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5A77EFF5-1370-4FCC-A001-B8EFEC00EE36}"/>
                </a:ext>
              </a:extLst>
            </p:cNvPr>
            <p:cNvSpPr txBox="1"/>
            <p:nvPr/>
          </p:nvSpPr>
          <p:spPr>
            <a:xfrm>
              <a:off x="5964021" y="3198167"/>
              <a:ext cx="46255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2400" dirty="0">
                  <a:solidFill>
                    <a:srgbClr val="FF33CC"/>
                  </a:solidFill>
                  <a:latin typeface="Consolas" panose="020B0609020204030204" pitchFamily="49" charset="0"/>
                </a:rPr>
                <a:t>4</a:t>
              </a:r>
              <a:endParaRPr lang="zh-TW" altLang="en-US" sz="2400" dirty="0"/>
            </a:p>
          </p:txBody>
        </p: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73FAAACC-00DF-4690-9A97-E4E26EA2AA53}"/>
              </a:ext>
            </a:extLst>
          </p:cNvPr>
          <p:cNvGrpSpPr/>
          <p:nvPr/>
        </p:nvGrpSpPr>
        <p:grpSpPr>
          <a:xfrm>
            <a:off x="6631175" y="3007246"/>
            <a:ext cx="843509" cy="843509"/>
            <a:chOff x="6631175" y="3007246"/>
            <a:chExt cx="843509" cy="843509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B47299F-309E-4358-81AA-9C7ABBB3852F}"/>
                </a:ext>
              </a:extLst>
            </p:cNvPr>
            <p:cNvSpPr/>
            <p:nvPr/>
          </p:nvSpPr>
          <p:spPr>
            <a:xfrm>
              <a:off x="6631175" y="3007246"/>
              <a:ext cx="843509" cy="8435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80179456-8DE3-4A10-BA0A-F5FA4EE22548}"/>
                </a:ext>
              </a:extLst>
            </p:cNvPr>
            <p:cNvSpPr txBox="1"/>
            <p:nvPr/>
          </p:nvSpPr>
          <p:spPr>
            <a:xfrm>
              <a:off x="6911118" y="3198167"/>
              <a:ext cx="46255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2400" dirty="0">
                  <a:solidFill>
                    <a:srgbClr val="FF33CC"/>
                  </a:solidFill>
                  <a:latin typeface="Consolas" panose="020B0609020204030204" pitchFamily="49" charset="0"/>
                </a:rPr>
                <a:t>5</a:t>
              </a:r>
              <a:endParaRPr lang="zh-TW" altLang="en-US" sz="2400" dirty="0"/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3798ECFB-4E11-419D-98E0-B0909412A3B1}"/>
              </a:ext>
            </a:extLst>
          </p:cNvPr>
          <p:cNvGrpSpPr/>
          <p:nvPr/>
        </p:nvGrpSpPr>
        <p:grpSpPr>
          <a:xfrm>
            <a:off x="7573920" y="3007246"/>
            <a:ext cx="843509" cy="843509"/>
            <a:chOff x="7573920" y="3007246"/>
            <a:chExt cx="843509" cy="843509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B186404-AB72-44D4-AF3E-BCF27FFDE11C}"/>
                </a:ext>
              </a:extLst>
            </p:cNvPr>
            <p:cNvSpPr/>
            <p:nvPr/>
          </p:nvSpPr>
          <p:spPr>
            <a:xfrm>
              <a:off x="7573920" y="3007246"/>
              <a:ext cx="843509" cy="8435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2933A56D-829B-48C4-AC02-40E9694DA131}"/>
                </a:ext>
              </a:extLst>
            </p:cNvPr>
            <p:cNvSpPr txBox="1"/>
            <p:nvPr/>
          </p:nvSpPr>
          <p:spPr>
            <a:xfrm>
              <a:off x="7839361" y="3198167"/>
              <a:ext cx="46255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2400" dirty="0">
                  <a:solidFill>
                    <a:srgbClr val="FF33CC"/>
                  </a:solidFill>
                  <a:latin typeface="Consolas" panose="020B0609020204030204" pitchFamily="49" charset="0"/>
                </a:rPr>
                <a:t>6</a:t>
              </a:r>
              <a:endParaRPr lang="zh-TW" altLang="en-US" sz="2400" dirty="0"/>
            </a:p>
          </p:txBody>
        </p: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342CE5C5-1134-4DD0-AB00-253F85000732}"/>
              </a:ext>
            </a:extLst>
          </p:cNvPr>
          <p:cNvGrpSpPr/>
          <p:nvPr/>
        </p:nvGrpSpPr>
        <p:grpSpPr>
          <a:xfrm>
            <a:off x="8516665" y="3007246"/>
            <a:ext cx="843509" cy="843509"/>
            <a:chOff x="8516665" y="3007246"/>
            <a:chExt cx="843509" cy="843509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7129E6F-A9BC-4EA5-8C9F-489DFC0018D6}"/>
                </a:ext>
              </a:extLst>
            </p:cNvPr>
            <p:cNvSpPr/>
            <p:nvPr/>
          </p:nvSpPr>
          <p:spPr>
            <a:xfrm>
              <a:off x="8516665" y="3007246"/>
              <a:ext cx="843509" cy="8435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AD71959A-B401-4D99-AE52-C78EF9063F90}"/>
                </a:ext>
              </a:extLst>
            </p:cNvPr>
            <p:cNvSpPr txBox="1"/>
            <p:nvPr/>
          </p:nvSpPr>
          <p:spPr>
            <a:xfrm>
              <a:off x="8783358" y="3198167"/>
              <a:ext cx="46255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2400" dirty="0">
                  <a:solidFill>
                    <a:srgbClr val="FF33CC"/>
                  </a:solidFill>
                  <a:latin typeface="Consolas" panose="020B0609020204030204" pitchFamily="49" charset="0"/>
                </a:rPr>
                <a:t>7</a:t>
              </a:r>
              <a:endParaRPr lang="zh-TW" altLang="en-US" sz="2400" dirty="0"/>
            </a:p>
          </p:txBody>
        </p:sp>
      </p:grp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5E822828-0945-4977-A1B5-558A6A1CCD34}"/>
              </a:ext>
            </a:extLst>
          </p:cNvPr>
          <p:cNvSpPr txBox="1"/>
          <p:nvPr/>
        </p:nvSpPr>
        <p:spPr>
          <a:xfrm>
            <a:off x="4068753" y="4694281"/>
            <a:ext cx="4253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err="1">
                <a:latin typeface="Consolas" panose="020B0609020204030204" pitchFamily="49" charset="0"/>
              </a:rPr>
              <a:t>SimpleQueue</a:t>
            </a:r>
            <a:r>
              <a:rPr lang="en-US" altLang="zh-TW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3200" dirty="0" err="1">
                <a:latin typeface="Consolas" panose="020B0609020204030204" pitchFamily="49" charset="0"/>
              </a:rPr>
              <a:t>pop</a:t>
            </a:r>
            <a:r>
              <a:rPr lang="en-US" altLang="zh-TW" sz="3200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  <a:endParaRPr lang="zh-TW" altLang="en-US" sz="3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4D7DAD3C-6327-44FD-A446-26D2EC89C2AC}"/>
              </a:ext>
            </a:extLst>
          </p:cNvPr>
          <p:cNvSpPr txBox="1"/>
          <p:nvPr/>
        </p:nvSpPr>
        <p:spPr>
          <a:xfrm>
            <a:off x="4369316" y="2767278"/>
            <a:ext cx="36519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不限長度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in, first out.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8169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9" grpId="1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FB427CFF-864D-4D99-9CF5-4C756D46AD5A}"/>
              </a:ext>
            </a:extLst>
          </p:cNvPr>
          <p:cNvSpPr txBox="1"/>
          <p:nvPr/>
        </p:nvSpPr>
        <p:spPr>
          <a:xfrm>
            <a:off x="879542" y="685800"/>
            <a:ext cx="3570208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環狀佇列</a:t>
            </a:r>
            <a:endParaRPr lang="en-US" altLang="zh-TW" sz="6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Circular Queue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3908CD40-170D-4803-A801-6BD2C1564795}"/>
              </a:ext>
            </a:extLst>
          </p:cNvPr>
          <p:cNvGrpSpPr/>
          <p:nvPr/>
        </p:nvGrpSpPr>
        <p:grpSpPr>
          <a:xfrm>
            <a:off x="5000531" y="224135"/>
            <a:ext cx="6593130" cy="6391759"/>
            <a:chOff x="5000531" y="224135"/>
            <a:chExt cx="6593130" cy="6391759"/>
          </a:xfrm>
        </p:grpSpPr>
        <p:sp>
          <p:nvSpPr>
            <p:cNvPr id="27" name="橢圓 26">
              <a:extLst>
                <a:ext uri="{FF2B5EF4-FFF2-40B4-BE49-F238E27FC236}">
                  <a16:creationId xmlns:a16="http://schemas.microsoft.com/office/drawing/2014/main" id="{8D1F261D-9B76-4F24-A81F-4EFB868C89DD}"/>
                </a:ext>
              </a:extLst>
            </p:cNvPr>
            <p:cNvSpPr/>
            <p:nvPr/>
          </p:nvSpPr>
          <p:spPr>
            <a:xfrm>
              <a:off x="6740163" y="1939564"/>
              <a:ext cx="2978872" cy="2978872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902156A7-5CE3-493D-8BB3-13E5B72144A3}"/>
                </a:ext>
              </a:extLst>
            </p:cNvPr>
            <p:cNvSpPr txBox="1"/>
            <p:nvPr/>
          </p:nvSpPr>
          <p:spPr>
            <a:xfrm>
              <a:off x="11075001" y="1939564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1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FBE59672-13C0-4D97-997C-7CDAB8D7A172}"/>
                </a:ext>
              </a:extLst>
            </p:cNvPr>
            <p:cNvSpPr txBox="1"/>
            <p:nvPr/>
          </p:nvSpPr>
          <p:spPr>
            <a:xfrm>
              <a:off x="11084638" y="4251357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2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EA79EC96-8AB9-42F0-AC6D-8193D1CE6258}"/>
                </a:ext>
              </a:extLst>
            </p:cNvPr>
            <p:cNvSpPr/>
            <p:nvPr/>
          </p:nvSpPr>
          <p:spPr>
            <a:xfrm>
              <a:off x="5392131" y="591532"/>
              <a:ext cx="5674936" cy="5674936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9" name="直線接點 28">
              <a:extLst>
                <a:ext uri="{FF2B5EF4-FFF2-40B4-BE49-F238E27FC236}">
                  <a16:creationId xmlns:a16="http://schemas.microsoft.com/office/drawing/2014/main" id="{6546D57E-B7AC-484A-B170-443EADAE3BEC}"/>
                </a:ext>
              </a:extLst>
            </p:cNvPr>
            <p:cNvCxnSpPr>
              <a:cxnSpLocks/>
              <a:stCxn id="27" idx="0"/>
              <a:endCxn id="26" idx="0"/>
            </p:cNvCxnSpPr>
            <p:nvPr/>
          </p:nvCxnSpPr>
          <p:spPr>
            <a:xfrm flipV="1">
              <a:off x="8229599" y="591532"/>
              <a:ext cx="0" cy="1348032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E2383222-300D-4F0D-8B6A-0FA319F122BD}"/>
                </a:ext>
              </a:extLst>
            </p:cNvPr>
            <p:cNvCxnSpPr>
              <a:cxnSpLocks/>
              <a:stCxn id="27" idx="7"/>
              <a:endCxn id="26" idx="7"/>
            </p:cNvCxnSpPr>
            <p:nvPr/>
          </p:nvCxnSpPr>
          <p:spPr>
            <a:xfrm flipV="1">
              <a:off x="9282789" y="1422607"/>
              <a:ext cx="953203" cy="95320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D3486CAE-1900-4DD6-BFB1-BDBFB6430341}"/>
                </a:ext>
              </a:extLst>
            </p:cNvPr>
            <p:cNvCxnSpPr>
              <a:cxnSpLocks/>
              <a:stCxn id="27" idx="6"/>
              <a:endCxn id="26" idx="6"/>
            </p:cNvCxnSpPr>
            <p:nvPr/>
          </p:nvCxnSpPr>
          <p:spPr>
            <a:xfrm>
              <a:off x="9719035" y="3429000"/>
              <a:ext cx="1348032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ADE686C6-139D-4A1D-BB08-DB473B89B749}"/>
                </a:ext>
              </a:extLst>
            </p:cNvPr>
            <p:cNvCxnSpPr>
              <a:cxnSpLocks/>
              <a:stCxn id="27" idx="5"/>
              <a:endCxn id="26" idx="5"/>
            </p:cNvCxnSpPr>
            <p:nvPr/>
          </p:nvCxnSpPr>
          <p:spPr>
            <a:xfrm>
              <a:off x="9282789" y="4482190"/>
              <a:ext cx="953203" cy="95320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D5419370-EF94-42A9-A5C0-22A64550A070}"/>
                </a:ext>
              </a:extLst>
            </p:cNvPr>
            <p:cNvCxnSpPr>
              <a:cxnSpLocks/>
              <a:stCxn id="26" idx="4"/>
              <a:endCxn id="27" idx="4"/>
            </p:cNvCxnSpPr>
            <p:nvPr/>
          </p:nvCxnSpPr>
          <p:spPr>
            <a:xfrm flipV="1">
              <a:off x="8229599" y="4918436"/>
              <a:ext cx="0" cy="1348032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1228992F-FCB9-4A6E-8568-545DFAA977F6}"/>
                </a:ext>
              </a:extLst>
            </p:cNvPr>
            <p:cNvCxnSpPr>
              <a:cxnSpLocks/>
              <a:stCxn id="26" idx="3"/>
              <a:endCxn id="27" idx="3"/>
            </p:cNvCxnSpPr>
            <p:nvPr/>
          </p:nvCxnSpPr>
          <p:spPr>
            <a:xfrm flipV="1">
              <a:off x="6223206" y="4482190"/>
              <a:ext cx="953203" cy="95320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>
              <a:extLst>
                <a:ext uri="{FF2B5EF4-FFF2-40B4-BE49-F238E27FC236}">
                  <a16:creationId xmlns:a16="http://schemas.microsoft.com/office/drawing/2014/main" id="{B1C0A069-255E-41E6-857F-B1EC71B72C5B}"/>
                </a:ext>
              </a:extLst>
            </p:cNvPr>
            <p:cNvCxnSpPr>
              <a:cxnSpLocks/>
              <a:stCxn id="27" idx="2"/>
              <a:endCxn id="26" idx="2"/>
            </p:cNvCxnSpPr>
            <p:nvPr/>
          </p:nvCxnSpPr>
          <p:spPr>
            <a:xfrm flipH="1">
              <a:off x="5392131" y="3429000"/>
              <a:ext cx="1348032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52414C72-A93B-4400-8608-FEDF679D9134}"/>
                </a:ext>
              </a:extLst>
            </p:cNvPr>
            <p:cNvCxnSpPr>
              <a:cxnSpLocks/>
              <a:stCxn id="27" idx="1"/>
              <a:endCxn id="26" idx="1"/>
            </p:cNvCxnSpPr>
            <p:nvPr/>
          </p:nvCxnSpPr>
          <p:spPr>
            <a:xfrm flipH="1" flipV="1">
              <a:off x="6223206" y="1422607"/>
              <a:ext cx="953203" cy="95320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BA2277DA-9ADE-4A50-839B-45163C267861}"/>
                </a:ext>
              </a:extLst>
            </p:cNvPr>
            <p:cNvSpPr txBox="1"/>
            <p:nvPr/>
          </p:nvSpPr>
          <p:spPr>
            <a:xfrm>
              <a:off x="9210012" y="254772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0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2425FBB9-C2E1-4CD6-8239-E2462DA909AF}"/>
                </a:ext>
              </a:extLst>
            </p:cNvPr>
            <p:cNvSpPr txBox="1"/>
            <p:nvPr/>
          </p:nvSpPr>
          <p:spPr>
            <a:xfrm>
              <a:off x="9282789" y="6154229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3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15892435-E57C-4177-893C-EFEB47F98CCF}"/>
                </a:ext>
              </a:extLst>
            </p:cNvPr>
            <p:cNvSpPr txBox="1"/>
            <p:nvPr/>
          </p:nvSpPr>
          <p:spPr>
            <a:xfrm>
              <a:off x="6828437" y="6154229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4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4DC4BC9B-A4FA-4162-B55E-552EEC559EFF}"/>
                </a:ext>
              </a:extLst>
            </p:cNvPr>
            <p:cNvSpPr txBox="1"/>
            <p:nvPr/>
          </p:nvSpPr>
          <p:spPr>
            <a:xfrm>
              <a:off x="5000531" y="4251357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5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10C4FA92-83FC-4172-BBC6-0B5FB8F659A8}"/>
                </a:ext>
              </a:extLst>
            </p:cNvPr>
            <p:cNvSpPr txBox="1"/>
            <p:nvPr/>
          </p:nvSpPr>
          <p:spPr>
            <a:xfrm>
              <a:off x="5066918" y="1753591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6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1E54344A-2A39-49EE-83F4-E289A6B7B96D}"/>
                </a:ext>
              </a:extLst>
            </p:cNvPr>
            <p:cNvSpPr txBox="1"/>
            <p:nvPr/>
          </p:nvSpPr>
          <p:spPr>
            <a:xfrm>
              <a:off x="6828437" y="224135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7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384308D9-2FDA-4872-90DA-06F10C08922F}"/>
              </a:ext>
            </a:extLst>
          </p:cNvPr>
          <p:cNvSpPr txBox="1"/>
          <p:nvPr/>
        </p:nvSpPr>
        <p:spPr>
          <a:xfrm>
            <a:off x="879542" y="2463798"/>
            <a:ext cx="963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9C69244-AF71-4C8D-9FDE-26459B0022E1}"/>
              </a:ext>
            </a:extLst>
          </p:cNvPr>
          <p:cNvSpPr txBox="1"/>
          <p:nvPr/>
        </p:nvSpPr>
        <p:spPr>
          <a:xfrm>
            <a:off x="2963797" y="2463798"/>
            <a:ext cx="920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箭號: 向右 2">
            <a:extLst>
              <a:ext uri="{FF2B5EF4-FFF2-40B4-BE49-F238E27FC236}">
                <a16:creationId xmlns:a16="http://schemas.microsoft.com/office/drawing/2014/main" id="{E3C04A3C-C759-4473-8A03-AD58CE3396DD}"/>
              </a:ext>
            </a:extLst>
          </p:cNvPr>
          <p:cNvSpPr/>
          <p:nvPr/>
        </p:nvSpPr>
        <p:spPr>
          <a:xfrm>
            <a:off x="1868775" y="2640312"/>
            <a:ext cx="567266" cy="17019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箭號: 向右 24">
            <a:extLst>
              <a:ext uri="{FF2B5EF4-FFF2-40B4-BE49-F238E27FC236}">
                <a16:creationId xmlns:a16="http://schemas.microsoft.com/office/drawing/2014/main" id="{58C43AAC-DED9-4DC6-9BC3-F85CBEB11D7F}"/>
              </a:ext>
            </a:extLst>
          </p:cNvPr>
          <p:cNvSpPr/>
          <p:nvPr/>
        </p:nvSpPr>
        <p:spPr>
          <a:xfrm>
            <a:off x="3868435" y="2640312"/>
            <a:ext cx="567266" cy="17019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箭號: 向右 27">
            <a:extLst>
              <a:ext uri="{FF2B5EF4-FFF2-40B4-BE49-F238E27FC236}">
                <a16:creationId xmlns:a16="http://schemas.microsoft.com/office/drawing/2014/main" id="{D4EB4AFF-205F-47C4-B0D6-9A7FD6A06E14}"/>
              </a:ext>
            </a:extLst>
          </p:cNvPr>
          <p:cNvSpPr/>
          <p:nvPr/>
        </p:nvSpPr>
        <p:spPr>
          <a:xfrm rot="16200000">
            <a:off x="7945966" y="2244851"/>
            <a:ext cx="567266" cy="17019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箭號: 向右 29">
            <a:extLst>
              <a:ext uri="{FF2B5EF4-FFF2-40B4-BE49-F238E27FC236}">
                <a16:creationId xmlns:a16="http://schemas.microsoft.com/office/drawing/2014/main" id="{5BF981C2-B5B6-4B96-ACF1-D10731D857E3}"/>
              </a:ext>
            </a:extLst>
          </p:cNvPr>
          <p:cNvSpPr/>
          <p:nvPr/>
        </p:nvSpPr>
        <p:spPr>
          <a:xfrm rot="16200000">
            <a:off x="7945433" y="2316133"/>
            <a:ext cx="567266" cy="17019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86BBE1B7-58E4-4132-934D-AD89469070D0}"/>
              </a:ext>
            </a:extLst>
          </p:cNvPr>
          <p:cNvSpPr txBox="1"/>
          <p:nvPr/>
        </p:nvSpPr>
        <p:spPr>
          <a:xfrm>
            <a:off x="879542" y="5366397"/>
            <a:ext cx="4522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err="1">
                <a:latin typeface="Consolas" panose="020B0609020204030204" pitchFamily="49" charset="0"/>
              </a:rPr>
              <a:t>CircularQueue</a:t>
            </a:r>
            <a:r>
              <a:rPr lang="en-US" altLang="zh-TW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800" dirty="0" err="1">
                <a:latin typeface="Consolas" panose="020B0609020204030204" pitchFamily="49" charset="0"/>
              </a:rPr>
              <a:t>push</a:t>
            </a:r>
            <a:r>
              <a:rPr lang="en-US" altLang="zh-TW" sz="28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  <a:endParaRPr lang="zh-TW" alt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EC5CA256-5779-49D3-9D49-F564904B555B}"/>
              </a:ext>
            </a:extLst>
          </p:cNvPr>
          <p:cNvSpPr txBox="1"/>
          <p:nvPr/>
        </p:nvSpPr>
        <p:spPr>
          <a:xfrm>
            <a:off x="4607547" y="5366397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1</a:t>
            </a:r>
            <a:endParaRPr lang="zh-TW" altLang="en-US" sz="2800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D5167BB2-A009-4376-959E-4C1D9E006CAE}"/>
              </a:ext>
            </a:extLst>
          </p:cNvPr>
          <p:cNvSpPr txBox="1"/>
          <p:nvPr/>
        </p:nvSpPr>
        <p:spPr>
          <a:xfrm>
            <a:off x="9464523" y="-698438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1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324455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/>
      <p:bldP spid="3" grpId="0" animBg="1"/>
      <p:bldP spid="25" grpId="0" animBg="1"/>
      <p:bldP spid="28" grpId="0" animBg="1"/>
      <p:bldP spid="30" grpId="0" animBg="1"/>
      <p:bldP spid="32" grpId="0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DE518C2F-DC5D-4179-A866-CDB0EE33D3E7}"/>
              </a:ext>
            </a:extLst>
          </p:cNvPr>
          <p:cNvSpPr txBox="1"/>
          <p:nvPr/>
        </p:nvSpPr>
        <p:spPr>
          <a:xfrm>
            <a:off x="879542" y="685800"/>
            <a:ext cx="3570208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環狀佇列</a:t>
            </a:r>
            <a:endParaRPr lang="en-US" altLang="zh-TW" sz="6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Circular Queue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7E6A93F-53E3-44AC-9A1F-59377BED95C8}"/>
              </a:ext>
            </a:extLst>
          </p:cNvPr>
          <p:cNvSpPr txBox="1"/>
          <p:nvPr/>
        </p:nvSpPr>
        <p:spPr>
          <a:xfrm>
            <a:off x="879542" y="2463798"/>
            <a:ext cx="963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E0F209F-37A6-48CE-8CC6-073203A9E9B2}"/>
              </a:ext>
            </a:extLst>
          </p:cNvPr>
          <p:cNvSpPr txBox="1"/>
          <p:nvPr/>
        </p:nvSpPr>
        <p:spPr>
          <a:xfrm>
            <a:off x="2963797" y="2463798"/>
            <a:ext cx="920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17A19953-1133-46E7-BB7C-4A4953D46246}"/>
              </a:ext>
            </a:extLst>
          </p:cNvPr>
          <p:cNvSpPr/>
          <p:nvPr/>
        </p:nvSpPr>
        <p:spPr>
          <a:xfrm>
            <a:off x="1868775" y="2640312"/>
            <a:ext cx="567266" cy="17019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52F38D25-EB14-46AA-8406-0C1034BA815A}"/>
              </a:ext>
            </a:extLst>
          </p:cNvPr>
          <p:cNvSpPr/>
          <p:nvPr/>
        </p:nvSpPr>
        <p:spPr>
          <a:xfrm>
            <a:off x="3868435" y="2640312"/>
            <a:ext cx="567266" cy="17019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8F944AB1-6384-4C41-8C8F-6E128D890C68}"/>
              </a:ext>
            </a:extLst>
          </p:cNvPr>
          <p:cNvGrpSpPr/>
          <p:nvPr/>
        </p:nvGrpSpPr>
        <p:grpSpPr>
          <a:xfrm>
            <a:off x="5000531" y="224135"/>
            <a:ext cx="6593130" cy="6391759"/>
            <a:chOff x="5000531" y="224135"/>
            <a:chExt cx="6593130" cy="6391759"/>
          </a:xfrm>
        </p:grpSpPr>
        <p:sp>
          <p:nvSpPr>
            <p:cNvPr id="45" name="橢圓 44">
              <a:extLst>
                <a:ext uri="{FF2B5EF4-FFF2-40B4-BE49-F238E27FC236}">
                  <a16:creationId xmlns:a16="http://schemas.microsoft.com/office/drawing/2014/main" id="{71242F6B-18D9-4221-B6DC-C3A81392CA6F}"/>
                </a:ext>
              </a:extLst>
            </p:cNvPr>
            <p:cNvSpPr/>
            <p:nvPr/>
          </p:nvSpPr>
          <p:spPr>
            <a:xfrm>
              <a:off x="6740163" y="1939564"/>
              <a:ext cx="2978872" cy="2978872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07273BDB-8221-4851-80B6-5F12A021F3DD}"/>
                </a:ext>
              </a:extLst>
            </p:cNvPr>
            <p:cNvSpPr txBox="1"/>
            <p:nvPr/>
          </p:nvSpPr>
          <p:spPr>
            <a:xfrm>
              <a:off x="11075001" y="1939564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1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20A0D536-475D-4201-ABC4-D826E350D82A}"/>
                </a:ext>
              </a:extLst>
            </p:cNvPr>
            <p:cNvSpPr txBox="1"/>
            <p:nvPr/>
          </p:nvSpPr>
          <p:spPr>
            <a:xfrm>
              <a:off x="11084638" y="4251357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2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27DDADC9-41CC-4C4D-AC4C-0FE8C9044AF9}"/>
                </a:ext>
              </a:extLst>
            </p:cNvPr>
            <p:cNvSpPr/>
            <p:nvPr/>
          </p:nvSpPr>
          <p:spPr>
            <a:xfrm>
              <a:off x="5392131" y="591532"/>
              <a:ext cx="5674936" cy="5674936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10119209-0E47-47D4-A087-17B3B6604ACC}"/>
                </a:ext>
              </a:extLst>
            </p:cNvPr>
            <p:cNvCxnSpPr>
              <a:cxnSpLocks/>
              <a:stCxn id="45" idx="0"/>
              <a:endCxn id="48" idx="0"/>
            </p:cNvCxnSpPr>
            <p:nvPr/>
          </p:nvCxnSpPr>
          <p:spPr>
            <a:xfrm flipV="1">
              <a:off x="8229599" y="591532"/>
              <a:ext cx="0" cy="1348032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04175472-1CD8-4987-BA3B-176ABD895D5D}"/>
                </a:ext>
              </a:extLst>
            </p:cNvPr>
            <p:cNvCxnSpPr>
              <a:cxnSpLocks/>
              <a:stCxn id="45" idx="7"/>
              <a:endCxn id="48" idx="7"/>
            </p:cNvCxnSpPr>
            <p:nvPr/>
          </p:nvCxnSpPr>
          <p:spPr>
            <a:xfrm flipV="1">
              <a:off x="9282789" y="1422607"/>
              <a:ext cx="953203" cy="95320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AB562C8D-3034-4351-B4DD-4539C1E87864}"/>
                </a:ext>
              </a:extLst>
            </p:cNvPr>
            <p:cNvCxnSpPr>
              <a:cxnSpLocks/>
              <a:stCxn id="45" idx="6"/>
              <a:endCxn id="48" idx="6"/>
            </p:cNvCxnSpPr>
            <p:nvPr/>
          </p:nvCxnSpPr>
          <p:spPr>
            <a:xfrm>
              <a:off x="9719035" y="3429000"/>
              <a:ext cx="1348032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DA534CF6-6AE2-4793-9338-5BB470BEF016}"/>
                </a:ext>
              </a:extLst>
            </p:cNvPr>
            <p:cNvCxnSpPr>
              <a:cxnSpLocks/>
              <a:stCxn id="45" idx="5"/>
              <a:endCxn id="48" idx="5"/>
            </p:cNvCxnSpPr>
            <p:nvPr/>
          </p:nvCxnSpPr>
          <p:spPr>
            <a:xfrm>
              <a:off x="9282789" y="4482190"/>
              <a:ext cx="953203" cy="95320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290B028A-B450-4E6A-ACB2-B2CB3F9D4281}"/>
                </a:ext>
              </a:extLst>
            </p:cNvPr>
            <p:cNvCxnSpPr>
              <a:cxnSpLocks/>
              <a:stCxn id="48" idx="4"/>
              <a:endCxn id="45" idx="4"/>
            </p:cNvCxnSpPr>
            <p:nvPr/>
          </p:nvCxnSpPr>
          <p:spPr>
            <a:xfrm flipV="1">
              <a:off x="8229599" y="4918436"/>
              <a:ext cx="0" cy="1348032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D3AD70BA-5442-4094-9530-9698E9710B2B}"/>
                </a:ext>
              </a:extLst>
            </p:cNvPr>
            <p:cNvCxnSpPr>
              <a:cxnSpLocks/>
              <a:stCxn id="48" idx="3"/>
              <a:endCxn id="45" idx="3"/>
            </p:cNvCxnSpPr>
            <p:nvPr/>
          </p:nvCxnSpPr>
          <p:spPr>
            <a:xfrm flipV="1">
              <a:off x="6223206" y="4482190"/>
              <a:ext cx="953203" cy="95320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F3850506-C240-46F5-82EA-08325A5734A8}"/>
                </a:ext>
              </a:extLst>
            </p:cNvPr>
            <p:cNvCxnSpPr>
              <a:cxnSpLocks/>
              <a:stCxn id="45" idx="2"/>
              <a:endCxn id="48" idx="2"/>
            </p:cNvCxnSpPr>
            <p:nvPr/>
          </p:nvCxnSpPr>
          <p:spPr>
            <a:xfrm flipH="1">
              <a:off x="5392131" y="3429000"/>
              <a:ext cx="1348032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152BC57F-757C-4429-8A71-24B009C94EDF}"/>
                </a:ext>
              </a:extLst>
            </p:cNvPr>
            <p:cNvCxnSpPr>
              <a:cxnSpLocks/>
              <a:stCxn id="45" idx="1"/>
              <a:endCxn id="48" idx="1"/>
            </p:cNvCxnSpPr>
            <p:nvPr/>
          </p:nvCxnSpPr>
          <p:spPr>
            <a:xfrm flipH="1" flipV="1">
              <a:off x="6223206" y="1422607"/>
              <a:ext cx="953203" cy="95320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F14E5608-2782-44AC-9233-E79934988F6D}"/>
                </a:ext>
              </a:extLst>
            </p:cNvPr>
            <p:cNvSpPr txBox="1"/>
            <p:nvPr/>
          </p:nvSpPr>
          <p:spPr>
            <a:xfrm>
              <a:off x="9210012" y="254772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0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2033A9B6-59F9-4031-81FF-D375FDD04271}"/>
                </a:ext>
              </a:extLst>
            </p:cNvPr>
            <p:cNvSpPr txBox="1"/>
            <p:nvPr/>
          </p:nvSpPr>
          <p:spPr>
            <a:xfrm>
              <a:off x="9282789" y="6154229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3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E3FE0713-56FB-4D5C-9ECD-43308C6836BB}"/>
                </a:ext>
              </a:extLst>
            </p:cNvPr>
            <p:cNvSpPr txBox="1"/>
            <p:nvPr/>
          </p:nvSpPr>
          <p:spPr>
            <a:xfrm>
              <a:off x="6828437" y="6154229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4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71D9424C-A9A3-4D31-BA3C-DDB6FB6AEFA3}"/>
                </a:ext>
              </a:extLst>
            </p:cNvPr>
            <p:cNvSpPr txBox="1"/>
            <p:nvPr/>
          </p:nvSpPr>
          <p:spPr>
            <a:xfrm>
              <a:off x="5000531" y="4251357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5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09EDEEF1-8221-4943-A9AA-8356F82FE120}"/>
                </a:ext>
              </a:extLst>
            </p:cNvPr>
            <p:cNvSpPr txBox="1"/>
            <p:nvPr/>
          </p:nvSpPr>
          <p:spPr>
            <a:xfrm>
              <a:off x="5066918" y="1753591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6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E0B6A54B-7A12-4ACC-A9D8-CCB93DAB6247}"/>
                </a:ext>
              </a:extLst>
            </p:cNvPr>
            <p:cNvSpPr txBox="1"/>
            <p:nvPr/>
          </p:nvSpPr>
          <p:spPr>
            <a:xfrm>
              <a:off x="6828437" y="224135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7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箭號: 向右 62">
            <a:extLst>
              <a:ext uri="{FF2B5EF4-FFF2-40B4-BE49-F238E27FC236}">
                <a16:creationId xmlns:a16="http://schemas.microsoft.com/office/drawing/2014/main" id="{8232B51F-8B13-4080-98C6-D1CCCA2FF3A5}"/>
              </a:ext>
            </a:extLst>
          </p:cNvPr>
          <p:cNvSpPr/>
          <p:nvPr/>
        </p:nvSpPr>
        <p:spPr>
          <a:xfrm rot="16200000">
            <a:off x="7946498" y="2219432"/>
            <a:ext cx="567266" cy="17019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箭號: 向右 63">
            <a:extLst>
              <a:ext uri="{FF2B5EF4-FFF2-40B4-BE49-F238E27FC236}">
                <a16:creationId xmlns:a16="http://schemas.microsoft.com/office/drawing/2014/main" id="{28D9882F-1FD1-4E98-904F-B777878BB01E}"/>
              </a:ext>
            </a:extLst>
          </p:cNvPr>
          <p:cNvSpPr/>
          <p:nvPr/>
        </p:nvSpPr>
        <p:spPr>
          <a:xfrm rot="18900000">
            <a:off x="8713244" y="2551444"/>
            <a:ext cx="567266" cy="17019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15400D00-D58C-463B-9AA8-73F9BEE7AA89}"/>
              </a:ext>
            </a:extLst>
          </p:cNvPr>
          <p:cNvSpPr txBox="1"/>
          <p:nvPr/>
        </p:nvSpPr>
        <p:spPr>
          <a:xfrm>
            <a:off x="8885126" y="1153732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1</a:t>
            </a:r>
            <a:endParaRPr lang="zh-TW" altLang="en-US" sz="28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ACE95E76-104F-46E6-B556-94B49E1CA159}"/>
              </a:ext>
            </a:extLst>
          </p:cNvPr>
          <p:cNvSpPr txBox="1"/>
          <p:nvPr/>
        </p:nvSpPr>
        <p:spPr>
          <a:xfrm>
            <a:off x="879542" y="5366397"/>
            <a:ext cx="4522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err="1">
                <a:latin typeface="Consolas" panose="020B0609020204030204" pitchFamily="49" charset="0"/>
              </a:rPr>
              <a:t>CircularQueue</a:t>
            </a:r>
            <a:r>
              <a:rPr lang="en-US" altLang="zh-TW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800" dirty="0" err="1">
                <a:latin typeface="Consolas" panose="020B0609020204030204" pitchFamily="49" charset="0"/>
              </a:rPr>
              <a:t>push</a:t>
            </a:r>
            <a:r>
              <a:rPr lang="en-US" altLang="zh-TW" sz="28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  <a:endParaRPr lang="zh-TW" alt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0C705DE8-6ED5-46D3-8211-D59B38558F64}"/>
              </a:ext>
            </a:extLst>
          </p:cNvPr>
          <p:cNvSpPr txBox="1"/>
          <p:nvPr/>
        </p:nvSpPr>
        <p:spPr>
          <a:xfrm>
            <a:off x="4607547" y="5366397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1</a:t>
            </a:r>
            <a:endParaRPr lang="zh-TW" altLang="en-US" sz="2800" dirty="0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67D0CC73-7AAA-4573-A676-941B90C0BBD3}"/>
              </a:ext>
            </a:extLst>
          </p:cNvPr>
          <p:cNvSpPr txBox="1"/>
          <p:nvPr/>
        </p:nvSpPr>
        <p:spPr>
          <a:xfrm>
            <a:off x="4607547" y="5366397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2</a:t>
            </a:r>
            <a:endParaRPr lang="zh-TW" altLang="en-US" sz="2800" dirty="0"/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17B1F4BC-9C43-4800-9CDA-8A3C072CDD76}"/>
              </a:ext>
            </a:extLst>
          </p:cNvPr>
          <p:cNvSpPr txBox="1"/>
          <p:nvPr/>
        </p:nvSpPr>
        <p:spPr>
          <a:xfrm>
            <a:off x="12378030" y="1375988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2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919155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7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DE518C2F-DC5D-4179-A866-CDB0EE33D3E7}"/>
              </a:ext>
            </a:extLst>
          </p:cNvPr>
          <p:cNvSpPr txBox="1"/>
          <p:nvPr/>
        </p:nvSpPr>
        <p:spPr>
          <a:xfrm>
            <a:off x="879542" y="685800"/>
            <a:ext cx="3570208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環狀佇列</a:t>
            </a:r>
            <a:endParaRPr lang="en-US" altLang="zh-TW" sz="6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Circular Queue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7E6A93F-53E3-44AC-9A1F-59377BED95C8}"/>
              </a:ext>
            </a:extLst>
          </p:cNvPr>
          <p:cNvSpPr txBox="1"/>
          <p:nvPr/>
        </p:nvSpPr>
        <p:spPr>
          <a:xfrm>
            <a:off x="879542" y="2463798"/>
            <a:ext cx="963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E0F209F-37A6-48CE-8CC6-073203A9E9B2}"/>
              </a:ext>
            </a:extLst>
          </p:cNvPr>
          <p:cNvSpPr txBox="1"/>
          <p:nvPr/>
        </p:nvSpPr>
        <p:spPr>
          <a:xfrm>
            <a:off x="2963797" y="2463798"/>
            <a:ext cx="920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17A19953-1133-46E7-BB7C-4A4953D46246}"/>
              </a:ext>
            </a:extLst>
          </p:cNvPr>
          <p:cNvSpPr/>
          <p:nvPr/>
        </p:nvSpPr>
        <p:spPr>
          <a:xfrm>
            <a:off x="1868775" y="2640312"/>
            <a:ext cx="567266" cy="17019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52F38D25-EB14-46AA-8406-0C1034BA815A}"/>
              </a:ext>
            </a:extLst>
          </p:cNvPr>
          <p:cNvSpPr/>
          <p:nvPr/>
        </p:nvSpPr>
        <p:spPr>
          <a:xfrm>
            <a:off x="3868435" y="2640312"/>
            <a:ext cx="567266" cy="17019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8F944AB1-6384-4C41-8C8F-6E128D890C68}"/>
              </a:ext>
            </a:extLst>
          </p:cNvPr>
          <p:cNvGrpSpPr/>
          <p:nvPr/>
        </p:nvGrpSpPr>
        <p:grpSpPr>
          <a:xfrm>
            <a:off x="5000531" y="224135"/>
            <a:ext cx="6593130" cy="6391759"/>
            <a:chOff x="5000531" y="224135"/>
            <a:chExt cx="6593130" cy="6391759"/>
          </a:xfrm>
        </p:grpSpPr>
        <p:sp>
          <p:nvSpPr>
            <p:cNvPr id="45" name="橢圓 44">
              <a:extLst>
                <a:ext uri="{FF2B5EF4-FFF2-40B4-BE49-F238E27FC236}">
                  <a16:creationId xmlns:a16="http://schemas.microsoft.com/office/drawing/2014/main" id="{71242F6B-18D9-4221-B6DC-C3A81392CA6F}"/>
                </a:ext>
              </a:extLst>
            </p:cNvPr>
            <p:cNvSpPr/>
            <p:nvPr/>
          </p:nvSpPr>
          <p:spPr>
            <a:xfrm>
              <a:off x="6740163" y="1939564"/>
              <a:ext cx="2978872" cy="2978872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07273BDB-8221-4851-80B6-5F12A021F3DD}"/>
                </a:ext>
              </a:extLst>
            </p:cNvPr>
            <p:cNvSpPr txBox="1"/>
            <p:nvPr/>
          </p:nvSpPr>
          <p:spPr>
            <a:xfrm>
              <a:off x="11075001" y="1939564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1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20A0D536-475D-4201-ABC4-D826E350D82A}"/>
                </a:ext>
              </a:extLst>
            </p:cNvPr>
            <p:cNvSpPr txBox="1"/>
            <p:nvPr/>
          </p:nvSpPr>
          <p:spPr>
            <a:xfrm>
              <a:off x="11084638" y="4251357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2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27DDADC9-41CC-4C4D-AC4C-0FE8C9044AF9}"/>
                </a:ext>
              </a:extLst>
            </p:cNvPr>
            <p:cNvSpPr/>
            <p:nvPr/>
          </p:nvSpPr>
          <p:spPr>
            <a:xfrm>
              <a:off x="5392131" y="591532"/>
              <a:ext cx="5674936" cy="5674936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10119209-0E47-47D4-A087-17B3B6604ACC}"/>
                </a:ext>
              </a:extLst>
            </p:cNvPr>
            <p:cNvCxnSpPr>
              <a:cxnSpLocks/>
              <a:stCxn id="45" idx="0"/>
              <a:endCxn id="48" idx="0"/>
            </p:cNvCxnSpPr>
            <p:nvPr/>
          </p:nvCxnSpPr>
          <p:spPr>
            <a:xfrm flipV="1">
              <a:off x="8229599" y="591532"/>
              <a:ext cx="0" cy="1348032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04175472-1CD8-4987-BA3B-176ABD895D5D}"/>
                </a:ext>
              </a:extLst>
            </p:cNvPr>
            <p:cNvCxnSpPr>
              <a:cxnSpLocks/>
              <a:stCxn id="45" idx="7"/>
              <a:endCxn id="48" idx="7"/>
            </p:cNvCxnSpPr>
            <p:nvPr/>
          </p:nvCxnSpPr>
          <p:spPr>
            <a:xfrm flipV="1">
              <a:off x="9282789" y="1422607"/>
              <a:ext cx="953203" cy="95320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AB562C8D-3034-4351-B4DD-4539C1E87864}"/>
                </a:ext>
              </a:extLst>
            </p:cNvPr>
            <p:cNvCxnSpPr>
              <a:cxnSpLocks/>
              <a:stCxn id="45" idx="6"/>
              <a:endCxn id="48" idx="6"/>
            </p:cNvCxnSpPr>
            <p:nvPr/>
          </p:nvCxnSpPr>
          <p:spPr>
            <a:xfrm>
              <a:off x="9719035" y="3429000"/>
              <a:ext cx="1348032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DA534CF6-6AE2-4793-9338-5BB470BEF016}"/>
                </a:ext>
              </a:extLst>
            </p:cNvPr>
            <p:cNvCxnSpPr>
              <a:cxnSpLocks/>
              <a:stCxn id="45" idx="5"/>
              <a:endCxn id="48" idx="5"/>
            </p:cNvCxnSpPr>
            <p:nvPr/>
          </p:nvCxnSpPr>
          <p:spPr>
            <a:xfrm>
              <a:off x="9282789" y="4482190"/>
              <a:ext cx="953203" cy="95320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290B028A-B450-4E6A-ACB2-B2CB3F9D4281}"/>
                </a:ext>
              </a:extLst>
            </p:cNvPr>
            <p:cNvCxnSpPr>
              <a:cxnSpLocks/>
              <a:stCxn id="48" idx="4"/>
              <a:endCxn id="45" idx="4"/>
            </p:cNvCxnSpPr>
            <p:nvPr/>
          </p:nvCxnSpPr>
          <p:spPr>
            <a:xfrm flipV="1">
              <a:off x="8229599" y="4918436"/>
              <a:ext cx="0" cy="1348032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D3AD70BA-5442-4094-9530-9698E9710B2B}"/>
                </a:ext>
              </a:extLst>
            </p:cNvPr>
            <p:cNvCxnSpPr>
              <a:cxnSpLocks/>
              <a:stCxn id="48" idx="3"/>
              <a:endCxn id="45" idx="3"/>
            </p:cNvCxnSpPr>
            <p:nvPr/>
          </p:nvCxnSpPr>
          <p:spPr>
            <a:xfrm flipV="1">
              <a:off x="6223206" y="4482190"/>
              <a:ext cx="953203" cy="95320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F3850506-C240-46F5-82EA-08325A5734A8}"/>
                </a:ext>
              </a:extLst>
            </p:cNvPr>
            <p:cNvCxnSpPr>
              <a:cxnSpLocks/>
              <a:stCxn id="45" idx="2"/>
              <a:endCxn id="48" idx="2"/>
            </p:cNvCxnSpPr>
            <p:nvPr/>
          </p:nvCxnSpPr>
          <p:spPr>
            <a:xfrm flipH="1">
              <a:off x="5392131" y="3429000"/>
              <a:ext cx="1348032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152BC57F-757C-4429-8A71-24B009C94EDF}"/>
                </a:ext>
              </a:extLst>
            </p:cNvPr>
            <p:cNvCxnSpPr>
              <a:cxnSpLocks/>
              <a:stCxn id="45" idx="1"/>
              <a:endCxn id="48" idx="1"/>
            </p:cNvCxnSpPr>
            <p:nvPr/>
          </p:nvCxnSpPr>
          <p:spPr>
            <a:xfrm flipH="1" flipV="1">
              <a:off x="6223206" y="1422607"/>
              <a:ext cx="953203" cy="95320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F14E5608-2782-44AC-9233-E79934988F6D}"/>
                </a:ext>
              </a:extLst>
            </p:cNvPr>
            <p:cNvSpPr txBox="1"/>
            <p:nvPr/>
          </p:nvSpPr>
          <p:spPr>
            <a:xfrm>
              <a:off x="9210012" y="254772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0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2033A9B6-59F9-4031-81FF-D375FDD04271}"/>
                </a:ext>
              </a:extLst>
            </p:cNvPr>
            <p:cNvSpPr txBox="1"/>
            <p:nvPr/>
          </p:nvSpPr>
          <p:spPr>
            <a:xfrm>
              <a:off x="9282789" y="6154229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3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E3FE0713-56FB-4D5C-9ECD-43308C6836BB}"/>
                </a:ext>
              </a:extLst>
            </p:cNvPr>
            <p:cNvSpPr txBox="1"/>
            <p:nvPr/>
          </p:nvSpPr>
          <p:spPr>
            <a:xfrm>
              <a:off x="6828437" y="6154229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4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71D9424C-A9A3-4D31-BA3C-DDB6FB6AEFA3}"/>
                </a:ext>
              </a:extLst>
            </p:cNvPr>
            <p:cNvSpPr txBox="1"/>
            <p:nvPr/>
          </p:nvSpPr>
          <p:spPr>
            <a:xfrm>
              <a:off x="5000531" y="4251357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5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09EDEEF1-8221-4943-A9AA-8356F82FE120}"/>
                </a:ext>
              </a:extLst>
            </p:cNvPr>
            <p:cNvSpPr txBox="1"/>
            <p:nvPr/>
          </p:nvSpPr>
          <p:spPr>
            <a:xfrm>
              <a:off x="5066918" y="1753591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6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E0B6A54B-7A12-4ACC-A9D8-CCB93DAB6247}"/>
                </a:ext>
              </a:extLst>
            </p:cNvPr>
            <p:cNvSpPr txBox="1"/>
            <p:nvPr/>
          </p:nvSpPr>
          <p:spPr>
            <a:xfrm>
              <a:off x="6828437" y="224135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7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箭號: 向右 62">
            <a:extLst>
              <a:ext uri="{FF2B5EF4-FFF2-40B4-BE49-F238E27FC236}">
                <a16:creationId xmlns:a16="http://schemas.microsoft.com/office/drawing/2014/main" id="{8232B51F-8B13-4080-98C6-D1CCCA2FF3A5}"/>
              </a:ext>
            </a:extLst>
          </p:cNvPr>
          <p:cNvSpPr/>
          <p:nvPr/>
        </p:nvSpPr>
        <p:spPr>
          <a:xfrm rot="16200000">
            <a:off x="7946498" y="2219432"/>
            <a:ext cx="567266" cy="17019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箭號: 向右 63">
            <a:extLst>
              <a:ext uri="{FF2B5EF4-FFF2-40B4-BE49-F238E27FC236}">
                <a16:creationId xmlns:a16="http://schemas.microsoft.com/office/drawing/2014/main" id="{28D9882F-1FD1-4E98-904F-B777878BB01E}"/>
              </a:ext>
            </a:extLst>
          </p:cNvPr>
          <p:cNvSpPr/>
          <p:nvPr/>
        </p:nvSpPr>
        <p:spPr>
          <a:xfrm>
            <a:off x="9082051" y="3351083"/>
            <a:ext cx="567266" cy="17019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15400D00-D58C-463B-9AA8-73F9BEE7AA89}"/>
              </a:ext>
            </a:extLst>
          </p:cNvPr>
          <p:cNvSpPr txBox="1"/>
          <p:nvPr/>
        </p:nvSpPr>
        <p:spPr>
          <a:xfrm>
            <a:off x="8885126" y="1153732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1</a:t>
            </a:r>
            <a:endParaRPr lang="zh-TW" altLang="en-US" sz="28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ACE95E76-104F-46E6-B556-94B49E1CA159}"/>
              </a:ext>
            </a:extLst>
          </p:cNvPr>
          <p:cNvSpPr txBox="1"/>
          <p:nvPr/>
        </p:nvSpPr>
        <p:spPr>
          <a:xfrm>
            <a:off x="879542" y="5366397"/>
            <a:ext cx="4522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err="1">
                <a:latin typeface="Consolas" panose="020B0609020204030204" pitchFamily="49" charset="0"/>
              </a:rPr>
              <a:t>CircularQueue</a:t>
            </a:r>
            <a:r>
              <a:rPr lang="en-US" altLang="zh-TW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800" dirty="0" err="1">
                <a:latin typeface="Consolas" panose="020B0609020204030204" pitchFamily="49" charset="0"/>
              </a:rPr>
              <a:t>push</a:t>
            </a:r>
            <a:r>
              <a:rPr lang="en-US" altLang="zh-TW" sz="28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  <a:endParaRPr lang="zh-TW" alt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0C705DE8-6ED5-46D3-8211-D59B38558F64}"/>
              </a:ext>
            </a:extLst>
          </p:cNvPr>
          <p:cNvSpPr txBox="1"/>
          <p:nvPr/>
        </p:nvSpPr>
        <p:spPr>
          <a:xfrm>
            <a:off x="4607547" y="5366397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2</a:t>
            </a:r>
            <a:endParaRPr lang="zh-TW" altLang="en-US" sz="2800" dirty="0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67D0CC73-7AAA-4573-A676-941B90C0BBD3}"/>
              </a:ext>
            </a:extLst>
          </p:cNvPr>
          <p:cNvSpPr txBox="1"/>
          <p:nvPr/>
        </p:nvSpPr>
        <p:spPr>
          <a:xfrm>
            <a:off x="4605555" y="5366397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3</a:t>
            </a:r>
            <a:endParaRPr lang="zh-TW" altLang="en-US" sz="2800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8E312810-E42B-491E-BEED-425E9F6CF911}"/>
              </a:ext>
            </a:extLst>
          </p:cNvPr>
          <p:cNvSpPr txBox="1"/>
          <p:nvPr/>
        </p:nvSpPr>
        <p:spPr>
          <a:xfrm>
            <a:off x="10126299" y="2375810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2</a:t>
            </a:r>
            <a:endParaRPr lang="zh-TW" altLang="en-US" sz="2800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5DF15481-AA2E-4C6E-86B0-0FCA926F2F54}"/>
              </a:ext>
            </a:extLst>
          </p:cNvPr>
          <p:cNvSpPr txBox="1"/>
          <p:nvPr/>
        </p:nvSpPr>
        <p:spPr>
          <a:xfrm>
            <a:off x="12409904" y="4837665"/>
            <a:ext cx="4802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3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14878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7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DE518C2F-DC5D-4179-A866-CDB0EE33D3E7}"/>
              </a:ext>
            </a:extLst>
          </p:cNvPr>
          <p:cNvSpPr txBox="1"/>
          <p:nvPr/>
        </p:nvSpPr>
        <p:spPr>
          <a:xfrm>
            <a:off x="879542" y="685800"/>
            <a:ext cx="3570208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環狀佇列</a:t>
            </a:r>
            <a:endParaRPr lang="en-US" altLang="zh-TW" sz="6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Circular Queue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7E6A93F-53E3-44AC-9A1F-59377BED95C8}"/>
              </a:ext>
            </a:extLst>
          </p:cNvPr>
          <p:cNvSpPr txBox="1"/>
          <p:nvPr/>
        </p:nvSpPr>
        <p:spPr>
          <a:xfrm>
            <a:off x="879542" y="2463798"/>
            <a:ext cx="963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E0F209F-37A6-48CE-8CC6-073203A9E9B2}"/>
              </a:ext>
            </a:extLst>
          </p:cNvPr>
          <p:cNvSpPr txBox="1"/>
          <p:nvPr/>
        </p:nvSpPr>
        <p:spPr>
          <a:xfrm>
            <a:off x="2963797" y="2463798"/>
            <a:ext cx="920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17A19953-1133-46E7-BB7C-4A4953D46246}"/>
              </a:ext>
            </a:extLst>
          </p:cNvPr>
          <p:cNvSpPr/>
          <p:nvPr/>
        </p:nvSpPr>
        <p:spPr>
          <a:xfrm>
            <a:off x="1868775" y="2640312"/>
            <a:ext cx="567266" cy="17019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52F38D25-EB14-46AA-8406-0C1034BA815A}"/>
              </a:ext>
            </a:extLst>
          </p:cNvPr>
          <p:cNvSpPr/>
          <p:nvPr/>
        </p:nvSpPr>
        <p:spPr>
          <a:xfrm>
            <a:off x="3868435" y="2640312"/>
            <a:ext cx="567266" cy="17019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8F944AB1-6384-4C41-8C8F-6E128D890C68}"/>
              </a:ext>
            </a:extLst>
          </p:cNvPr>
          <p:cNvGrpSpPr/>
          <p:nvPr/>
        </p:nvGrpSpPr>
        <p:grpSpPr>
          <a:xfrm>
            <a:off x="5000531" y="224135"/>
            <a:ext cx="6593130" cy="6391759"/>
            <a:chOff x="5000531" y="224135"/>
            <a:chExt cx="6593130" cy="6391759"/>
          </a:xfrm>
        </p:grpSpPr>
        <p:sp>
          <p:nvSpPr>
            <p:cNvPr id="45" name="橢圓 44">
              <a:extLst>
                <a:ext uri="{FF2B5EF4-FFF2-40B4-BE49-F238E27FC236}">
                  <a16:creationId xmlns:a16="http://schemas.microsoft.com/office/drawing/2014/main" id="{71242F6B-18D9-4221-B6DC-C3A81392CA6F}"/>
                </a:ext>
              </a:extLst>
            </p:cNvPr>
            <p:cNvSpPr/>
            <p:nvPr/>
          </p:nvSpPr>
          <p:spPr>
            <a:xfrm>
              <a:off x="6740163" y="1939564"/>
              <a:ext cx="2978872" cy="2978872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07273BDB-8221-4851-80B6-5F12A021F3DD}"/>
                </a:ext>
              </a:extLst>
            </p:cNvPr>
            <p:cNvSpPr txBox="1"/>
            <p:nvPr/>
          </p:nvSpPr>
          <p:spPr>
            <a:xfrm>
              <a:off x="11075001" y="1939564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1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20A0D536-475D-4201-ABC4-D826E350D82A}"/>
                </a:ext>
              </a:extLst>
            </p:cNvPr>
            <p:cNvSpPr txBox="1"/>
            <p:nvPr/>
          </p:nvSpPr>
          <p:spPr>
            <a:xfrm>
              <a:off x="11084638" y="4251357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2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27DDADC9-41CC-4C4D-AC4C-0FE8C9044AF9}"/>
                </a:ext>
              </a:extLst>
            </p:cNvPr>
            <p:cNvSpPr/>
            <p:nvPr/>
          </p:nvSpPr>
          <p:spPr>
            <a:xfrm>
              <a:off x="5392131" y="591532"/>
              <a:ext cx="5674936" cy="5674936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10119209-0E47-47D4-A087-17B3B6604ACC}"/>
                </a:ext>
              </a:extLst>
            </p:cNvPr>
            <p:cNvCxnSpPr>
              <a:cxnSpLocks/>
              <a:stCxn id="45" idx="0"/>
              <a:endCxn id="48" idx="0"/>
            </p:cNvCxnSpPr>
            <p:nvPr/>
          </p:nvCxnSpPr>
          <p:spPr>
            <a:xfrm flipV="1">
              <a:off x="8229599" y="591532"/>
              <a:ext cx="0" cy="1348032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04175472-1CD8-4987-BA3B-176ABD895D5D}"/>
                </a:ext>
              </a:extLst>
            </p:cNvPr>
            <p:cNvCxnSpPr>
              <a:cxnSpLocks/>
              <a:stCxn id="45" idx="7"/>
              <a:endCxn id="48" idx="7"/>
            </p:cNvCxnSpPr>
            <p:nvPr/>
          </p:nvCxnSpPr>
          <p:spPr>
            <a:xfrm flipV="1">
              <a:off x="9282789" y="1422607"/>
              <a:ext cx="953203" cy="95320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AB562C8D-3034-4351-B4DD-4539C1E87864}"/>
                </a:ext>
              </a:extLst>
            </p:cNvPr>
            <p:cNvCxnSpPr>
              <a:cxnSpLocks/>
              <a:stCxn id="45" idx="6"/>
              <a:endCxn id="48" idx="6"/>
            </p:cNvCxnSpPr>
            <p:nvPr/>
          </p:nvCxnSpPr>
          <p:spPr>
            <a:xfrm>
              <a:off x="9719035" y="3429000"/>
              <a:ext cx="1348032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DA534CF6-6AE2-4793-9338-5BB470BEF016}"/>
                </a:ext>
              </a:extLst>
            </p:cNvPr>
            <p:cNvCxnSpPr>
              <a:cxnSpLocks/>
              <a:stCxn id="45" idx="5"/>
              <a:endCxn id="48" idx="5"/>
            </p:cNvCxnSpPr>
            <p:nvPr/>
          </p:nvCxnSpPr>
          <p:spPr>
            <a:xfrm>
              <a:off x="9282789" y="4482190"/>
              <a:ext cx="953203" cy="95320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290B028A-B450-4E6A-ACB2-B2CB3F9D4281}"/>
                </a:ext>
              </a:extLst>
            </p:cNvPr>
            <p:cNvCxnSpPr>
              <a:cxnSpLocks/>
              <a:stCxn id="48" idx="4"/>
              <a:endCxn id="45" idx="4"/>
            </p:cNvCxnSpPr>
            <p:nvPr/>
          </p:nvCxnSpPr>
          <p:spPr>
            <a:xfrm flipV="1">
              <a:off x="8229599" y="4918436"/>
              <a:ext cx="0" cy="1348032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D3AD70BA-5442-4094-9530-9698E9710B2B}"/>
                </a:ext>
              </a:extLst>
            </p:cNvPr>
            <p:cNvCxnSpPr>
              <a:cxnSpLocks/>
              <a:stCxn id="48" idx="3"/>
              <a:endCxn id="45" idx="3"/>
            </p:cNvCxnSpPr>
            <p:nvPr/>
          </p:nvCxnSpPr>
          <p:spPr>
            <a:xfrm flipV="1">
              <a:off x="6223206" y="4482190"/>
              <a:ext cx="953203" cy="95320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F3850506-C240-46F5-82EA-08325A5734A8}"/>
                </a:ext>
              </a:extLst>
            </p:cNvPr>
            <p:cNvCxnSpPr>
              <a:cxnSpLocks/>
              <a:stCxn id="45" idx="2"/>
              <a:endCxn id="48" idx="2"/>
            </p:cNvCxnSpPr>
            <p:nvPr/>
          </p:nvCxnSpPr>
          <p:spPr>
            <a:xfrm flipH="1">
              <a:off x="5392131" y="3429000"/>
              <a:ext cx="1348032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152BC57F-757C-4429-8A71-24B009C94EDF}"/>
                </a:ext>
              </a:extLst>
            </p:cNvPr>
            <p:cNvCxnSpPr>
              <a:cxnSpLocks/>
              <a:stCxn id="45" idx="1"/>
              <a:endCxn id="48" idx="1"/>
            </p:cNvCxnSpPr>
            <p:nvPr/>
          </p:nvCxnSpPr>
          <p:spPr>
            <a:xfrm flipH="1" flipV="1">
              <a:off x="6223206" y="1422607"/>
              <a:ext cx="953203" cy="95320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F14E5608-2782-44AC-9233-E79934988F6D}"/>
                </a:ext>
              </a:extLst>
            </p:cNvPr>
            <p:cNvSpPr txBox="1"/>
            <p:nvPr/>
          </p:nvSpPr>
          <p:spPr>
            <a:xfrm>
              <a:off x="9210012" y="254772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0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2033A9B6-59F9-4031-81FF-D375FDD04271}"/>
                </a:ext>
              </a:extLst>
            </p:cNvPr>
            <p:cNvSpPr txBox="1"/>
            <p:nvPr/>
          </p:nvSpPr>
          <p:spPr>
            <a:xfrm>
              <a:off x="9282789" y="6154229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3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E3FE0713-56FB-4D5C-9ECD-43308C6836BB}"/>
                </a:ext>
              </a:extLst>
            </p:cNvPr>
            <p:cNvSpPr txBox="1"/>
            <p:nvPr/>
          </p:nvSpPr>
          <p:spPr>
            <a:xfrm>
              <a:off x="6828437" y="6154229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4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71D9424C-A9A3-4D31-BA3C-DDB6FB6AEFA3}"/>
                </a:ext>
              </a:extLst>
            </p:cNvPr>
            <p:cNvSpPr txBox="1"/>
            <p:nvPr/>
          </p:nvSpPr>
          <p:spPr>
            <a:xfrm>
              <a:off x="5000531" y="4251357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5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09EDEEF1-8221-4943-A9AA-8356F82FE120}"/>
                </a:ext>
              </a:extLst>
            </p:cNvPr>
            <p:cNvSpPr txBox="1"/>
            <p:nvPr/>
          </p:nvSpPr>
          <p:spPr>
            <a:xfrm>
              <a:off x="5066918" y="1753591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6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E0B6A54B-7A12-4ACC-A9D8-CCB93DAB6247}"/>
                </a:ext>
              </a:extLst>
            </p:cNvPr>
            <p:cNvSpPr txBox="1"/>
            <p:nvPr/>
          </p:nvSpPr>
          <p:spPr>
            <a:xfrm>
              <a:off x="6828437" y="224135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7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箭號: 向右 62">
            <a:extLst>
              <a:ext uri="{FF2B5EF4-FFF2-40B4-BE49-F238E27FC236}">
                <a16:creationId xmlns:a16="http://schemas.microsoft.com/office/drawing/2014/main" id="{8232B51F-8B13-4080-98C6-D1CCCA2FF3A5}"/>
              </a:ext>
            </a:extLst>
          </p:cNvPr>
          <p:cNvSpPr/>
          <p:nvPr/>
        </p:nvSpPr>
        <p:spPr>
          <a:xfrm rot="16200000">
            <a:off x="7946498" y="2219432"/>
            <a:ext cx="567266" cy="17019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箭號: 向右 63">
            <a:extLst>
              <a:ext uri="{FF2B5EF4-FFF2-40B4-BE49-F238E27FC236}">
                <a16:creationId xmlns:a16="http://schemas.microsoft.com/office/drawing/2014/main" id="{28D9882F-1FD1-4E98-904F-B777878BB01E}"/>
              </a:ext>
            </a:extLst>
          </p:cNvPr>
          <p:cNvSpPr/>
          <p:nvPr/>
        </p:nvSpPr>
        <p:spPr>
          <a:xfrm rot="2700000">
            <a:off x="8720854" y="4136362"/>
            <a:ext cx="567266" cy="17019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15400D00-D58C-463B-9AA8-73F9BEE7AA89}"/>
              </a:ext>
            </a:extLst>
          </p:cNvPr>
          <p:cNvSpPr txBox="1"/>
          <p:nvPr/>
        </p:nvSpPr>
        <p:spPr>
          <a:xfrm>
            <a:off x="8885126" y="1153732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1</a:t>
            </a:r>
            <a:endParaRPr lang="zh-TW" altLang="en-US" sz="28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ACE95E76-104F-46E6-B556-94B49E1CA159}"/>
              </a:ext>
            </a:extLst>
          </p:cNvPr>
          <p:cNvSpPr txBox="1"/>
          <p:nvPr/>
        </p:nvSpPr>
        <p:spPr>
          <a:xfrm>
            <a:off x="879542" y="5366397"/>
            <a:ext cx="4522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err="1">
                <a:latin typeface="Consolas" panose="020B0609020204030204" pitchFamily="49" charset="0"/>
              </a:rPr>
              <a:t>CircularQueue</a:t>
            </a:r>
            <a:r>
              <a:rPr lang="en-US" altLang="zh-TW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800" dirty="0" err="1">
                <a:latin typeface="Consolas" panose="020B0609020204030204" pitchFamily="49" charset="0"/>
              </a:rPr>
              <a:t>push</a:t>
            </a:r>
            <a:r>
              <a:rPr lang="en-US" altLang="zh-TW" sz="28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  <a:endParaRPr lang="zh-TW" alt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0C705DE8-6ED5-46D3-8211-D59B38558F64}"/>
              </a:ext>
            </a:extLst>
          </p:cNvPr>
          <p:cNvSpPr txBox="1"/>
          <p:nvPr/>
        </p:nvSpPr>
        <p:spPr>
          <a:xfrm>
            <a:off x="4607547" y="5366397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3</a:t>
            </a:r>
            <a:endParaRPr lang="zh-TW" altLang="en-US" sz="2800" dirty="0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67D0CC73-7AAA-4573-A676-941B90C0BBD3}"/>
              </a:ext>
            </a:extLst>
          </p:cNvPr>
          <p:cNvSpPr txBox="1"/>
          <p:nvPr/>
        </p:nvSpPr>
        <p:spPr>
          <a:xfrm>
            <a:off x="4612036" y="5366397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4</a:t>
            </a:r>
            <a:endParaRPr lang="zh-TW" altLang="en-US" sz="2800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8E312810-E42B-491E-BEED-425E9F6CF911}"/>
              </a:ext>
            </a:extLst>
          </p:cNvPr>
          <p:cNvSpPr txBox="1"/>
          <p:nvPr/>
        </p:nvSpPr>
        <p:spPr>
          <a:xfrm>
            <a:off x="10126299" y="2375810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2</a:t>
            </a:r>
            <a:endParaRPr lang="zh-TW" altLang="en-US" sz="2800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3D665296-AE61-480A-99D5-BC7BD7C704E4}"/>
              </a:ext>
            </a:extLst>
          </p:cNvPr>
          <p:cNvSpPr txBox="1"/>
          <p:nvPr/>
        </p:nvSpPr>
        <p:spPr>
          <a:xfrm>
            <a:off x="10080958" y="4036882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3</a:t>
            </a:r>
            <a:endParaRPr lang="zh-TW" altLang="en-US" sz="2800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07F35D19-40A8-441B-B98D-77FA7D863A88}"/>
              </a:ext>
            </a:extLst>
          </p:cNvPr>
          <p:cNvSpPr txBox="1"/>
          <p:nvPr/>
        </p:nvSpPr>
        <p:spPr>
          <a:xfrm>
            <a:off x="9642975" y="7058047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4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733874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7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DE518C2F-DC5D-4179-A866-CDB0EE33D3E7}"/>
              </a:ext>
            </a:extLst>
          </p:cNvPr>
          <p:cNvSpPr txBox="1"/>
          <p:nvPr/>
        </p:nvSpPr>
        <p:spPr>
          <a:xfrm>
            <a:off x="879542" y="685800"/>
            <a:ext cx="3570208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環狀佇列</a:t>
            </a:r>
            <a:endParaRPr lang="en-US" altLang="zh-TW" sz="6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Circular Queue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7E6A93F-53E3-44AC-9A1F-59377BED95C8}"/>
              </a:ext>
            </a:extLst>
          </p:cNvPr>
          <p:cNvSpPr txBox="1"/>
          <p:nvPr/>
        </p:nvSpPr>
        <p:spPr>
          <a:xfrm>
            <a:off x="879542" y="2463798"/>
            <a:ext cx="963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E0F209F-37A6-48CE-8CC6-073203A9E9B2}"/>
              </a:ext>
            </a:extLst>
          </p:cNvPr>
          <p:cNvSpPr txBox="1"/>
          <p:nvPr/>
        </p:nvSpPr>
        <p:spPr>
          <a:xfrm>
            <a:off x="2963797" y="2463798"/>
            <a:ext cx="920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17A19953-1133-46E7-BB7C-4A4953D46246}"/>
              </a:ext>
            </a:extLst>
          </p:cNvPr>
          <p:cNvSpPr/>
          <p:nvPr/>
        </p:nvSpPr>
        <p:spPr>
          <a:xfrm>
            <a:off x="1868775" y="2640312"/>
            <a:ext cx="567266" cy="17019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52F38D25-EB14-46AA-8406-0C1034BA815A}"/>
              </a:ext>
            </a:extLst>
          </p:cNvPr>
          <p:cNvSpPr/>
          <p:nvPr/>
        </p:nvSpPr>
        <p:spPr>
          <a:xfrm>
            <a:off x="3868435" y="2640312"/>
            <a:ext cx="567266" cy="17019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8F944AB1-6384-4C41-8C8F-6E128D890C68}"/>
              </a:ext>
            </a:extLst>
          </p:cNvPr>
          <p:cNvGrpSpPr/>
          <p:nvPr/>
        </p:nvGrpSpPr>
        <p:grpSpPr>
          <a:xfrm>
            <a:off x="5000531" y="224135"/>
            <a:ext cx="6593130" cy="6391759"/>
            <a:chOff x="5000531" y="224135"/>
            <a:chExt cx="6593130" cy="6391759"/>
          </a:xfrm>
        </p:grpSpPr>
        <p:sp>
          <p:nvSpPr>
            <p:cNvPr id="45" name="橢圓 44">
              <a:extLst>
                <a:ext uri="{FF2B5EF4-FFF2-40B4-BE49-F238E27FC236}">
                  <a16:creationId xmlns:a16="http://schemas.microsoft.com/office/drawing/2014/main" id="{71242F6B-18D9-4221-B6DC-C3A81392CA6F}"/>
                </a:ext>
              </a:extLst>
            </p:cNvPr>
            <p:cNvSpPr/>
            <p:nvPr/>
          </p:nvSpPr>
          <p:spPr>
            <a:xfrm>
              <a:off x="6740163" y="1939564"/>
              <a:ext cx="2978872" cy="2978872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07273BDB-8221-4851-80B6-5F12A021F3DD}"/>
                </a:ext>
              </a:extLst>
            </p:cNvPr>
            <p:cNvSpPr txBox="1"/>
            <p:nvPr/>
          </p:nvSpPr>
          <p:spPr>
            <a:xfrm>
              <a:off x="11075001" y="1939564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1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20A0D536-475D-4201-ABC4-D826E350D82A}"/>
                </a:ext>
              </a:extLst>
            </p:cNvPr>
            <p:cNvSpPr txBox="1"/>
            <p:nvPr/>
          </p:nvSpPr>
          <p:spPr>
            <a:xfrm>
              <a:off x="11084638" y="4251357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2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27DDADC9-41CC-4C4D-AC4C-0FE8C9044AF9}"/>
                </a:ext>
              </a:extLst>
            </p:cNvPr>
            <p:cNvSpPr/>
            <p:nvPr/>
          </p:nvSpPr>
          <p:spPr>
            <a:xfrm>
              <a:off x="5392131" y="591532"/>
              <a:ext cx="5674936" cy="5674936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10119209-0E47-47D4-A087-17B3B6604ACC}"/>
                </a:ext>
              </a:extLst>
            </p:cNvPr>
            <p:cNvCxnSpPr>
              <a:cxnSpLocks/>
              <a:stCxn id="45" idx="0"/>
              <a:endCxn id="48" idx="0"/>
            </p:cNvCxnSpPr>
            <p:nvPr/>
          </p:nvCxnSpPr>
          <p:spPr>
            <a:xfrm flipV="1">
              <a:off x="8229599" y="591532"/>
              <a:ext cx="0" cy="1348032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04175472-1CD8-4987-BA3B-176ABD895D5D}"/>
                </a:ext>
              </a:extLst>
            </p:cNvPr>
            <p:cNvCxnSpPr>
              <a:cxnSpLocks/>
              <a:stCxn id="45" idx="7"/>
              <a:endCxn id="48" idx="7"/>
            </p:cNvCxnSpPr>
            <p:nvPr/>
          </p:nvCxnSpPr>
          <p:spPr>
            <a:xfrm flipV="1">
              <a:off x="9282789" y="1422607"/>
              <a:ext cx="953203" cy="95320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AB562C8D-3034-4351-B4DD-4539C1E87864}"/>
                </a:ext>
              </a:extLst>
            </p:cNvPr>
            <p:cNvCxnSpPr>
              <a:cxnSpLocks/>
              <a:stCxn id="45" idx="6"/>
              <a:endCxn id="48" idx="6"/>
            </p:cNvCxnSpPr>
            <p:nvPr/>
          </p:nvCxnSpPr>
          <p:spPr>
            <a:xfrm>
              <a:off x="9719035" y="3429000"/>
              <a:ext cx="1348032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DA534CF6-6AE2-4793-9338-5BB470BEF016}"/>
                </a:ext>
              </a:extLst>
            </p:cNvPr>
            <p:cNvCxnSpPr>
              <a:cxnSpLocks/>
              <a:stCxn id="45" idx="5"/>
              <a:endCxn id="48" idx="5"/>
            </p:cNvCxnSpPr>
            <p:nvPr/>
          </p:nvCxnSpPr>
          <p:spPr>
            <a:xfrm>
              <a:off x="9282789" y="4482190"/>
              <a:ext cx="953203" cy="95320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290B028A-B450-4E6A-ACB2-B2CB3F9D4281}"/>
                </a:ext>
              </a:extLst>
            </p:cNvPr>
            <p:cNvCxnSpPr>
              <a:cxnSpLocks/>
              <a:stCxn id="48" idx="4"/>
              <a:endCxn id="45" idx="4"/>
            </p:cNvCxnSpPr>
            <p:nvPr/>
          </p:nvCxnSpPr>
          <p:spPr>
            <a:xfrm flipV="1">
              <a:off x="8229599" y="4918436"/>
              <a:ext cx="0" cy="1348032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D3AD70BA-5442-4094-9530-9698E9710B2B}"/>
                </a:ext>
              </a:extLst>
            </p:cNvPr>
            <p:cNvCxnSpPr>
              <a:cxnSpLocks/>
              <a:stCxn id="48" idx="3"/>
              <a:endCxn id="45" idx="3"/>
            </p:cNvCxnSpPr>
            <p:nvPr/>
          </p:nvCxnSpPr>
          <p:spPr>
            <a:xfrm flipV="1">
              <a:off x="6223206" y="4482190"/>
              <a:ext cx="953203" cy="95320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F3850506-C240-46F5-82EA-08325A5734A8}"/>
                </a:ext>
              </a:extLst>
            </p:cNvPr>
            <p:cNvCxnSpPr>
              <a:cxnSpLocks/>
              <a:stCxn id="45" idx="2"/>
              <a:endCxn id="48" idx="2"/>
            </p:cNvCxnSpPr>
            <p:nvPr/>
          </p:nvCxnSpPr>
          <p:spPr>
            <a:xfrm flipH="1">
              <a:off x="5392131" y="3429000"/>
              <a:ext cx="1348032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152BC57F-757C-4429-8A71-24B009C94EDF}"/>
                </a:ext>
              </a:extLst>
            </p:cNvPr>
            <p:cNvCxnSpPr>
              <a:cxnSpLocks/>
              <a:stCxn id="45" idx="1"/>
              <a:endCxn id="48" idx="1"/>
            </p:cNvCxnSpPr>
            <p:nvPr/>
          </p:nvCxnSpPr>
          <p:spPr>
            <a:xfrm flipH="1" flipV="1">
              <a:off x="6223206" y="1422607"/>
              <a:ext cx="953203" cy="95320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F14E5608-2782-44AC-9233-E79934988F6D}"/>
                </a:ext>
              </a:extLst>
            </p:cNvPr>
            <p:cNvSpPr txBox="1"/>
            <p:nvPr/>
          </p:nvSpPr>
          <p:spPr>
            <a:xfrm>
              <a:off x="9210012" y="254772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0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2033A9B6-59F9-4031-81FF-D375FDD04271}"/>
                </a:ext>
              </a:extLst>
            </p:cNvPr>
            <p:cNvSpPr txBox="1"/>
            <p:nvPr/>
          </p:nvSpPr>
          <p:spPr>
            <a:xfrm>
              <a:off x="9282789" y="6154229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3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E3FE0713-56FB-4D5C-9ECD-43308C6836BB}"/>
                </a:ext>
              </a:extLst>
            </p:cNvPr>
            <p:cNvSpPr txBox="1"/>
            <p:nvPr/>
          </p:nvSpPr>
          <p:spPr>
            <a:xfrm>
              <a:off x="6828437" y="6154229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4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71D9424C-A9A3-4D31-BA3C-DDB6FB6AEFA3}"/>
                </a:ext>
              </a:extLst>
            </p:cNvPr>
            <p:cNvSpPr txBox="1"/>
            <p:nvPr/>
          </p:nvSpPr>
          <p:spPr>
            <a:xfrm>
              <a:off x="5000531" y="4251357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5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09EDEEF1-8221-4943-A9AA-8356F82FE120}"/>
                </a:ext>
              </a:extLst>
            </p:cNvPr>
            <p:cNvSpPr txBox="1"/>
            <p:nvPr/>
          </p:nvSpPr>
          <p:spPr>
            <a:xfrm>
              <a:off x="5066918" y="1753591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6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E0B6A54B-7A12-4ACC-A9D8-CCB93DAB6247}"/>
                </a:ext>
              </a:extLst>
            </p:cNvPr>
            <p:cNvSpPr txBox="1"/>
            <p:nvPr/>
          </p:nvSpPr>
          <p:spPr>
            <a:xfrm>
              <a:off x="6828437" y="224135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7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箭號: 向右 62">
            <a:extLst>
              <a:ext uri="{FF2B5EF4-FFF2-40B4-BE49-F238E27FC236}">
                <a16:creationId xmlns:a16="http://schemas.microsoft.com/office/drawing/2014/main" id="{8232B51F-8B13-4080-98C6-D1CCCA2FF3A5}"/>
              </a:ext>
            </a:extLst>
          </p:cNvPr>
          <p:cNvSpPr/>
          <p:nvPr/>
        </p:nvSpPr>
        <p:spPr>
          <a:xfrm rot="16200000">
            <a:off x="7946498" y="2219432"/>
            <a:ext cx="567266" cy="17019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箭號: 向右 63">
            <a:extLst>
              <a:ext uri="{FF2B5EF4-FFF2-40B4-BE49-F238E27FC236}">
                <a16:creationId xmlns:a16="http://schemas.microsoft.com/office/drawing/2014/main" id="{28D9882F-1FD1-4E98-904F-B777878BB01E}"/>
              </a:ext>
            </a:extLst>
          </p:cNvPr>
          <p:cNvSpPr/>
          <p:nvPr/>
        </p:nvSpPr>
        <p:spPr>
          <a:xfrm rot="5400000">
            <a:off x="7946498" y="4468376"/>
            <a:ext cx="567266" cy="17019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15400D00-D58C-463B-9AA8-73F9BEE7AA89}"/>
              </a:ext>
            </a:extLst>
          </p:cNvPr>
          <p:cNvSpPr txBox="1"/>
          <p:nvPr/>
        </p:nvSpPr>
        <p:spPr>
          <a:xfrm>
            <a:off x="8885126" y="1153732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1</a:t>
            </a:r>
            <a:endParaRPr lang="zh-TW" altLang="en-US" sz="28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ACE95E76-104F-46E6-B556-94B49E1CA159}"/>
              </a:ext>
            </a:extLst>
          </p:cNvPr>
          <p:cNvSpPr txBox="1"/>
          <p:nvPr/>
        </p:nvSpPr>
        <p:spPr>
          <a:xfrm>
            <a:off x="879542" y="5366397"/>
            <a:ext cx="4522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err="1">
                <a:latin typeface="Consolas" panose="020B0609020204030204" pitchFamily="49" charset="0"/>
              </a:rPr>
              <a:t>CircularQueue</a:t>
            </a:r>
            <a:r>
              <a:rPr lang="en-US" altLang="zh-TW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800" dirty="0" err="1">
                <a:latin typeface="Consolas" panose="020B0609020204030204" pitchFamily="49" charset="0"/>
              </a:rPr>
              <a:t>push</a:t>
            </a:r>
            <a:r>
              <a:rPr lang="en-US" altLang="zh-TW" sz="28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  <a:endParaRPr lang="zh-TW" alt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0C705DE8-6ED5-46D3-8211-D59B38558F64}"/>
              </a:ext>
            </a:extLst>
          </p:cNvPr>
          <p:cNvSpPr txBox="1"/>
          <p:nvPr/>
        </p:nvSpPr>
        <p:spPr>
          <a:xfrm>
            <a:off x="4607547" y="5366397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4</a:t>
            </a:r>
            <a:endParaRPr lang="zh-TW" altLang="en-US" sz="2800" dirty="0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67D0CC73-7AAA-4573-A676-941B90C0BBD3}"/>
              </a:ext>
            </a:extLst>
          </p:cNvPr>
          <p:cNvSpPr txBox="1"/>
          <p:nvPr/>
        </p:nvSpPr>
        <p:spPr>
          <a:xfrm>
            <a:off x="4607547" y="5366397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5</a:t>
            </a:r>
            <a:endParaRPr lang="zh-TW" altLang="en-US" sz="2800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8E312810-E42B-491E-BEED-425E9F6CF911}"/>
              </a:ext>
            </a:extLst>
          </p:cNvPr>
          <p:cNvSpPr txBox="1"/>
          <p:nvPr/>
        </p:nvSpPr>
        <p:spPr>
          <a:xfrm>
            <a:off x="10126299" y="2375810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2</a:t>
            </a:r>
            <a:endParaRPr lang="zh-TW" altLang="en-US" sz="2800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3D665296-AE61-480A-99D5-BC7BD7C704E4}"/>
              </a:ext>
            </a:extLst>
          </p:cNvPr>
          <p:cNvSpPr txBox="1"/>
          <p:nvPr/>
        </p:nvSpPr>
        <p:spPr>
          <a:xfrm>
            <a:off x="10080958" y="4036882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3</a:t>
            </a:r>
            <a:endParaRPr lang="zh-TW" altLang="en-US" sz="2800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A96746B6-F48D-45CD-AE43-CB75B6A70900}"/>
              </a:ext>
            </a:extLst>
          </p:cNvPr>
          <p:cNvSpPr txBox="1"/>
          <p:nvPr/>
        </p:nvSpPr>
        <p:spPr>
          <a:xfrm>
            <a:off x="8890057" y="5181048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4</a:t>
            </a:r>
            <a:endParaRPr lang="zh-TW" altLang="en-US" sz="2800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4586AC05-7522-4149-AB6A-73EBC8507232}"/>
              </a:ext>
            </a:extLst>
          </p:cNvPr>
          <p:cNvSpPr txBox="1"/>
          <p:nvPr/>
        </p:nvSpPr>
        <p:spPr>
          <a:xfrm>
            <a:off x="6502881" y="6900371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5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90361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7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DE518C2F-DC5D-4179-A866-CDB0EE33D3E7}"/>
              </a:ext>
            </a:extLst>
          </p:cNvPr>
          <p:cNvSpPr txBox="1"/>
          <p:nvPr/>
        </p:nvSpPr>
        <p:spPr>
          <a:xfrm>
            <a:off x="879542" y="685800"/>
            <a:ext cx="3570208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環狀佇列</a:t>
            </a:r>
            <a:endParaRPr lang="en-US" altLang="zh-TW" sz="6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Circular Queue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7E6A93F-53E3-44AC-9A1F-59377BED95C8}"/>
              </a:ext>
            </a:extLst>
          </p:cNvPr>
          <p:cNvSpPr txBox="1"/>
          <p:nvPr/>
        </p:nvSpPr>
        <p:spPr>
          <a:xfrm>
            <a:off x="879542" y="2463798"/>
            <a:ext cx="963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E0F209F-37A6-48CE-8CC6-073203A9E9B2}"/>
              </a:ext>
            </a:extLst>
          </p:cNvPr>
          <p:cNvSpPr txBox="1"/>
          <p:nvPr/>
        </p:nvSpPr>
        <p:spPr>
          <a:xfrm>
            <a:off x="2963797" y="2463798"/>
            <a:ext cx="920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17A19953-1133-46E7-BB7C-4A4953D46246}"/>
              </a:ext>
            </a:extLst>
          </p:cNvPr>
          <p:cNvSpPr/>
          <p:nvPr/>
        </p:nvSpPr>
        <p:spPr>
          <a:xfrm>
            <a:off x="1868775" y="2640312"/>
            <a:ext cx="567266" cy="17019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52F38D25-EB14-46AA-8406-0C1034BA815A}"/>
              </a:ext>
            </a:extLst>
          </p:cNvPr>
          <p:cNvSpPr/>
          <p:nvPr/>
        </p:nvSpPr>
        <p:spPr>
          <a:xfrm>
            <a:off x="3868435" y="2640312"/>
            <a:ext cx="567266" cy="17019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8F944AB1-6384-4C41-8C8F-6E128D890C68}"/>
              </a:ext>
            </a:extLst>
          </p:cNvPr>
          <p:cNvGrpSpPr/>
          <p:nvPr/>
        </p:nvGrpSpPr>
        <p:grpSpPr>
          <a:xfrm>
            <a:off x="5000531" y="224135"/>
            <a:ext cx="6593130" cy="6391759"/>
            <a:chOff x="5000531" y="224135"/>
            <a:chExt cx="6593130" cy="6391759"/>
          </a:xfrm>
        </p:grpSpPr>
        <p:sp>
          <p:nvSpPr>
            <p:cNvPr id="45" name="橢圓 44">
              <a:extLst>
                <a:ext uri="{FF2B5EF4-FFF2-40B4-BE49-F238E27FC236}">
                  <a16:creationId xmlns:a16="http://schemas.microsoft.com/office/drawing/2014/main" id="{71242F6B-18D9-4221-B6DC-C3A81392CA6F}"/>
                </a:ext>
              </a:extLst>
            </p:cNvPr>
            <p:cNvSpPr/>
            <p:nvPr/>
          </p:nvSpPr>
          <p:spPr>
            <a:xfrm>
              <a:off x="6740163" y="1939564"/>
              <a:ext cx="2978872" cy="2978872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07273BDB-8221-4851-80B6-5F12A021F3DD}"/>
                </a:ext>
              </a:extLst>
            </p:cNvPr>
            <p:cNvSpPr txBox="1"/>
            <p:nvPr/>
          </p:nvSpPr>
          <p:spPr>
            <a:xfrm>
              <a:off x="11075001" y="1939564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1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20A0D536-475D-4201-ABC4-D826E350D82A}"/>
                </a:ext>
              </a:extLst>
            </p:cNvPr>
            <p:cNvSpPr txBox="1"/>
            <p:nvPr/>
          </p:nvSpPr>
          <p:spPr>
            <a:xfrm>
              <a:off x="11084638" y="4251357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2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27DDADC9-41CC-4C4D-AC4C-0FE8C9044AF9}"/>
                </a:ext>
              </a:extLst>
            </p:cNvPr>
            <p:cNvSpPr/>
            <p:nvPr/>
          </p:nvSpPr>
          <p:spPr>
            <a:xfrm>
              <a:off x="5392131" y="591532"/>
              <a:ext cx="5674936" cy="5674936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10119209-0E47-47D4-A087-17B3B6604ACC}"/>
                </a:ext>
              </a:extLst>
            </p:cNvPr>
            <p:cNvCxnSpPr>
              <a:cxnSpLocks/>
              <a:stCxn id="45" idx="0"/>
              <a:endCxn id="48" idx="0"/>
            </p:cNvCxnSpPr>
            <p:nvPr/>
          </p:nvCxnSpPr>
          <p:spPr>
            <a:xfrm flipV="1">
              <a:off x="8229599" y="591532"/>
              <a:ext cx="0" cy="1348032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04175472-1CD8-4987-BA3B-176ABD895D5D}"/>
                </a:ext>
              </a:extLst>
            </p:cNvPr>
            <p:cNvCxnSpPr>
              <a:cxnSpLocks/>
              <a:stCxn id="45" idx="7"/>
              <a:endCxn id="48" idx="7"/>
            </p:cNvCxnSpPr>
            <p:nvPr/>
          </p:nvCxnSpPr>
          <p:spPr>
            <a:xfrm flipV="1">
              <a:off x="9282789" y="1422607"/>
              <a:ext cx="953203" cy="95320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AB562C8D-3034-4351-B4DD-4539C1E87864}"/>
                </a:ext>
              </a:extLst>
            </p:cNvPr>
            <p:cNvCxnSpPr>
              <a:cxnSpLocks/>
              <a:stCxn id="45" idx="6"/>
              <a:endCxn id="48" idx="6"/>
            </p:cNvCxnSpPr>
            <p:nvPr/>
          </p:nvCxnSpPr>
          <p:spPr>
            <a:xfrm>
              <a:off x="9719035" y="3429000"/>
              <a:ext cx="1348032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DA534CF6-6AE2-4793-9338-5BB470BEF016}"/>
                </a:ext>
              </a:extLst>
            </p:cNvPr>
            <p:cNvCxnSpPr>
              <a:cxnSpLocks/>
              <a:stCxn id="45" idx="5"/>
              <a:endCxn id="48" idx="5"/>
            </p:cNvCxnSpPr>
            <p:nvPr/>
          </p:nvCxnSpPr>
          <p:spPr>
            <a:xfrm>
              <a:off x="9282789" y="4482190"/>
              <a:ext cx="953203" cy="95320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290B028A-B450-4E6A-ACB2-B2CB3F9D4281}"/>
                </a:ext>
              </a:extLst>
            </p:cNvPr>
            <p:cNvCxnSpPr>
              <a:cxnSpLocks/>
              <a:stCxn id="48" idx="4"/>
              <a:endCxn id="45" idx="4"/>
            </p:cNvCxnSpPr>
            <p:nvPr/>
          </p:nvCxnSpPr>
          <p:spPr>
            <a:xfrm flipV="1">
              <a:off x="8229599" y="4918436"/>
              <a:ext cx="0" cy="1348032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D3AD70BA-5442-4094-9530-9698E9710B2B}"/>
                </a:ext>
              </a:extLst>
            </p:cNvPr>
            <p:cNvCxnSpPr>
              <a:cxnSpLocks/>
              <a:stCxn id="48" idx="3"/>
              <a:endCxn id="45" idx="3"/>
            </p:cNvCxnSpPr>
            <p:nvPr/>
          </p:nvCxnSpPr>
          <p:spPr>
            <a:xfrm flipV="1">
              <a:off x="6223206" y="4482190"/>
              <a:ext cx="953203" cy="95320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F3850506-C240-46F5-82EA-08325A5734A8}"/>
                </a:ext>
              </a:extLst>
            </p:cNvPr>
            <p:cNvCxnSpPr>
              <a:cxnSpLocks/>
              <a:stCxn id="45" idx="2"/>
              <a:endCxn id="48" idx="2"/>
            </p:cNvCxnSpPr>
            <p:nvPr/>
          </p:nvCxnSpPr>
          <p:spPr>
            <a:xfrm flipH="1">
              <a:off x="5392131" y="3429000"/>
              <a:ext cx="1348032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152BC57F-757C-4429-8A71-24B009C94EDF}"/>
                </a:ext>
              </a:extLst>
            </p:cNvPr>
            <p:cNvCxnSpPr>
              <a:cxnSpLocks/>
              <a:stCxn id="45" idx="1"/>
              <a:endCxn id="48" idx="1"/>
            </p:cNvCxnSpPr>
            <p:nvPr/>
          </p:nvCxnSpPr>
          <p:spPr>
            <a:xfrm flipH="1" flipV="1">
              <a:off x="6223206" y="1422607"/>
              <a:ext cx="953203" cy="95320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F14E5608-2782-44AC-9233-E79934988F6D}"/>
                </a:ext>
              </a:extLst>
            </p:cNvPr>
            <p:cNvSpPr txBox="1"/>
            <p:nvPr/>
          </p:nvSpPr>
          <p:spPr>
            <a:xfrm>
              <a:off x="9210012" y="254772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0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2033A9B6-59F9-4031-81FF-D375FDD04271}"/>
                </a:ext>
              </a:extLst>
            </p:cNvPr>
            <p:cNvSpPr txBox="1"/>
            <p:nvPr/>
          </p:nvSpPr>
          <p:spPr>
            <a:xfrm>
              <a:off x="9282789" y="6154229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3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E3FE0713-56FB-4D5C-9ECD-43308C6836BB}"/>
                </a:ext>
              </a:extLst>
            </p:cNvPr>
            <p:cNvSpPr txBox="1"/>
            <p:nvPr/>
          </p:nvSpPr>
          <p:spPr>
            <a:xfrm>
              <a:off x="6828437" y="6154229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4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71D9424C-A9A3-4D31-BA3C-DDB6FB6AEFA3}"/>
                </a:ext>
              </a:extLst>
            </p:cNvPr>
            <p:cNvSpPr txBox="1"/>
            <p:nvPr/>
          </p:nvSpPr>
          <p:spPr>
            <a:xfrm>
              <a:off x="5000531" y="4251357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5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09EDEEF1-8221-4943-A9AA-8356F82FE120}"/>
                </a:ext>
              </a:extLst>
            </p:cNvPr>
            <p:cNvSpPr txBox="1"/>
            <p:nvPr/>
          </p:nvSpPr>
          <p:spPr>
            <a:xfrm>
              <a:off x="5066918" y="1753591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6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E0B6A54B-7A12-4ACC-A9D8-CCB93DAB6247}"/>
                </a:ext>
              </a:extLst>
            </p:cNvPr>
            <p:cNvSpPr txBox="1"/>
            <p:nvPr/>
          </p:nvSpPr>
          <p:spPr>
            <a:xfrm>
              <a:off x="6828437" y="224135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7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箭號: 向右 62">
            <a:extLst>
              <a:ext uri="{FF2B5EF4-FFF2-40B4-BE49-F238E27FC236}">
                <a16:creationId xmlns:a16="http://schemas.microsoft.com/office/drawing/2014/main" id="{8232B51F-8B13-4080-98C6-D1CCCA2FF3A5}"/>
              </a:ext>
            </a:extLst>
          </p:cNvPr>
          <p:cNvSpPr/>
          <p:nvPr/>
        </p:nvSpPr>
        <p:spPr>
          <a:xfrm rot="16200000">
            <a:off x="7946498" y="2219432"/>
            <a:ext cx="567266" cy="17019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箭號: 向右 63">
            <a:extLst>
              <a:ext uri="{FF2B5EF4-FFF2-40B4-BE49-F238E27FC236}">
                <a16:creationId xmlns:a16="http://schemas.microsoft.com/office/drawing/2014/main" id="{28D9882F-1FD1-4E98-904F-B777878BB01E}"/>
              </a:ext>
            </a:extLst>
          </p:cNvPr>
          <p:cNvSpPr/>
          <p:nvPr/>
        </p:nvSpPr>
        <p:spPr>
          <a:xfrm rot="8100000">
            <a:off x="7151984" y="4138616"/>
            <a:ext cx="567266" cy="17019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15400D00-D58C-463B-9AA8-73F9BEE7AA89}"/>
              </a:ext>
            </a:extLst>
          </p:cNvPr>
          <p:cNvSpPr txBox="1"/>
          <p:nvPr/>
        </p:nvSpPr>
        <p:spPr>
          <a:xfrm>
            <a:off x="8885126" y="1153732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1</a:t>
            </a:r>
            <a:endParaRPr lang="zh-TW" altLang="en-US" sz="28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ACE95E76-104F-46E6-B556-94B49E1CA159}"/>
              </a:ext>
            </a:extLst>
          </p:cNvPr>
          <p:cNvSpPr txBox="1"/>
          <p:nvPr/>
        </p:nvSpPr>
        <p:spPr>
          <a:xfrm>
            <a:off x="879542" y="5366397"/>
            <a:ext cx="4522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err="1">
                <a:latin typeface="Consolas" panose="020B0609020204030204" pitchFamily="49" charset="0"/>
              </a:rPr>
              <a:t>CircularQueue</a:t>
            </a:r>
            <a:r>
              <a:rPr lang="en-US" altLang="zh-TW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800" dirty="0" err="1">
                <a:latin typeface="Consolas" panose="020B0609020204030204" pitchFamily="49" charset="0"/>
              </a:rPr>
              <a:t>push</a:t>
            </a:r>
            <a:r>
              <a:rPr lang="en-US" altLang="zh-TW" sz="28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  <a:endParaRPr lang="zh-TW" alt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0C705DE8-6ED5-46D3-8211-D59B38558F64}"/>
              </a:ext>
            </a:extLst>
          </p:cNvPr>
          <p:cNvSpPr txBox="1"/>
          <p:nvPr/>
        </p:nvSpPr>
        <p:spPr>
          <a:xfrm>
            <a:off x="4607547" y="5366397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5</a:t>
            </a:r>
            <a:endParaRPr lang="zh-TW" altLang="en-US" sz="2800" dirty="0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67D0CC73-7AAA-4573-A676-941B90C0BBD3}"/>
              </a:ext>
            </a:extLst>
          </p:cNvPr>
          <p:cNvSpPr txBox="1"/>
          <p:nvPr/>
        </p:nvSpPr>
        <p:spPr>
          <a:xfrm>
            <a:off x="4607979" y="5366397"/>
            <a:ext cx="3929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6</a:t>
            </a:r>
            <a:endParaRPr lang="zh-TW" altLang="en-US" sz="2800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8E312810-E42B-491E-BEED-425E9F6CF911}"/>
              </a:ext>
            </a:extLst>
          </p:cNvPr>
          <p:cNvSpPr txBox="1"/>
          <p:nvPr/>
        </p:nvSpPr>
        <p:spPr>
          <a:xfrm>
            <a:off x="10126299" y="2375810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2</a:t>
            </a:r>
            <a:endParaRPr lang="zh-TW" altLang="en-US" sz="2800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3D665296-AE61-480A-99D5-BC7BD7C704E4}"/>
              </a:ext>
            </a:extLst>
          </p:cNvPr>
          <p:cNvSpPr txBox="1"/>
          <p:nvPr/>
        </p:nvSpPr>
        <p:spPr>
          <a:xfrm>
            <a:off x="10080958" y="4036882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3</a:t>
            </a:r>
            <a:endParaRPr lang="zh-TW" altLang="en-US" sz="2800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A96746B6-F48D-45CD-AE43-CB75B6A70900}"/>
              </a:ext>
            </a:extLst>
          </p:cNvPr>
          <p:cNvSpPr txBox="1"/>
          <p:nvPr/>
        </p:nvSpPr>
        <p:spPr>
          <a:xfrm>
            <a:off x="8890057" y="5181048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4</a:t>
            </a:r>
            <a:endParaRPr lang="zh-TW" altLang="en-US" sz="2800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5ED12D3B-E426-4A18-903B-2571A74719B4}"/>
              </a:ext>
            </a:extLst>
          </p:cNvPr>
          <p:cNvSpPr txBox="1"/>
          <p:nvPr/>
        </p:nvSpPr>
        <p:spPr>
          <a:xfrm>
            <a:off x="7198095" y="5141558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5</a:t>
            </a:r>
            <a:endParaRPr lang="zh-TW" altLang="en-US" sz="2800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FFCDA5AC-6011-4731-A30C-021329A98A85}"/>
              </a:ext>
            </a:extLst>
          </p:cNvPr>
          <p:cNvSpPr txBox="1"/>
          <p:nvPr/>
        </p:nvSpPr>
        <p:spPr>
          <a:xfrm>
            <a:off x="4803605" y="-523220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6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760811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70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447</Words>
  <Application>Microsoft Office PowerPoint</Application>
  <PresentationFormat>寬螢幕</PresentationFormat>
  <Paragraphs>321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5" baseType="lpstr">
      <vt:lpstr>微軟正黑體</vt:lpstr>
      <vt:lpstr>Arial</vt:lpstr>
      <vt:lpstr>Calibri</vt:lpstr>
      <vt:lpstr>Calibri Light</vt:lpstr>
      <vt:lpstr>Consolas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昃勛 游</dc:creator>
  <cp:lastModifiedBy>昃勛 游</cp:lastModifiedBy>
  <cp:revision>19</cp:revision>
  <dcterms:created xsi:type="dcterms:W3CDTF">2021-03-29T14:39:49Z</dcterms:created>
  <dcterms:modified xsi:type="dcterms:W3CDTF">2021-03-30T03:23:22Z</dcterms:modified>
</cp:coreProperties>
</file>