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EC02-53CC-4955-9D96-1627CA885CC1}" v="2" dt="2024-03-18T15:33:48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昃勛 游" userId="c94c6e6290610b5a" providerId="LiveId" clId="{23A7EC02-53CC-4955-9D96-1627CA885CC1}"/>
    <pc:docChg chg="undo custSel modSld">
      <pc:chgData name="昃勛 游" userId="c94c6e6290610b5a" providerId="LiveId" clId="{23A7EC02-53CC-4955-9D96-1627CA885CC1}" dt="2024-03-18T15:34:06.800" v="125" actId="20577"/>
      <pc:docMkLst>
        <pc:docMk/>
      </pc:docMkLst>
      <pc:sldChg chg="modSp mod">
        <pc:chgData name="昃勛 游" userId="c94c6e6290610b5a" providerId="LiveId" clId="{23A7EC02-53CC-4955-9D96-1627CA885CC1}" dt="2024-03-18T15:26:38.602" v="22" actId="1076"/>
        <pc:sldMkLst>
          <pc:docMk/>
          <pc:sldMk cId="314896597" sldId="256"/>
        </pc:sldMkLst>
        <pc:spChg chg="mod">
          <ac:chgData name="昃勛 游" userId="c94c6e6290610b5a" providerId="LiveId" clId="{23A7EC02-53CC-4955-9D96-1627CA885CC1}" dt="2024-03-18T15:26:26.342" v="18" actId="14100"/>
          <ac:spMkLst>
            <pc:docMk/>
            <pc:sldMk cId="314896597" sldId="256"/>
            <ac:spMk id="3" creationId="{8C11D548-6EBF-EA02-933B-D147B3A71438}"/>
          </ac:spMkLst>
        </pc:spChg>
        <pc:spChg chg="mod">
          <ac:chgData name="昃勛 游" userId="c94c6e6290610b5a" providerId="LiveId" clId="{23A7EC02-53CC-4955-9D96-1627CA885CC1}" dt="2024-03-18T15:26:38.602" v="22" actId="1076"/>
          <ac:spMkLst>
            <pc:docMk/>
            <pc:sldMk cId="314896597" sldId="256"/>
            <ac:spMk id="4" creationId="{2D131DD8-E4FD-738A-9952-393873918FAA}"/>
          </ac:spMkLst>
        </pc:spChg>
      </pc:sldChg>
      <pc:sldChg chg="addSp delSp modSp mod">
        <pc:chgData name="昃勛 游" userId="c94c6e6290610b5a" providerId="LiveId" clId="{23A7EC02-53CC-4955-9D96-1627CA885CC1}" dt="2024-03-18T15:34:06.800" v="125" actId="20577"/>
        <pc:sldMkLst>
          <pc:docMk/>
          <pc:sldMk cId="993470837" sldId="259"/>
        </pc:sldMkLst>
        <pc:spChg chg="add mod">
          <ac:chgData name="昃勛 游" userId="c94c6e6290610b5a" providerId="LiveId" clId="{23A7EC02-53CC-4955-9D96-1627CA885CC1}" dt="2024-03-18T15:33:45.345" v="109" actId="1076"/>
          <ac:spMkLst>
            <pc:docMk/>
            <pc:sldMk cId="993470837" sldId="259"/>
            <ac:spMk id="2" creationId="{C024D329-E3F6-745E-6485-F8C09925809D}"/>
          </ac:spMkLst>
        </pc:spChg>
        <pc:spChg chg="add mod">
          <ac:chgData name="昃勛 游" userId="c94c6e6290610b5a" providerId="LiveId" clId="{23A7EC02-53CC-4955-9D96-1627CA885CC1}" dt="2024-03-18T15:33:20.924" v="106" actId="1076"/>
          <ac:spMkLst>
            <pc:docMk/>
            <pc:sldMk cId="993470837" sldId="259"/>
            <ac:spMk id="4" creationId="{29CA3852-ED08-098B-D1F9-8FA1BF9DFB92}"/>
          </ac:spMkLst>
        </pc:spChg>
        <pc:spChg chg="del">
          <ac:chgData name="昃勛 游" userId="c94c6e6290610b5a" providerId="LiveId" clId="{23A7EC02-53CC-4955-9D96-1627CA885CC1}" dt="2024-03-18T06:42:26.473" v="0" actId="478"/>
          <ac:spMkLst>
            <pc:docMk/>
            <pc:sldMk cId="993470837" sldId="259"/>
            <ac:spMk id="4" creationId="{ACC23683-71AD-8D28-E32E-F09229B93A14}"/>
          </ac:spMkLst>
        </pc:spChg>
        <pc:spChg chg="add mod">
          <ac:chgData name="昃勛 游" userId="c94c6e6290610b5a" providerId="LiveId" clId="{23A7EC02-53CC-4955-9D96-1627CA885CC1}" dt="2024-03-18T15:33:59.205" v="112" actId="1076"/>
          <ac:spMkLst>
            <pc:docMk/>
            <pc:sldMk cId="993470837" sldId="259"/>
            <ac:spMk id="5" creationId="{E4238A78-7B08-FD06-1132-59F431169E55}"/>
          </ac:spMkLst>
        </pc:spChg>
        <pc:spChg chg="add mod">
          <ac:chgData name="昃勛 游" userId="c94c6e6290610b5a" providerId="LiveId" clId="{23A7EC02-53CC-4955-9D96-1627CA885CC1}" dt="2024-03-18T15:34:06.800" v="125" actId="20577"/>
          <ac:spMkLst>
            <pc:docMk/>
            <pc:sldMk cId="993470837" sldId="259"/>
            <ac:spMk id="6" creationId="{87937FFB-5247-C616-2D22-26DC5FF09994}"/>
          </ac:spMkLst>
        </pc:spChg>
        <pc:spChg chg="del">
          <ac:chgData name="昃勛 游" userId="c94c6e6290610b5a" providerId="LiveId" clId="{23A7EC02-53CC-4955-9D96-1627CA885CC1}" dt="2024-03-18T06:59:51.345" v="4" actId="478"/>
          <ac:spMkLst>
            <pc:docMk/>
            <pc:sldMk cId="993470837" sldId="259"/>
            <ac:spMk id="7" creationId="{E85B0376-26F7-B9F6-52D8-5050DAE1FA87}"/>
          </ac:spMkLst>
        </pc:spChg>
        <pc:spChg chg="del mod">
          <ac:chgData name="昃勛 游" userId="c94c6e6290610b5a" providerId="LiveId" clId="{23A7EC02-53CC-4955-9D96-1627CA885CC1}" dt="2024-03-18T15:27:03.679" v="23" actId="478"/>
          <ac:spMkLst>
            <pc:docMk/>
            <pc:sldMk cId="993470837" sldId="259"/>
            <ac:spMk id="8" creationId="{EBB7D1CE-9EDB-279F-ACCF-00ED755E28B6}"/>
          </ac:spMkLst>
        </pc:spChg>
        <pc:spChg chg="del">
          <ac:chgData name="昃勛 游" userId="c94c6e6290610b5a" providerId="LiveId" clId="{23A7EC02-53CC-4955-9D96-1627CA885CC1}" dt="2024-03-18T06:59:55.012" v="5" actId="478"/>
          <ac:spMkLst>
            <pc:docMk/>
            <pc:sldMk cId="993470837" sldId="259"/>
            <ac:spMk id="12" creationId="{FA09F0F5-6FC6-C8D2-F659-CD2D8744AB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89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54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84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7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300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796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67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1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2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91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0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04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5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6D677F-F8B3-422E-B735-D8AE8803098D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4AD2E7-1CB8-4554-A38D-D13203B2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497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C11D548-6EBF-EA02-933B-D147B3A71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0530" y="1863307"/>
            <a:ext cx="5030939" cy="4192436"/>
          </a:xfrm>
        </p:spPr>
        <p:txBody>
          <a:bodyPr>
            <a:normAutofit/>
          </a:bodyPr>
          <a:lstStyle/>
          <a:p>
            <a:r>
              <a:rPr lang="en-US" altLang="zh-TW" sz="3500" dirty="0"/>
              <a:t>410410137</a:t>
            </a:r>
            <a:r>
              <a:rPr lang="zh-TW" altLang="en-US" sz="3500" dirty="0"/>
              <a:t>蘇柏修</a:t>
            </a:r>
            <a:endParaRPr lang="en-US" altLang="zh-TW" sz="3500" dirty="0"/>
          </a:p>
          <a:p>
            <a:r>
              <a:rPr lang="en-US" altLang="zh-TW" sz="3500" dirty="0"/>
              <a:t>410411069</a:t>
            </a:r>
            <a:r>
              <a:rPr lang="zh-TW" altLang="en-US" sz="3500" dirty="0"/>
              <a:t>王宗彥</a:t>
            </a:r>
            <a:endParaRPr lang="en-US" altLang="zh-TW" sz="3500" dirty="0"/>
          </a:p>
          <a:p>
            <a:r>
              <a:rPr lang="en-US" altLang="zh-TW" sz="3500" dirty="0"/>
              <a:t>410410707</a:t>
            </a:r>
            <a:r>
              <a:rPr lang="zh-TW" altLang="en-US" sz="3500" dirty="0"/>
              <a:t>吳天宇</a:t>
            </a:r>
            <a:endParaRPr lang="en-US" altLang="zh-TW" sz="3500" dirty="0"/>
          </a:p>
          <a:p>
            <a:r>
              <a:rPr lang="en-US" altLang="zh-TW" sz="3500" dirty="0"/>
              <a:t>410411218</a:t>
            </a:r>
            <a:r>
              <a:rPr lang="zh-TW" altLang="en-US" sz="3500" dirty="0"/>
              <a:t>游昃勛</a:t>
            </a:r>
            <a:endParaRPr lang="en-US" altLang="zh-TW" sz="3500" dirty="0"/>
          </a:p>
          <a:p>
            <a:r>
              <a:rPr lang="en-US" altLang="zh-TW" sz="3500" dirty="0"/>
              <a:t>410411788</a:t>
            </a:r>
            <a:r>
              <a:rPr lang="zh-TW" altLang="en-US" sz="3500" dirty="0"/>
              <a:t>陳緯榛</a:t>
            </a:r>
            <a:endParaRPr lang="en-US" altLang="zh-TW" sz="3500" dirty="0"/>
          </a:p>
          <a:p>
            <a:endParaRPr lang="en-US" altLang="zh-TW" b="0" i="0" dirty="0">
              <a:solidFill>
                <a:srgbClr val="737373"/>
              </a:solidFill>
              <a:effectLst/>
              <a:latin typeface="Helvetica" panose="020B0604020202020204" pitchFamily="34" charset="0"/>
            </a:endParaRPr>
          </a:p>
          <a:p>
            <a:endParaRPr lang="en-US" altLang="zh-TW" b="0" i="0" dirty="0">
              <a:solidFill>
                <a:srgbClr val="737373"/>
              </a:solidFill>
              <a:effectLst/>
              <a:latin typeface="Helvetica" panose="020B0604020202020204" pitchFamily="34" charset="0"/>
            </a:endParaRPr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131DD8-E4FD-738A-9952-393873918FAA}"/>
              </a:ext>
            </a:extLst>
          </p:cNvPr>
          <p:cNvSpPr txBox="1"/>
          <p:nvPr/>
        </p:nvSpPr>
        <p:spPr>
          <a:xfrm>
            <a:off x="5478113" y="802257"/>
            <a:ext cx="123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zh-TW" altLang="en-US" dirty="0"/>
              <a:t>組員</a:t>
            </a:r>
          </a:p>
        </p:txBody>
      </p:sp>
    </p:spTree>
    <p:extLst>
      <p:ext uri="{BB962C8B-B14F-4D97-AF65-F5344CB8AC3E}">
        <p14:creationId xmlns:p14="http://schemas.microsoft.com/office/powerpoint/2010/main" val="31489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24D329-E3F6-745E-6485-F8C09925809D}"/>
              </a:ext>
            </a:extLst>
          </p:cNvPr>
          <p:cNvSpPr txBox="1"/>
          <p:nvPr/>
        </p:nvSpPr>
        <p:spPr>
          <a:xfrm>
            <a:off x="506085" y="1184044"/>
            <a:ext cx="60442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[algorithm: auto]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minkowski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euclidean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manhattan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chebyshev</a:t>
            </a:r>
            <a:r>
              <a:rPr lang="en-US" altLang="zh-TW" sz="1400" dirty="0"/>
              <a:t>]&lt;accuracy&gt;  0.9777777777777777</a:t>
            </a:r>
          </a:p>
          <a:p>
            <a:endParaRPr lang="en-US" altLang="zh-TW" sz="1400" dirty="0"/>
          </a:p>
          <a:p>
            <a:r>
              <a:rPr lang="en-US" altLang="zh-TW" sz="1600" dirty="0"/>
              <a:t>[algorithm: </a:t>
            </a:r>
            <a:r>
              <a:rPr lang="en-US" altLang="zh-TW" sz="1600" dirty="0" err="1"/>
              <a:t>ball_tree</a:t>
            </a:r>
            <a:r>
              <a:rPr lang="en-US" altLang="zh-TW" sz="1600" dirty="0"/>
              <a:t>]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minkowski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euclidean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manhattan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chebyshev</a:t>
            </a:r>
            <a:r>
              <a:rPr lang="en-US" altLang="zh-TW" sz="1400" dirty="0"/>
              <a:t>]&lt;accuracy&gt;  0.9777777777777777</a:t>
            </a:r>
          </a:p>
          <a:p>
            <a:endParaRPr lang="en-US" altLang="zh-TW" sz="1600" dirty="0"/>
          </a:p>
          <a:p>
            <a:r>
              <a:rPr lang="en-US" altLang="zh-TW" sz="1600" dirty="0"/>
              <a:t>[algorithm: </a:t>
            </a:r>
            <a:r>
              <a:rPr lang="en-US" altLang="zh-TW" sz="1600" dirty="0" err="1"/>
              <a:t>kd_tree</a:t>
            </a:r>
            <a:r>
              <a:rPr lang="en-US" altLang="zh-TW" sz="1600" dirty="0"/>
              <a:t>]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minkowski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euclidean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manhattan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chebyshev</a:t>
            </a:r>
            <a:r>
              <a:rPr lang="en-US" altLang="zh-TW" sz="1400" dirty="0"/>
              <a:t>]&lt;accuracy&gt;  0.9777777777777777</a:t>
            </a:r>
          </a:p>
          <a:p>
            <a:endParaRPr lang="en-US" altLang="zh-TW" sz="1400" dirty="0"/>
          </a:p>
          <a:p>
            <a:r>
              <a:rPr lang="en-US" altLang="zh-TW" sz="1600" dirty="0"/>
              <a:t>[algorithm: brute]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minkowski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euclidean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manhattan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chebyshev</a:t>
            </a:r>
            <a:r>
              <a:rPr lang="en-US" altLang="zh-TW" sz="1400" dirty="0"/>
              <a:t>]&lt;accuracy&gt;  0.9777777777777777</a:t>
            </a:r>
            <a:endParaRPr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CA3852-ED08-098B-D1F9-8FA1BF9DFB92}"/>
              </a:ext>
            </a:extLst>
          </p:cNvPr>
          <p:cNvSpPr txBox="1"/>
          <p:nvPr/>
        </p:nvSpPr>
        <p:spPr>
          <a:xfrm>
            <a:off x="431320" y="333137"/>
            <a:ext cx="4704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[weight: uniform]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238A78-7B08-FD06-1132-59F431169E55}"/>
              </a:ext>
            </a:extLst>
          </p:cNvPr>
          <p:cNvSpPr txBox="1"/>
          <p:nvPr/>
        </p:nvSpPr>
        <p:spPr>
          <a:xfrm>
            <a:off x="6464063" y="1184044"/>
            <a:ext cx="60442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[algorithm: auto]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minkowski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euclidean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manhattan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chebyshev</a:t>
            </a:r>
            <a:r>
              <a:rPr lang="en-US" altLang="zh-TW" sz="1400" dirty="0"/>
              <a:t>]&lt;accuracy&gt;  0.9777777777777777</a:t>
            </a:r>
          </a:p>
          <a:p>
            <a:endParaRPr lang="en-US" altLang="zh-TW" sz="1400" dirty="0"/>
          </a:p>
          <a:p>
            <a:r>
              <a:rPr lang="en-US" altLang="zh-TW" sz="1600" dirty="0"/>
              <a:t>[algorithm: </a:t>
            </a:r>
            <a:r>
              <a:rPr lang="en-US" altLang="zh-TW" sz="1600" dirty="0" err="1"/>
              <a:t>ball_tree</a:t>
            </a:r>
            <a:r>
              <a:rPr lang="en-US" altLang="zh-TW" sz="1600" dirty="0"/>
              <a:t>]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minkowski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euclidean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manhattan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chebyshev</a:t>
            </a:r>
            <a:r>
              <a:rPr lang="en-US" altLang="zh-TW" sz="1400" dirty="0"/>
              <a:t>]&lt;accuracy&gt;  0.9777777777777777</a:t>
            </a:r>
          </a:p>
          <a:p>
            <a:endParaRPr lang="en-US" altLang="zh-TW" sz="1600" dirty="0"/>
          </a:p>
          <a:p>
            <a:r>
              <a:rPr lang="en-US" altLang="zh-TW" sz="1600" dirty="0"/>
              <a:t>[algorithm: </a:t>
            </a:r>
            <a:r>
              <a:rPr lang="en-US" altLang="zh-TW" sz="1600" dirty="0" err="1"/>
              <a:t>kd_tree</a:t>
            </a:r>
            <a:r>
              <a:rPr lang="en-US" altLang="zh-TW" sz="1600" dirty="0"/>
              <a:t>]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minkowski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euclidean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manhattan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chebyshev</a:t>
            </a:r>
            <a:r>
              <a:rPr lang="en-US" altLang="zh-TW" sz="1400" dirty="0"/>
              <a:t>]&lt;accuracy&gt;  0.9777777777777777</a:t>
            </a:r>
          </a:p>
          <a:p>
            <a:endParaRPr lang="en-US" altLang="zh-TW" sz="1400" dirty="0"/>
          </a:p>
          <a:p>
            <a:r>
              <a:rPr lang="en-US" altLang="zh-TW" sz="1600" dirty="0"/>
              <a:t>[algorithm: brute]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minkowski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euclidean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manhattan</a:t>
            </a:r>
            <a:r>
              <a:rPr lang="en-US" altLang="zh-TW" sz="1400" dirty="0"/>
              <a:t>]&lt;accuracy&gt;  0.9777777777777777</a:t>
            </a:r>
          </a:p>
          <a:p>
            <a:r>
              <a:rPr lang="en-US" altLang="zh-TW" sz="1400" dirty="0"/>
              <a:t>	[metric: </a:t>
            </a:r>
            <a:r>
              <a:rPr lang="en-US" altLang="zh-TW" sz="1400" dirty="0" err="1"/>
              <a:t>chebyshev</a:t>
            </a:r>
            <a:r>
              <a:rPr lang="en-US" altLang="zh-TW" sz="1400" dirty="0"/>
              <a:t>]&lt;accuracy&gt;  0.9777777777777777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937FFB-5247-C616-2D22-26DC5FF09994}"/>
              </a:ext>
            </a:extLst>
          </p:cNvPr>
          <p:cNvSpPr txBox="1"/>
          <p:nvPr/>
        </p:nvSpPr>
        <p:spPr>
          <a:xfrm>
            <a:off x="6389298" y="333137"/>
            <a:ext cx="4704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[weight</a:t>
            </a:r>
            <a:r>
              <a:rPr lang="en-US" altLang="zh-TW" sz="3600"/>
              <a:t>: distance]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347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84</TotalTime>
  <Words>361</Words>
  <Application>Microsoft Office PowerPoint</Application>
  <PresentationFormat>寬螢幕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Calisto MT</vt:lpstr>
      <vt:lpstr>Helvetica</vt:lpstr>
      <vt:lpstr>Wingdings 2</vt:lpstr>
      <vt:lpstr>石板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蘇柏修</dc:creator>
  <cp:lastModifiedBy>昃勛 游</cp:lastModifiedBy>
  <cp:revision>9</cp:revision>
  <dcterms:created xsi:type="dcterms:W3CDTF">2024-03-17T08:14:05Z</dcterms:created>
  <dcterms:modified xsi:type="dcterms:W3CDTF">2024-03-18T15:34:08Z</dcterms:modified>
</cp:coreProperties>
</file>