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Gill Sans" panose="020B0604020202020204" charset="0"/>
      <p:regular r:id="rId15"/>
      <p:bold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3F2B0B-DB1F-4513-8B85-A948DAE09AFC}">
  <a:tblStyle styleId="{093F2B0B-DB1F-4513-8B85-A948DAE09A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9" autoAdjust="0"/>
    <p:restoredTop sz="94660"/>
  </p:normalViewPr>
  <p:slideViewPr>
    <p:cSldViewPr snapToGrid="0">
      <p:cViewPr>
        <p:scale>
          <a:sx n="150" d="100"/>
          <a:sy n="150" d="100"/>
        </p:scale>
        <p:origin x="-96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e55417260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2de55417260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e55417260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g2de55417260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1391450" y="564725"/>
            <a:ext cx="7046700" cy="2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2380"/>
              <a:buFont typeface="Gill Sans"/>
              <a:buNone/>
            </a:pPr>
            <a:r>
              <a:rPr lang="ru-RU" b="1"/>
              <a:t>Веб-застосунок для впорядкування активностей та підтримки емоційного стану</a:t>
            </a:r>
            <a:endParaRPr b="1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1432560" y="3579558"/>
            <a:ext cx="74067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2743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ru-RU"/>
              <a:t>Виконав: Чапча Святослав Олександрович</a:t>
            </a:r>
            <a:endParaRPr/>
          </a:p>
          <a:p>
            <a:pPr marL="27432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ru-RU"/>
              <a:t>Керівник: доцент, к.т.н. Крамар Юлія Михайлівна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1169000" y="1819925"/>
            <a:ext cx="434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sz="4800" b="1"/>
              <a:t>Демонстрація</a:t>
            </a:r>
            <a:endParaRPr sz="4800" b="1"/>
          </a:p>
        </p:txBody>
      </p: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750" y="1819937"/>
            <a:ext cx="2047500" cy="15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1169000" y="2466150"/>
            <a:ext cx="434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sz="4800" b="1"/>
              <a:t>застосунку</a:t>
            </a:r>
            <a:endParaRPr sz="4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424983" y="173103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b="1" dirty="0"/>
              <a:t>Висновки</a:t>
            </a:r>
            <a:endParaRPr b="1" dirty="0"/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931186" y="1085850"/>
            <a:ext cx="7498199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ru-RU" sz="1900" dirty="0"/>
              <a:t>В результаті роботи над даним проектом було розроблено, спроектовано та впроваджено веб-застосунок для впорядкування активностей та підтримки емоційного стану користувача. Впровадження даного застосунку сприятиме покращенню особистого рівня продуктивності, підвищенню мотивації до виконання та підтримки задач, корисних звичок, боротьби проти шкідливих звичок, а також підвищенню рівня самоаналізу.</a:t>
            </a:r>
            <a:endParaRPr sz="1900" dirty="0"/>
          </a:p>
        </p:txBody>
      </p:sp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1403650" y="2031700"/>
            <a:ext cx="6213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b="1"/>
              <a:t>Дякую за увагу</a:t>
            </a:r>
            <a:endParaRPr b="1"/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Roboto"/>
                <a:ea typeface="Roboto"/>
                <a:cs typeface="Roboto"/>
                <a:sym typeface="Roboto"/>
              </a:rPr>
              <a:t>12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564658" y="18952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b="1"/>
              <a:t>Актуальність теми</a:t>
            </a:r>
            <a:endParaRPr b="1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673750" y="1085850"/>
            <a:ext cx="81096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768"/>
              <a:buNone/>
            </a:pPr>
            <a:r>
              <a:rPr lang="ru-RU" sz="2000"/>
              <a:t>У наш час маркетологи з усіх сфер шукають більш вишукані способи, як зацікавити та задовольнити клієнта. Враховуючи це, а також те, що кількість завдань постійно зростає, люди часто стикаються з проблемою управління часом та збереженням балансу між роботою та особистим життям. Це призводить до стресу, вигорання та зниження загального рівня життя. Саме тому і зростає потреба в інструментах, що допомагають підвищувати продуктивність та забезпечують емоційний добробут.</a:t>
            </a:r>
            <a:endParaRPr sz="200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400"/>
              <a:t>2</a:t>
            </a:fld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515358" y="189553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b="1"/>
              <a:t>Мета та призначення</a:t>
            </a:r>
            <a:endParaRPr b="1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632674" y="1085850"/>
            <a:ext cx="83010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ru-RU" sz="2000" b="1">
                <a:solidFill>
                  <a:schemeClr val="dk1"/>
                </a:solidFill>
              </a:rPr>
              <a:t>Метою</a:t>
            </a:r>
            <a:r>
              <a:rPr lang="ru-RU" sz="2000">
                <a:solidFill>
                  <a:srgbClr val="000000"/>
                </a:solidFill>
              </a:rPr>
              <a:t> даної роботи є покращення продуктивності людей через розробку зручної платформи, яка дозволяє ефективно організовувати та керувати своїми активностями, а також спостерігати за емоційним станом. </a:t>
            </a:r>
            <a:endParaRPr sz="20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 sz="20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ru-RU" sz="2000">
                <a:solidFill>
                  <a:srgbClr val="000000"/>
                </a:solidFill>
              </a:rPr>
              <a:t>Веб-застосунок </a:t>
            </a:r>
            <a:r>
              <a:rPr lang="ru-RU" sz="2000" b="1">
                <a:solidFill>
                  <a:schemeClr val="dk1"/>
                </a:solidFill>
              </a:rPr>
              <a:t>призначений</a:t>
            </a:r>
            <a:r>
              <a:rPr lang="ru-RU" sz="2000">
                <a:solidFill>
                  <a:srgbClr val="000000"/>
                </a:solidFill>
              </a:rPr>
              <a:t> для використання будь-якої категорії користувачів з метою впорядкування особистих задач, звичок, підтримки  емоційного стану та покращення якості життя. 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45425" y="304600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b="1"/>
              <a:t>Задачі</a:t>
            </a:r>
            <a:endParaRPr b="1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1008350" y="1291250"/>
            <a:ext cx="7498200" cy="3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ru-RU" sz="2000" dirty="0">
                <a:solidFill>
                  <a:schemeClr val="dk1"/>
                </a:solidFill>
              </a:rPr>
              <a:t>Керування обліковим записом користувача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ru-RU" sz="2000" dirty="0">
                <a:solidFill>
                  <a:schemeClr val="dk1"/>
                </a:solidFill>
              </a:rPr>
              <a:t>Керування активностями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ru-RU" sz="2000" dirty="0">
                <a:solidFill>
                  <a:schemeClr val="dk1"/>
                </a:solidFill>
              </a:rPr>
              <a:t>Проходження опитування до самопочуття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ru-RU" sz="2000" dirty="0">
                <a:solidFill>
                  <a:schemeClr val="dk1"/>
                </a:solidFill>
              </a:rPr>
              <a:t>Вивід статистики щодо активностей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ru-RU" sz="2000" dirty="0">
                <a:solidFill>
                  <a:schemeClr val="dk1"/>
                </a:solidFill>
              </a:rPr>
              <a:t>Отримання рекомендації щодо активностей</a:t>
            </a:r>
            <a:endParaRPr sz="2000" dirty="0">
              <a:solidFill>
                <a:schemeClr val="dk1"/>
              </a:solidFill>
            </a:endParaRPr>
          </a:p>
          <a:p>
            <a:pPr marL="1371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179258" y="49903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b="1"/>
              <a:t>Існуючі рішення</a:t>
            </a:r>
            <a:endParaRPr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graphicFrame>
        <p:nvGraphicFramePr>
          <p:cNvPr id="120" name="Google Shape;120;p18"/>
          <p:cNvGraphicFramePr/>
          <p:nvPr/>
        </p:nvGraphicFramePr>
        <p:xfrm>
          <a:off x="130013" y="1122075"/>
          <a:ext cx="8879225" cy="3644375"/>
        </p:xfrm>
        <a:graphic>
          <a:graphicData uri="http://schemas.openxmlformats.org/drawingml/2006/table">
            <a:tbl>
              <a:tblPr>
                <a:noFill/>
                <a:tableStyleId>{093F2B0B-DB1F-4513-8B85-A948DAE09AFC}</a:tableStyleId>
              </a:tblPr>
              <a:tblGrid>
                <a:gridCol w="95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2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37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Керування задачами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Керування корисними звичками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Керування шкідливими звичками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Опитування з самопочуття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Керування цитатами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Рекомендації, що зробити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Сумісний з більшістю платформ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bbettr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b="1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b="1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b="1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b="1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b="1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b="1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b="1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Quitzilla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b="1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b="1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Todoist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b="1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Daily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Habits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b="1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b="1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b="1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00" y="2981150"/>
            <a:ext cx="305425" cy="3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300" y="3682650"/>
            <a:ext cx="305425" cy="3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725" y="4310500"/>
            <a:ext cx="246000" cy="2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738" y="2228075"/>
            <a:ext cx="357000" cy="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75675" y="636375"/>
            <a:ext cx="3650400" cy="3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b="1" dirty="0"/>
              <a:t>Запропоноване рішення: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b="1" dirty="0"/>
              <a:t>Діаграма варіантів використання</a:t>
            </a:r>
            <a:endParaRPr b="1"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800" y="91950"/>
            <a:ext cx="3475314" cy="4973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359250" y="1257675"/>
            <a:ext cx="3075300" cy="19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b="1"/>
              <a:t>Запропоноване рішення: Архітектура</a:t>
            </a:r>
            <a:endParaRPr b="1"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345949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1468475" y="164875"/>
            <a:ext cx="66495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38214"/>
              <a:buFont typeface="Gill Sans"/>
              <a:buNone/>
            </a:pPr>
            <a:r>
              <a:rPr lang="ru-RU" sz="3111" b="1"/>
              <a:t>Запропоноване рішення: База даних</a:t>
            </a:r>
            <a:endParaRPr sz="3111" b="1"/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40" y="1100875"/>
            <a:ext cx="8102519" cy="37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476576" y="148425"/>
            <a:ext cx="668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b="1"/>
              <a:t>Засоби розробки</a:t>
            </a:r>
            <a:endParaRPr b="1"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075" y="865200"/>
            <a:ext cx="2015300" cy="20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0025" y="3476638"/>
            <a:ext cx="2158225" cy="152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575" y="1204975"/>
            <a:ext cx="1819132" cy="147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098" y="2880498"/>
            <a:ext cx="2769050" cy="194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0012" y="3526091"/>
            <a:ext cx="30861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16650" y="2443275"/>
            <a:ext cx="1143100" cy="11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89312" y="2407626"/>
            <a:ext cx="961600" cy="9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06100" y="2624775"/>
            <a:ext cx="961600" cy="9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13250" y="1547164"/>
            <a:ext cx="1027325" cy="10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72711" y="1547174"/>
            <a:ext cx="2158225" cy="536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292</Words>
  <Application>Microsoft Office PowerPoint</Application>
  <PresentationFormat>On-screen Show (16:9)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</vt:lpstr>
      <vt:lpstr>Gill Sans</vt:lpstr>
      <vt:lpstr>Arial</vt:lpstr>
      <vt:lpstr>Times New Roman</vt:lpstr>
      <vt:lpstr>Geometric</vt:lpstr>
      <vt:lpstr>Веб-застосунок для впорядкування активностей та підтримки емоційного стану</vt:lpstr>
      <vt:lpstr>Актуальність теми</vt:lpstr>
      <vt:lpstr>Мета та призначення</vt:lpstr>
      <vt:lpstr>Задачі</vt:lpstr>
      <vt:lpstr>Існуючі рішення</vt:lpstr>
      <vt:lpstr>Запропоноване рішення:  Діаграма варіантів використання</vt:lpstr>
      <vt:lpstr>Запропоноване рішення: Архітектура</vt:lpstr>
      <vt:lpstr>Запропоноване рішення: База даних</vt:lpstr>
      <vt:lpstr>Засоби розробки</vt:lpstr>
      <vt:lpstr>Демонстрація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Веб-застосунок для впорядкування активностей та підтримки емоційного стану</dc:title>
  <cp:lastModifiedBy>Sviatoslav Chapcha</cp:lastModifiedBy>
  <cp:revision>2</cp:revision>
  <dcterms:modified xsi:type="dcterms:W3CDTF">2024-05-20T20:08:26Z</dcterms:modified>
</cp:coreProperties>
</file>