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AFED-B7E1-42E6-83E8-905BA060F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E6E65-939A-455B-9DB1-FC16B6FDE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83359-BA75-440E-AE1A-C1DFFA4C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B83-56A3-4A45-AC62-C2629BD86028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5DED3-2141-4B32-8848-8FDF8097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8E7EE-03CE-4C8A-909A-9DAEE3E2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FB8F-1B5B-49D4-8EC5-F2B618204CCA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9724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EED0-F1D9-43FB-A582-1A00DA61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8A702-97C5-430A-AC4D-D7D9E0029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0C45-1B9F-4E1A-8DB3-0112DA65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B83-56A3-4A45-AC62-C2629BD86028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71C2-A257-4CA6-8218-AE3ED162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19BAA-633E-48C1-AEFA-48F8648B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FB8F-1B5B-49D4-8EC5-F2B618204CCA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6959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2D51F-7BCC-4CEE-9161-F4FE08C1A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416A6-FEBB-4D7B-BF1B-45612806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7252A-5650-44B6-9446-6788CA3F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B83-56A3-4A45-AC62-C2629BD86028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E579-B1D8-41A6-B084-5AB6FF3E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E29DB-2220-403D-96E8-60791A00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FB8F-1B5B-49D4-8EC5-F2B618204CCA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383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833D-30EF-4B07-88B7-4DB77612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31EF-4697-4A3D-9374-BB6143F9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432E-A960-45F5-91F4-25EC24A9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B83-56A3-4A45-AC62-C2629BD86028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CFBE-671C-46C4-96E4-3734C5F2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0E8A-D454-4CC9-A48E-ED94A035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FB8F-1B5B-49D4-8EC5-F2B618204CCA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5305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6198-78D8-4EB5-A164-EE003617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B4726-9418-4FA9-B9CE-E756BB7C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49FE9-ED1E-4B74-A85C-6EB53CA0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B83-56A3-4A45-AC62-C2629BD86028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7D01-943E-4E28-ACB7-DF958ED5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B45A-859E-4081-8C52-1A5885E0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FB8F-1B5B-49D4-8EC5-F2B618204CCA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6846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BD09-F2EA-4CDE-9672-8EC159A6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5021-4568-4AEB-9150-0D5217C45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FC301-1F54-4D97-A975-47D41709E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81896-B736-4D1C-BE2C-5B06F3DE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B83-56A3-4A45-AC62-C2629BD86028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84DA7-5B30-4F79-B349-A39AF2E4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B7C78-24F9-40AC-A4FB-AAD11EF6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FB8F-1B5B-49D4-8EC5-F2B618204CCA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0320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0291-7D48-4944-9D5D-648C276A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08F8A-14B5-4F7F-9A99-54BB83AC3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F4D49-9CC1-4210-821A-61B0212E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961F6-A603-40ED-B1E0-4F9FA2E28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6405C-D0D2-427B-8281-B7BED5835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4E2B4-6D12-4384-96B5-4E63283F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B83-56A3-4A45-AC62-C2629BD86028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E1B5F-8D34-43A5-99FB-FD46A4EC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2BB13-FC07-40BA-8BAB-E645B39D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FB8F-1B5B-49D4-8EC5-F2B618204CCA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4437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4FFA-161B-474E-B115-C751557B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BEFA5-A91E-40BB-999F-EF1D288D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B83-56A3-4A45-AC62-C2629BD86028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2533A-3DAB-4FC0-88E2-7C26ECC5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583D2-F4F8-4735-A945-915B2D8C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FB8F-1B5B-49D4-8EC5-F2B618204CCA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146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940AD-1465-40E8-A843-746EB6E7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B83-56A3-4A45-AC62-C2629BD86028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A369A-D692-4034-9B02-EC5B1434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2C28C-13C2-485E-9040-9D0B8F08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FB8F-1B5B-49D4-8EC5-F2B618204CCA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5012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B004-2791-4100-8935-20411287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E6CF-EEC2-4F7C-A764-E13D8C8E6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B4517-2B09-448F-AB87-BF5EAA555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137DB-7491-454A-ACB8-1367C5AC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B83-56A3-4A45-AC62-C2629BD86028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54004-850D-45CA-8CE0-3FAF90F6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D966C-367F-413A-BE4B-93BA94D7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FB8F-1B5B-49D4-8EC5-F2B618204CCA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7022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CAAC-6E59-44F1-BFF2-BBEEBF18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3ECDC-5BB6-4366-9059-52526A3FB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6FBBD-B8C9-46C7-88AB-DACF49E41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13F9B-86EA-44B3-AE89-AAC2B2EF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AB83-56A3-4A45-AC62-C2629BD86028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B080-DADE-45B8-AAC8-6CCA8D00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465CA-3F34-4E1D-92FA-AC1CE646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FB8F-1B5B-49D4-8EC5-F2B618204CCA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5534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AF0FE-5612-415C-8315-07DA9867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CEC93-CADF-43D2-ADE1-DF186E92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70CF-FE12-4EAE-A8B3-7144AA96B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AB83-56A3-4A45-AC62-C2629BD86028}" type="datetimeFigureOut">
              <a:rPr lang="et-EE" smtClean="0"/>
              <a:t>04.10.2020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AC83-475E-4CA1-B5C1-21717D7A5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D3AA-0CAC-46B7-91F3-E81FBE159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3FB8F-1B5B-49D4-8EC5-F2B618204CCA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1561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1FF8-75EA-4C80-B34C-DEFFDC44B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Dapp</a:t>
            </a:r>
            <a:r>
              <a:rPr lang="en-US" dirty="0"/>
              <a:t> to Answer the Questions</a:t>
            </a:r>
            <a:endParaRPr lang="et-E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29BDA-02D8-48B5-8864-C780E9DAD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Own Your Data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3348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5E97-1961-4497-9640-21CC1C74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Dapp</a:t>
            </a:r>
            <a:r>
              <a:rPr lang="en-US" dirty="0"/>
              <a:t> Features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D622-D293-47BF-8D42-48D35A2B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Ask a question</a:t>
            </a:r>
          </a:p>
          <a:p>
            <a:pPr lvl="1"/>
            <a:r>
              <a:rPr lang="en-US" dirty="0"/>
              <a:t>Fund the question</a:t>
            </a:r>
          </a:p>
          <a:p>
            <a:pPr lvl="2"/>
            <a:r>
              <a:rPr lang="en-US" dirty="0"/>
              <a:t>Choose target audience who gets paid</a:t>
            </a:r>
          </a:p>
          <a:p>
            <a:pPr marL="914400" lvl="2" indent="0">
              <a:buNone/>
            </a:pPr>
            <a:r>
              <a:rPr lang="en-US" dirty="0"/>
              <a:t>Some questions has to be already answered before this question appears as paid question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Answer the question</a:t>
            </a:r>
          </a:p>
          <a:p>
            <a:pPr lvl="1"/>
            <a:r>
              <a:rPr lang="en-US" dirty="0"/>
              <a:t>Sorting option</a:t>
            </a:r>
          </a:p>
          <a:p>
            <a:pPr lvl="2"/>
            <a:r>
              <a:rPr lang="en-US" dirty="0"/>
              <a:t>By cost</a:t>
            </a:r>
          </a:p>
          <a:p>
            <a:pPr lvl="2"/>
            <a:r>
              <a:rPr lang="en-US" dirty="0"/>
              <a:t>Random</a:t>
            </a:r>
          </a:p>
          <a:p>
            <a:pPr lvl="2"/>
            <a:r>
              <a:rPr lang="en-US" dirty="0"/>
              <a:t>Topic</a:t>
            </a:r>
          </a:p>
          <a:p>
            <a:pPr lvl="1"/>
            <a:r>
              <a:rPr lang="en-US" dirty="0"/>
              <a:t>Answer types</a:t>
            </a:r>
          </a:p>
          <a:p>
            <a:pPr lvl="2"/>
            <a:r>
              <a:rPr lang="en-US" dirty="0"/>
              <a:t>Number</a:t>
            </a:r>
          </a:p>
          <a:p>
            <a:pPr lvl="2"/>
            <a:r>
              <a:rPr lang="en-US" dirty="0"/>
              <a:t>Yes/No</a:t>
            </a:r>
          </a:p>
          <a:p>
            <a:pPr lvl="2"/>
            <a:r>
              <a:rPr lang="en-US" dirty="0"/>
              <a:t>Skip</a:t>
            </a:r>
          </a:p>
        </p:txBody>
      </p:sp>
    </p:spTree>
    <p:extLst>
      <p:ext uri="{BB962C8B-B14F-4D97-AF65-F5344CB8AC3E}">
        <p14:creationId xmlns:p14="http://schemas.microsoft.com/office/powerpoint/2010/main" val="313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7A98-F911-435C-8540-E062D7DB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Dapp</a:t>
            </a:r>
            <a:r>
              <a:rPr lang="en-US" dirty="0"/>
              <a:t> Features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6766-BCBB-494D-A521-12BD1556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profile</a:t>
            </a:r>
          </a:p>
          <a:p>
            <a:pPr lvl="1"/>
            <a:r>
              <a:rPr lang="en-US" dirty="0"/>
              <a:t>You can select what answers you sell and for how much when statistics are pulled</a:t>
            </a:r>
          </a:p>
          <a:p>
            <a:pPr lvl="1"/>
            <a:r>
              <a:rPr lang="en-US" dirty="0"/>
              <a:t>You can select to opt out from showing your answer</a:t>
            </a:r>
          </a:p>
          <a:p>
            <a:pPr lvl="1"/>
            <a:endParaRPr lang="en-US" dirty="0"/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You can combine questions to get better information</a:t>
            </a:r>
          </a:p>
          <a:p>
            <a:pPr marL="457200" lvl="1" indent="0">
              <a:buNone/>
            </a:pPr>
            <a:r>
              <a:rPr lang="en-US" dirty="0"/>
              <a:t>After the data template created you will be provided with free results and information on how many more answers there for each distinct cost of data.</a:t>
            </a:r>
          </a:p>
        </p:txBody>
      </p:sp>
    </p:spTree>
    <p:extLst>
      <p:ext uri="{BB962C8B-B14F-4D97-AF65-F5344CB8AC3E}">
        <p14:creationId xmlns:p14="http://schemas.microsoft.com/office/powerpoint/2010/main" val="372462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38EE-6444-4C3F-BD1E-C6D18573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Examples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BEB7-CD3F-4F85-9DD8-2AD47CA6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old are you?</a:t>
            </a:r>
          </a:p>
          <a:p>
            <a:r>
              <a:rPr lang="en-US" dirty="0"/>
              <a:t>Where you live USA = 1, Europa = 2,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r>
              <a:rPr lang="en-US" dirty="0"/>
              <a:t>Do you think next president should be Donald Trump?</a:t>
            </a:r>
          </a:p>
          <a:p>
            <a:r>
              <a:rPr lang="en-US" dirty="0"/>
              <a:t>Do you trust media?</a:t>
            </a:r>
          </a:p>
          <a:p>
            <a:r>
              <a:rPr lang="en-US" dirty="0"/>
              <a:t>Do you eat healthy?</a:t>
            </a:r>
          </a:p>
          <a:p>
            <a:r>
              <a:rPr lang="en-US" dirty="0"/>
              <a:t>How much are your average monthly earnings?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34835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Dapp to Answer the Questions</vt:lpstr>
      <vt:lpstr>Dapp Features</vt:lpstr>
      <vt:lpstr>Dapp Features</vt:lpstr>
      <vt:lpstr>Question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Dapp to Answer the Questions</dc:title>
  <dc:creator>Tevo Saks</dc:creator>
  <cp:lastModifiedBy>Tevo Saks</cp:lastModifiedBy>
  <cp:revision>3</cp:revision>
  <dcterms:created xsi:type="dcterms:W3CDTF">2020-10-04T08:06:22Z</dcterms:created>
  <dcterms:modified xsi:type="dcterms:W3CDTF">2020-10-04T08:42:59Z</dcterms:modified>
</cp:coreProperties>
</file>