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84D6-D7D9-4367-A53E-CA81139C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02799-D378-4E9E-BC99-23EF702BC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340-25FB-4C5C-937F-D66E093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FBD1-0F40-449B-B0EF-1041862C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3387-2BF7-4180-BD91-0B61FDAD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902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1733-EFF0-47F9-BB68-2A2D64CD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58338-C173-4547-8A20-2ADF173F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061A-17A9-483C-A894-7D1B5A81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F953-B716-40A3-95D2-B68E5070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BBEE-E743-42F7-AE5F-5C6D91D0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246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DF902-548D-4A32-8236-5413E112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E15FE-13DE-45E0-931E-64EE536C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0257-1760-4B9B-B768-BFA8DE3C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5D4-4396-4FF6-A0BE-50AC6EB8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246E-140A-459B-82BE-B773830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5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CA12-A988-4C76-8D15-9D126F1D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E7D4-6AC2-427A-8888-1285BD29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6A7B-47E1-413D-8F12-E0307AD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58A1-0350-4ED1-8F93-CCA44ED7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07FB-F501-4F88-B9C0-E872BA3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130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6533-24D9-4410-9D17-98E11D43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352D-A245-4F6D-8E92-74D6BFC8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CE4D-2570-4114-BA57-A151FDDC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B7C6-45DA-4FAC-990D-6E15A923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AB5B-D6F9-4743-9A15-2F81454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602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E656-9A5C-49B2-9A3A-15A90DB1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7B9A-DE5F-40F1-AF6E-986CC8271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36044-14B7-4E92-9599-F6A0FA5F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1E02-1B4C-4290-A9A1-51E8BD1B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6312-C6BF-413E-8350-8AD2C82A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8D7B-2977-43AE-88D2-F893D1A9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27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DD59-533A-4A7E-87DD-FD6EBBF4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6942A-86CD-449B-BFC0-1BBC27F0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CEA97-CBE1-45EC-B4E8-17206A86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121A8-13BD-4DE7-BE71-B5C07F16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FAA9F-3113-4AC6-95E6-81503586D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E49C6-84D0-4DAC-B1CF-900F4575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2C5A5-0E99-4DA1-BF7D-02001360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BCEAB-A330-49C1-8C35-58C2C79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445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0708-A57C-44C5-851B-FE890283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E7484-5213-4B9F-9D1A-26BF00C0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387AF-8139-4A3A-8719-C57CE6B1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6865-5EB0-450C-8F50-CA9A34B0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760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2824-7632-46D0-AD8F-C3DE4A2A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3B44C-D86E-43AF-BA1D-E2ED959E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5362-8C67-494B-A325-66016B69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640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468-3B5B-4DAA-A263-16C6E43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2F37-8C97-40CE-8D37-983B5BD7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9F88-1FA3-48BB-9ACA-8A683A2A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5D58-7805-4E7D-A902-2DE36F50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711D-5888-43EB-85DE-B24970A6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BF56-0962-4CC3-B53F-0E30FB8C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49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FEC4-D7E0-476A-85BA-1398A8A0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827D-0020-4137-ACD7-983025DDF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30F1A-6DB5-479F-B3EB-DF2B3BDE8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E6E6-DB8F-4278-B8D0-664513C6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F2EA-7FCA-4230-9560-E769C6B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CAB7-9753-4F15-BF8F-1467C3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25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365BD-36C7-4753-B729-F11F608E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60E-1241-48FC-B916-5519FA08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0489-A62E-4134-88D9-8305DA55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5909-98D3-4232-B424-5D018F62B7DD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0EFB-5D90-46F6-BEA4-2611D849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9EE4-8ED9-489D-A8C5-BF3DA08E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C878-E9B2-4DFC-A7B6-3328222DA35B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4192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E3F8-EFF7-4689-978E-EA7B890BD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Housing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Low-Income</a:t>
            </a:r>
            <a:r>
              <a:rPr lang="et-EE" dirty="0"/>
              <a:t> </a:t>
            </a:r>
            <a:r>
              <a:rPr lang="et-EE" dirty="0" err="1"/>
              <a:t>People</a:t>
            </a: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BDE7-EBA0-4685-8056-4B3DD7ECF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Support to the ones who need it the most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784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B188-35D6-48E6-9AB6-0E1A6197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B35A-E203-4658-AE27-9DE10920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the cost of living for hard-working people, who barely can afford to pay the rent.</a:t>
            </a:r>
          </a:p>
          <a:p>
            <a:r>
              <a:rPr lang="en-US" dirty="0"/>
              <a:t>Removing the stress of worrying about where to live next month.</a:t>
            </a:r>
          </a:p>
        </p:txBody>
      </p:sp>
    </p:spTree>
    <p:extLst>
      <p:ext uri="{BB962C8B-B14F-4D97-AF65-F5344CB8AC3E}">
        <p14:creationId xmlns:p14="http://schemas.microsoft.com/office/powerpoint/2010/main" val="4110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97D1-4624-454B-B21B-2D64B77E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66A5-31D8-4520-903F-97253E5A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ones with low income can register</a:t>
            </a:r>
          </a:p>
          <a:p>
            <a:r>
              <a:rPr lang="en-US" dirty="0"/>
              <a:t>Work location and living locations should be provided</a:t>
            </a:r>
          </a:p>
          <a:p>
            <a:r>
              <a:rPr lang="en-US" dirty="0"/>
              <a:t>Family member count and information should be provided</a:t>
            </a:r>
          </a:p>
          <a:p>
            <a:r>
              <a:rPr lang="en-US" dirty="0"/>
              <a:t>Cost of current living and income should be provided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684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FF0-105E-46F8-A2BD-03DD4C8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13EB-A8DB-442F-BF01-09F65253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and public alike can </a:t>
            </a:r>
            <a:r>
              <a:rPr lang="en-US"/>
              <a:t>buy a share </a:t>
            </a:r>
            <a:r>
              <a:rPr lang="en-US" dirty="0"/>
              <a:t>of the same house</a:t>
            </a:r>
          </a:p>
          <a:p>
            <a:r>
              <a:rPr lang="en-US" dirty="0"/>
              <a:t>Heat map statistics are created to know in what areas there is a need for lower cost rents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2016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Housing for Low-Income People</vt:lpstr>
      <vt:lpstr>Goal</vt:lpstr>
      <vt:lpstr>Registration</vt:lpstr>
      <vt:lpstr>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for Low-Income People</dc:title>
  <dc:creator>Tevo Saks</dc:creator>
  <cp:lastModifiedBy>Tevo Saks</cp:lastModifiedBy>
  <cp:revision>2</cp:revision>
  <dcterms:created xsi:type="dcterms:W3CDTF">2020-10-04T08:55:47Z</dcterms:created>
  <dcterms:modified xsi:type="dcterms:W3CDTF">2020-10-04T09:13:47Z</dcterms:modified>
</cp:coreProperties>
</file>