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9"/>
  </p:notesMasterIdLst>
  <p:handoutMasterIdLst>
    <p:handoutMasterId r:id="rId20"/>
  </p:handoutMasterIdLst>
  <p:sldIdLst>
    <p:sldId id="292" r:id="rId5"/>
    <p:sldId id="275" r:id="rId6"/>
    <p:sldId id="317" r:id="rId7"/>
    <p:sldId id="297" r:id="rId8"/>
    <p:sldId id="318" r:id="rId9"/>
    <p:sldId id="276" r:id="rId10"/>
    <p:sldId id="320" r:id="rId11"/>
    <p:sldId id="321" r:id="rId12"/>
    <p:sldId id="322" r:id="rId13"/>
    <p:sldId id="323" r:id="rId14"/>
    <p:sldId id="324" r:id="rId15"/>
    <p:sldId id="315" r:id="rId16"/>
    <p:sldId id="288" r:id="rId17"/>
    <p:sldId id="289"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36" userDrawn="1">
          <p15:clr>
            <a:srgbClr val="A4A3A4"/>
          </p15:clr>
        </p15:guide>
        <p15:guide id="2" pos="31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53E"/>
    <a:srgbClr val="B83903"/>
    <a:srgbClr val="446992"/>
    <a:srgbClr val="AEC2D8"/>
    <a:srgbClr val="98432A"/>
    <a:srgbClr val="D84400"/>
    <a:srgbClr val="44678D"/>
    <a:srgbClr val="263E5A"/>
    <a:srgbClr val="D6E0EB"/>
    <a:srgbClr val="728D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3EECC4-D334-406E-895A-867C715ECC04}" v="37" dt="2023-04-02T13:29:36.993"/>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15" autoAdjust="0"/>
    <p:restoredTop sz="95634"/>
  </p:normalViewPr>
  <p:slideViewPr>
    <p:cSldViewPr snapToGrid="0" showGuides="1">
      <p:cViewPr varScale="1">
        <p:scale>
          <a:sx n="114" d="100"/>
          <a:sy n="114" d="100"/>
        </p:scale>
        <p:origin x="354" y="102"/>
      </p:cViewPr>
      <p:guideLst>
        <p:guide orient="horz" pos="1536"/>
        <p:guide pos="312"/>
      </p:guideLst>
    </p:cSldViewPr>
  </p:slideViewPr>
  <p:outlineViewPr>
    <p:cViewPr>
      <p:scale>
        <a:sx n="33" d="100"/>
        <a:sy n="33" d="100"/>
      </p:scale>
      <p:origin x="0" y="-1616"/>
    </p:cViewPr>
  </p:outlineViewPr>
  <p:notesTextViewPr>
    <p:cViewPr>
      <p:scale>
        <a:sx n="1" d="1"/>
        <a:sy n="1" d="1"/>
      </p:scale>
      <p:origin x="0" y="0"/>
    </p:cViewPr>
  </p:notesTextViewPr>
  <p:sorterViewPr>
    <p:cViewPr>
      <p:scale>
        <a:sx n="150" d="100"/>
        <a:sy n="150" d="100"/>
      </p:scale>
      <p:origin x="0" y="-13766"/>
    </p:cViewPr>
  </p:sorterViewPr>
  <p:notesViewPr>
    <p:cSldViewPr snapToGrid="0">
      <p:cViewPr varScale="1">
        <p:scale>
          <a:sx n="122" d="100"/>
          <a:sy n="122" d="100"/>
        </p:scale>
        <p:origin x="60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27E3961-5613-64C6-63C3-6085D0CDAE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06D1F08-FF42-95F6-3130-AE63E560487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CD26A2A-0A96-0647-84E5-C82F2EFD9474}" type="datetimeFigureOut">
              <a:rPr lang="en-US" smtClean="0"/>
              <a:t>4/29/2023</a:t>
            </a:fld>
            <a:endParaRPr lang="en-US" dirty="0"/>
          </a:p>
        </p:txBody>
      </p:sp>
      <p:sp>
        <p:nvSpPr>
          <p:cNvPr id="4" name="Footer Placeholder 3">
            <a:extLst>
              <a:ext uri="{FF2B5EF4-FFF2-40B4-BE49-F238E27FC236}">
                <a16:creationId xmlns:a16="http://schemas.microsoft.com/office/drawing/2014/main" id="{4CD5B35B-A046-EC3C-A80E-3D9D12C1498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202DDE3-703C-8B4C-9506-EC0A39AACDD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B8DC1D1-B6C2-C644-8BF1-C34DBFFE1C78}" type="slidenum">
              <a:rPr lang="en-US" smtClean="0"/>
              <a:t>‹#›</a:t>
            </a:fld>
            <a:endParaRPr lang="en-US" dirty="0"/>
          </a:p>
        </p:txBody>
      </p:sp>
    </p:spTree>
    <p:extLst>
      <p:ext uri="{BB962C8B-B14F-4D97-AF65-F5344CB8AC3E}">
        <p14:creationId xmlns:p14="http://schemas.microsoft.com/office/powerpoint/2010/main" val="9334793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B40C3B-E28A-4854-8EDA-E7F8F6F6FFEF}" type="datetimeFigureOut">
              <a:rPr lang="zh-CN" altLang="en-US" smtClean="0"/>
              <a:t>2023/4/29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17105BD-6D6F-49DB-9DE4-D4A6452D7E5F}" type="slidenum">
              <a:rPr lang="zh-CN" altLang="en-US" smtClean="0"/>
              <a:t>‹#›</a:t>
            </a:fld>
            <a:endParaRPr lang="zh-CN" altLang="en-US"/>
          </a:p>
        </p:txBody>
      </p:sp>
    </p:spTree>
    <p:extLst>
      <p:ext uri="{BB962C8B-B14F-4D97-AF65-F5344CB8AC3E}">
        <p14:creationId xmlns:p14="http://schemas.microsoft.com/office/powerpoint/2010/main" val="4226651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bg>
      <p:bgPr>
        <a:solidFill>
          <a:schemeClr val="accent6"/>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C2501B-DEA6-190E-3633-E32F635B7CE1}"/>
              </a:ext>
            </a:extLst>
          </p:cNvPr>
          <p:cNvSpPr>
            <a:spLocks noGrp="1"/>
          </p:cNvSpPr>
          <p:nvPr>
            <p:ph type="title"/>
          </p:nvPr>
        </p:nvSpPr>
        <p:spPr>
          <a:xfrm>
            <a:off x="1484764" y="1986926"/>
            <a:ext cx="5257793" cy="2057441"/>
          </a:xfrm>
        </p:spPr>
        <p:txBody>
          <a:bodyPr>
            <a:noAutofit/>
          </a:bodyPr>
          <a:lstStyle/>
          <a:p>
            <a:r>
              <a:rPr lang="en-US" noProof="0"/>
              <a:t>Click to edit Master title style</a:t>
            </a:r>
            <a:endParaRPr lang="en-US" noProof="0" dirty="0"/>
          </a:p>
        </p:txBody>
      </p:sp>
      <p:cxnSp>
        <p:nvCxnSpPr>
          <p:cNvPr id="24" name="Straight Connector 2">
            <a:extLst>
              <a:ext uri="{FF2B5EF4-FFF2-40B4-BE49-F238E27FC236}">
                <a16:creationId xmlns:a16="http://schemas.microsoft.com/office/drawing/2014/main" id="{F1FCCFDB-D985-4322-AC87-F69214893708}"/>
              </a:ext>
            </a:extLst>
          </p:cNvPr>
          <p:cNvCxnSpPr/>
          <p:nvPr userDrawn="1"/>
        </p:nvCxnSpPr>
        <p:spPr>
          <a:xfrm>
            <a:off x="1509005" y="4172084"/>
            <a:ext cx="0" cy="760288"/>
          </a:xfrm>
          <a:prstGeom prst="line">
            <a:avLst/>
          </a:prstGeom>
          <a:noFill/>
          <a:ln w="19050" cap="flat" cmpd="sng" algn="ctr">
            <a:solidFill>
              <a:srgbClr val="D84400"/>
            </a:solidFill>
            <a:prstDash val="solid"/>
            <a:miter lim="800000"/>
          </a:ln>
          <a:effectLst/>
        </p:spPr>
      </p:cxnSp>
      <p:sp>
        <p:nvSpPr>
          <p:cNvPr id="27" name="Content placeholder 47" descr="Click icon to add picture">
            <a:extLst>
              <a:ext uri="{FF2B5EF4-FFF2-40B4-BE49-F238E27FC236}">
                <a16:creationId xmlns:a16="http://schemas.microsoft.com/office/drawing/2014/main" id="{EA8265B5-83C5-4AE9-88AB-3F2443B57F00}"/>
              </a:ext>
            </a:extLst>
          </p:cNvPr>
          <p:cNvSpPr>
            <a:spLocks noGrp="1"/>
          </p:cNvSpPr>
          <p:nvPr>
            <p:ph type="body" sz="quarter" idx="28" hasCustomPrompt="1"/>
          </p:nvPr>
        </p:nvSpPr>
        <p:spPr>
          <a:xfrm>
            <a:off x="1601366" y="4172084"/>
            <a:ext cx="1570612" cy="760288"/>
          </a:xfrm>
          <a:prstGeom prst="rect">
            <a:avLst/>
          </a:prstGeom>
        </p:spPr>
        <p:txBody>
          <a:bodyPr>
            <a:noAutofit/>
          </a:bodyPr>
          <a:lstStyle>
            <a:lvl1pPr marL="0" indent="0">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noProof="0"/>
              <a:t>Click to edit Master title style </a:t>
            </a:r>
          </a:p>
        </p:txBody>
      </p:sp>
      <p:sp>
        <p:nvSpPr>
          <p:cNvPr id="47" name="Content placeholder 47">
            <a:extLst>
              <a:ext uri="{FF2B5EF4-FFF2-40B4-BE49-F238E27FC236}">
                <a16:creationId xmlns:a16="http://schemas.microsoft.com/office/drawing/2014/main" id="{0FFAAB58-ABE4-41AC-B94E-432936CE0301}"/>
              </a:ext>
            </a:extLst>
          </p:cNvPr>
          <p:cNvSpPr>
            <a:spLocks noGrp="1"/>
          </p:cNvSpPr>
          <p:nvPr>
            <p:ph type="pic" sz="quarter" idx="47" hasCustomPrompt="1"/>
          </p:nvPr>
        </p:nvSpPr>
        <p:spPr>
          <a:xfrm>
            <a:off x="6742557" y="821836"/>
            <a:ext cx="4405503" cy="5066346"/>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a:solidFill>
                  <a:schemeClr val="bg1"/>
                </a:solidFill>
              </a:defRPr>
            </a:lvl1pPr>
          </a:lstStyle>
          <a:p>
            <a:r>
              <a:rPr lang="en-US" altLang="zh-CN" noProof="0" dirty="0"/>
              <a:t>Click icon to add picture≈≈</a:t>
            </a:r>
          </a:p>
        </p:txBody>
      </p:sp>
      <p:sp>
        <p:nvSpPr>
          <p:cNvPr id="9" name="Freeform: Shape 11">
            <a:extLst>
              <a:ext uri="{FF2B5EF4-FFF2-40B4-BE49-F238E27FC236}">
                <a16:creationId xmlns:a16="http://schemas.microsoft.com/office/drawing/2014/main" id="{9ECA281C-F2CB-AE9D-DCD6-F94D3FEE2E67}"/>
              </a:ext>
            </a:extLst>
          </p:cNvPr>
          <p:cNvSpPr/>
          <p:nvPr userDrawn="1"/>
        </p:nvSpPr>
        <p:spPr>
          <a:xfrm>
            <a:off x="7441324" y="5568778"/>
            <a:ext cx="829927" cy="949454"/>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Tree>
    <p:extLst>
      <p:ext uri="{BB962C8B-B14F-4D97-AF65-F5344CB8AC3E}">
        <p14:creationId xmlns:p14="http://schemas.microsoft.com/office/powerpoint/2010/main" val="3496649517"/>
      </p:ext>
    </p:extLst>
  </p:cSld>
  <p:clrMapOvr>
    <a:masterClrMapping/>
  </p:clrMapOvr>
  <p:extLst>
    <p:ext uri="{DCECCB84-F9BA-43D5-87BE-67443E8EF086}">
      <p15:sldGuideLst xmlns:p15="http://schemas.microsoft.com/office/powerpoint/2012/main">
        <p15:guide id="1" pos="528">
          <p15:clr>
            <a:srgbClr val="FBAE40"/>
          </p15:clr>
        </p15:guide>
        <p15:guide id="2" orient="horz" pos="52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with Icons">
    <p:spTree>
      <p:nvGrpSpPr>
        <p:cNvPr id="1" name=""/>
        <p:cNvGrpSpPr/>
        <p:nvPr/>
      </p:nvGrpSpPr>
      <p:grpSpPr>
        <a:xfrm>
          <a:off x="0" y="0"/>
          <a:ext cx="0" cy="0"/>
          <a:chOff x="0" y="0"/>
          <a:chExt cx="0" cy="0"/>
        </a:xfrm>
      </p:grpSpPr>
      <p:sp>
        <p:nvSpPr>
          <p:cNvPr id="4" name="Freeform: Shape 6">
            <a:extLst>
              <a:ext uri="{FF2B5EF4-FFF2-40B4-BE49-F238E27FC236}">
                <a16:creationId xmlns:a16="http://schemas.microsoft.com/office/drawing/2014/main" id="{A533F602-EEC9-45F6-8223-8C8F4914919D}"/>
              </a:ext>
            </a:extLst>
          </p:cNvPr>
          <p:cNvSpPr/>
          <p:nvPr userDrawn="1"/>
        </p:nvSpPr>
        <p:spPr>
          <a:xfrm>
            <a:off x="2121636" y="2070606"/>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7">
            <a:extLst>
              <a:ext uri="{FF2B5EF4-FFF2-40B4-BE49-F238E27FC236}">
                <a16:creationId xmlns:a16="http://schemas.microsoft.com/office/drawing/2014/main" id="{08F73F8C-5CF8-4470-AE2B-8E6D7952FF3E}"/>
              </a:ext>
            </a:extLst>
          </p:cNvPr>
          <p:cNvSpPr/>
          <p:nvPr userDrawn="1"/>
        </p:nvSpPr>
        <p:spPr>
          <a:xfrm>
            <a:off x="4174867" y="207344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Freeform: Shape 8">
            <a:extLst>
              <a:ext uri="{FF2B5EF4-FFF2-40B4-BE49-F238E27FC236}">
                <a16:creationId xmlns:a16="http://schemas.microsoft.com/office/drawing/2014/main" id="{1299AD72-44AB-4D37-ABBB-9E295508DDB5}"/>
              </a:ext>
            </a:extLst>
          </p:cNvPr>
          <p:cNvSpPr/>
          <p:nvPr userDrawn="1"/>
        </p:nvSpPr>
        <p:spPr>
          <a:xfrm>
            <a:off x="6308379" y="206452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7" name="Freeform: Shape 9">
            <a:extLst>
              <a:ext uri="{FF2B5EF4-FFF2-40B4-BE49-F238E27FC236}">
                <a16:creationId xmlns:a16="http://schemas.microsoft.com/office/drawing/2014/main" id="{834981F1-A16D-4CA2-8001-0D2A65539268}"/>
              </a:ext>
            </a:extLst>
          </p:cNvPr>
          <p:cNvSpPr/>
          <p:nvPr userDrawn="1"/>
        </p:nvSpPr>
        <p:spPr>
          <a:xfrm>
            <a:off x="8407152" y="2068980"/>
            <a:ext cx="1583013" cy="184155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31" name="Content placeholder 47" descr="Click icon to add picture">
            <a:extLst>
              <a:ext uri="{FF2B5EF4-FFF2-40B4-BE49-F238E27FC236}">
                <a16:creationId xmlns:a16="http://schemas.microsoft.com/office/drawing/2014/main" id="{7AA46292-B7E4-4DB5-85D0-C4F19D66F86C}"/>
              </a:ext>
            </a:extLst>
          </p:cNvPr>
          <p:cNvSpPr>
            <a:spLocks noGrp="1"/>
          </p:cNvSpPr>
          <p:nvPr>
            <p:ph type="body" sz="quarter" idx="27" hasCustomPrompt="1"/>
          </p:nvPr>
        </p:nvSpPr>
        <p:spPr>
          <a:xfrm>
            <a:off x="821770"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2" name="Content placeholder 47">
            <a:extLst>
              <a:ext uri="{FF2B5EF4-FFF2-40B4-BE49-F238E27FC236}">
                <a16:creationId xmlns:a16="http://schemas.microsoft.com/office/drawing/2014/main" id="{382E7D57-1A1A-432F-AEA9-9730DEE1572B}"/>
              </a:ext>
            </a:extLst>
          </p:cNvPr>
          <p:cNvSpPr>
            <a:spLocks noGrp="1"/>
          </p:cNvSpPr>
          <p:nvPr>
            <p:ph type="body" sz="quarter" idx="28" hasCustomPrompt="1"/>
          </p:nvPr>
        </p:nvSpPr>
        <p:spPr>
          <a:xfrm>
            <a:off x="912627"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3" name="Content placeholder 47" descr="Click icon to add picture">
            <a:extLst>
              <a:ext uri="{FF2B5EF4-FFF2-40B4-BE49-F238E27FC236}">
                <a16:creationId xmlns:a16="http://schemas.microsoft.com/office/drawing/2014/main" id="{E51F0384-440E-45B9-91E7-78CA13DE0B98}"/>
              </a:ext>
            </a:extLst>
          </p:cNvPr>
          <p:cNvSpPr>
            <a:spLocks noGrp="1"/>
          </p:cNvSpPr>
          <p:nvPr>
            <p:ph type="body" sz="quarter" idx="49" hasCustomPrompt="1"/>
          </p:nvPr>
        </p:nvSpPr>
        <p:spPr>
          <a:xfrm>
            <a:off x="2888314"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a:extLst>
              <a:ext uri="{FF2B5EF4-FFF2-40B4-BE49-F238E27FC236}">
                <a16:creationId xmlns:a16="http://schemas.microsoft.com/office/drawing/2014/main" id="{35EAE525-3692-40E8-894E-B19171FF64F6}"/>
              </a:ext>
            </a:extLst>
          </p:cNvPr>
          <p:cNvSpPr>
            <a:spLocks noGrp="1"/>
          </p:cNvSpPr>
          <p:nvPr>
            <p:ph type="body" sz="quarter" idx="50" hasCustomPrompt="1"/>
          </p:nvPr>
        </p:nvSpPr>
        <p:spPr>
          <a:xfrm>
            <a:off x="2979171"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5" name="Content placeholder 47" descr="Click icon to add picture">
            <a:extLst>
              <a:ext uri="{FF2B5EF4-FFF2-40B4-BE49-F238E27FC236}">
                <a16:creationId xmlns:a16="http://schemas.microsoft.com/office/drawing/2014/main" id="{847DC539-F391-4470-96EB-486AB02DADBB}"/>
              </a:ext>
            </a:extLst>
          </p:cNvPr>
          <p:cNvSpPr>
            <a:spLocks noGrp="1"/>
          </p:cNvSpPr>
          <p:nvPr>
            <p:ph type="body" sz="quarter" idx="51" hasCustomPrompt="1"/>
          </p:nvPr>
        </p:nvSpPr>
        <p:spPr>
          <a:xfrm>
            <a:off x="5073898"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6" name="Content placeholder 47">
            <a:extLst>
              <a:ext uri="{FF2B5EF4-FFF2-40B4-BE49-F238E27FC236}">
                <a16:creationId xmlns:a16="http://schemas.microsoft.com/office/drawing/2014/main" id="{50988645-D146-4AFE-B87D-279279577176}"/>
              </a:ext>
            </a:extLst>
          </p:cNvPr>
          <p:cNvSpPr>
            <a:spLocks noGrp="1"/>
          </p:cNvSpPr>
          <p:nvPr>
            <p:ph type="body" sz="quarter" idx="52" hasCustomPrompt="1"/>
          </p:nvPr>
        </p:nvSpPr>
        <p:spPr>
          <a:xfrm>
            <a:off x="5164755"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7" name="Content placeholder 47" descr="Click icon to add picture">
            <a:extLst>
              <a:ext uri="{FF2B5EF4-FFF2-40B4-BE49-F238E27FC236}">
                <a16:creationId xmlns:a16="http://schemas.microsoft.com/office/drawing/2014/main" id="{6712E8AC-14E0-42CC-8037-7C1D0E044B61}"/>
              </a:ext>
            </a:extLst>
          </p:cNvPr>
          <p:cNvSpPr>
            <a:spLocks noGrp="1"/>
          </p:cNvSpPr>
          <p:nvPr>
            <p:ph type="body" sz="quarter" idx="53" hasCustomPrompt="1"/>
          </p:nvPr>
        </p:nvSpPr>
        <p:spPr>
          <a:xfrm>
            <a:off x="7259482"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8" name="Content placeholder 47">
            <a:extLst>
              <a:ext uri="{FF2B5EF4-FFF2-40B4-BE49-F238E27FC236}">
                <a16:creationId xmlns:a16="http://schemas.microsoft.com/office/drawing/2014/main" id="{C68DF822-6F14-4839-BD33-6874C8136EE0}"/>
              </a:ext>
            </a:extLst>
          </p:cNvPr>
          <p:cNvSpPr>
            <a:spLocks noGrp="1"/>
          </p:cNvSpPr>
          <p:nvPr>
            <p:ph type="body" sz="quarter" idx="54" hasCustomPrompt="1"/>
          </p:nvPr>
        </p:nvSpPr>
        <p:spPr>
          <a:xfrm>
            <a:off x="7350339"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39" name="Content placeholder 47" descr="Click icon to add picture">
            <a:extLst>
              <a:ext uri="{FF2B5EF4-FFF2-40B4-BE49-F238E27FC236}">
                <a16:creationId xmlns:a16="http://schemas.microsoft.com/office/drawing/2014/main" id="{2D1F75C7-DA21-4400-B066-F38190B4F520}"/>
              </a:ext>
            </a:extLst>
          </p:cNvPr>
          <p:cNvSpPr>
            <a:spLocks noGrp="1"/>
          </p:cNvSpPr>
          <p:nvPr>
            <p:ph type="body" sz="quarter" idx="55" hasCustomPrompt="1"/>
          </p:nvPr>
        </p:nvSpPr>
        <p:spPr>
          <a:xfrm>
            <a:off x="9445066" y="4416565"/>
            <a:ext cx="1877575" cy="506399"/>
          </a:xfrm>
          <a:prstGeom prst="rect">
            <a:avLst/>
          </a:prstGeom>
        </p:spPr>
        <p:txBody>
          <a:bodyPr>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F7CF6BF0-A40D-4F18-B9DF-D9C4106065D2}"/>
              </a:ext>
            </a:extLst>
          </p:cNvPr>
          <p:cNvSpPr>
            <a:spLocks noGrp="1"/>
          </p:cNvSpPr>
          <p:nvPr>
            <p:ph type="body" sz="quarter" idx="56" hasCustomPrompt="1"/>
          </p:nvPr>
        </p:nvSpPr>
        <p:spPr>
          <a:xfrm>
            <a:off x="9535923" y="5007731"/>
            <a:ext cx="1691687" cy="811178"/>
          </a:xfrm>
          <a:prstGeom prst="rect">
            <a:avLst/>
          </a:prstGeom>
        </p:spPr>
        <p:txBody>
          <a:bodyPr>
            <a:noAutofit/>
          </a:bodyPr>
          <a:lstStyle>
            <a:lvl1pPr marL="0" indent="0" algn="ctr">
              <a:lnSpc>
                <a:spcPct val="100000"/>
              </a:lnSpc>
              <a:spcBef>
                <a:spcPts val="0"/>
              </a:spcBef>
              <a:buNone/>
              <a:defRPr lang="en-US" altLang="zh-CN" sz="1400" b="0" i="0" kern="1200" dirty="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41" name="Content placeholder 47">
            <a:extLst>
              <a:ext uri="{FF2B5EF4-FFF2-40B4-BE49-F238E27FC236}">
                <a16:creationId xmlns:a16="http://schemas.microsoft.com/office/drawing/2014/main" id="{95C6B2A2-937E-4C7D-92E3-8A105DD43A98}"/>
              </a:ext>
            </a:extLst>
          </p:cNvPr>
          <p:cNvSpPr>
            <a:spLocks noGrp="1"/>
          </p:cNvSpPr>
          <p:nvPr>
            <p:ph type="pic" sz="quarter" idx="57"/>
          </p:nvPr>
        </p:nvSpPr>
        <p:spPr>
          <a:xfrm>
            <a:off x="983282"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2" name="Content placeholder 47">
            <a:extLst>
              <a:ext uri="{FF2B5EF4-FFF2-40B4-BE49-F238E27FC236}">
                <a16:creationId xmlns:a16="http://schemas.microsoft.com/office/drawing/2014/main" id="{A9ECEF10-95EB-4F03-B3B1-8FC0E421618E}"/>
              </a:ext>
            </a:extLst>
          </p:cNvPr>
          <p:cNvSpPr>
            <a:spLocks noGrp="1"/>
          </p:cNvSpPr>
          <p:nvPr>
            <p:ph type="pic" sz="quarter" idx="58"/>
          </p:nvPr>
        </p:nvSpPr>
        <p:spPr>
          <a:xfrm>
            <a:off x="310934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3" name="Content placeholder 47">
            <a:extLst>
              <a:ext uri="{FF2B5EF4-FFF2-40B4-BE49-F238E27FC236}">
                <a16:creationId xmlns:a16="http://schemas.microsoft.com/office/drawing/2014/main" id="{12D92FE1-9874-49B8-8FDC-F903A4843015}"/>
              </a:ext>
            </a:extLst>
          </p:cNvPr>
          <p:cNvSpPr>
            <a:spLocks noGrp="1"/>
          </p:cNvSpPr>
          <p:nvPr>
            <p:ph type="pic" sz="quarter" idx="59"/>
          </p:nvPr>
        </p:nvSpPr>
        <p:spPr>
          <a:xfrm>
            <a:off x="5235410"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4" name="Content placeholder 47">
            <a:extLst>
              <a:ext uri="{FF2B5EF4-FFF2-40B4-BE49-F238E27FC236}">
                <a16:creationId xmlns:a16="http://schemas.microsoft.com/office/drawing/2014/main" id="{12070F52-AB91-476E-9FE0-5403568A11DD}"/>
              </a:ext>
            </a:extLst>
          </p:cNvPr>
          <p:cNvSpPr>
            <a:spLocks noGrp="1"/>
          </p:cNvSpPr>
          <p:nvPr>
            <p:ph type="pic" sz="quarter" idx="60"/>
          </p:nvPr>
        </p:nvSpPr>
        <p:spPr>
          <a:xfrm>
            <a:off x="7361474"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45" name="Content placeholder 47">
            <a:extLst>
              <a:ext uri="{FF2B5EF4-FFF2-40B4-BE49-F238E27FC236}">
                <a16:creationId xmlns:a16="http://schemas.microsoft.com/office/drawing/2014/main" id="{13AE459B-26D7-43FC-BE0B-EF7B119D7D40}"/>
              </a:ext>
            </a:extLst>
          </p:cNvPr>
          <p:cNvSpPr>
            <a:spLocks noGrp="1"/>
          </p:cNvSpPr>
          <p:nvPr>
            <p:ph type="pic" sz="quarter" idx="61"/>
          </p:nvPr>
        </p:nvSpPr>
        <p:spPr>
          <a:xfrm>
            <a:off x="9487536" y="2073439"/>
            <a:ext cx="1621032" cy="1841551"/>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25" name="Title Placeholder 4">
            <a:extLst>
              <a:ext uri="{FF2B5EF4-FFF2-40B4-BE49-F238E27FC236}">
                <a16:creationId xmlns:a16="http://schemas.microsoft.com/office/drawing/2014/main" id="{C8ECEE37-7B17-4FD7-2612-FBD357E104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F7F2CD23-FF0B-8184-9F40-957043412F1C}"/>
              </a:ext>
            </a:extLst>
          </p:cNvPr>
          <p:cNvSpPr>
            <a:spLocks noGrp="1"/>
          </p:cNvSpPr>
          <p:nvPr>
            <p:ph type="ftr" sz="quarter" idx="62"/>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876D293-58F2-B8E9-6576-2676F210D7CF}"/>
              </a:ext>
            </a:extLst>
          </p:cNvPr>
          <p:cNvSpPr>
            <a:spLocks noGrp="1"/>
          </p:cNvSpPr>
          <p:nvPr>
            <p:ph type="sldNum" sz="quarter" idx="6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69331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32" name="Content placeholder 47">
            <a:extLst>
              <a:ext uri="{FF2B5EF4-FFF2-40B4-BE49-F238E27FC236}">
                <a16:creationId xmlns:a16="http://schemas.microsoft.com/office/drawing/2014/main" id="{67FF6BA4-2B1B-4B51-9FE3-A67E3DCC3184}"/>
              </a:ext>
            </a:extLst>
          </p:cNvPr>
          <p:cNvSpPr>
            <a:spLocks noGrp="1"/>
          </p:cNvSpPr>
          <p:nvPr>
            <p:ph type="body" sz="quarter" idx="32" hasCustomPrompt="1"/>
          </p:nvPr>
        </p:nvSpPr>
        <p:spPr>
          <a:xfrm>
            <a:off x="838200"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0" name="Content placeholder 47">
            <a:extLst>
              <a:ext uri="{FF2B5EF4-FFF2-40B4-BE49-F238E27FC236}">
                <a16:creationId xmlns:a16="http://schemas.microsoft.com/office/drawing/2014/main" id="{88E2377A-ED6B-4D69-A9DC-647CB22A5204}"/>
              </a:ext>
            </a:extLst>
          </p:cNvPr>
          <p:cNvSpPr>
            <a:spLocks noGrp="1"/>
          </p:cNvSpPr>
          <p:nvPr>
            <p:ph type="body" sz="quarter" idx="50" hasCustomPrompt="1"/>
          </p:nvPr>
        </p:nvSpPr>
        <p:spPr>
          <a:xfrm>
            <a:off x="3000303" y="2929823"/>
            <a:ext cx="1867186" cy="2471878"/>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1" name="Content placeholder 47">
            <a:extLst>
              <a:ext uri="{FF2B5EF4-FFF2-40B4-BE49-F238E27FC236}">
                <a16:creationId xmlns:a16="http://schemas.microsoft.com/office/drawing/2014/main" id="{ECC27D7D-FA65-E93F-3C7E-AADBF7E0CC2C}"/>
              </a:ext>
            </a:extLst>
          </p:cNvPr>
          <p:cNvSpPr>
            <a:spLocks noGrp="1"/>
          </p:cNvSpPr>
          <p:nvPr>
            <p:ph type="body" sz="quarter" idx="51" hasCustomPrompt="1"/>
          </p:nvPr>
        </p:nvSpPr>
        <p:spPr>
          <a:xfrm>
            <a:off x="5164216"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3" name="Content placeholder 47">
            <a:extLst>
              <a:ext uri="{FF2B5EF4-FFF2-40B4-BE49-F238E27FC236}">
                <a16:creationId xmlns:a16="http://schemas.microsoft.com/office/drawing/2014/main" id="{DF5280E4-E86B-9E17-04A1-072A8148C3BD}"/>
              </a:ext>
            </a:extLst>
          </p:cNvPr>
          <p:cNvSpPr>
            <a:spLocks noGrp="1"/>
          </p:cNvSpPr>
          <p:nvPr>
            <p:ph type="body" sz="quarter" idx="52" hasCustomPrompt="1"/>
          </p:nvPr>
        </p:nvSpPr>
        <p:spPr>
          <a:xfrm>
            <a:off x="7326319"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Content placeholder 47">
            <a:extLst>
              <a:ext uri="{FF2B5EF4-FFF2-40B4-BE49-F238E27FC236}">
                <a16:creationId xmlns:a16="http://schemas.microsoft.com/office/drawing/2014/main" id="{42F4F0D3-AF64-7F92-FF1C-F5D1DC62A388}"/>
              </a:ext>
            </a:extLst>
          </p:cNvPr>
          <p:cNvSpPr>
            <a:spLocks noGrp="1"/>
          </p:cNvSpPr>
          <p:nvPr>
            <p:ph type="body" sz="quarter" idx="53" hasCustomPrompt="1"/>
          </p:nvPr>
        </p:nvSpPr>
        <p:spPr>
          <a:xfrm>
            <a:off x="9488424" y="2929823"/>
            <a:ext cx="1865376" cy="2464293"/>
          </a:xfrm>
          <a:prstGeom prst="rect">
            <a:avLst/>
          </a:prstGeom>
          <a:ln w="19050">
            <a:solidFill>
              <a:schemeClr val="bg1"/>
            </a:solidFill>
          </a:ln>
        </p:spPr>
        <p:txBody>
          <a:bodyPr tIns="219456">
            <a:noAutofit/>
          </a:bodyPr>
          <a:lstStyle>
            <a:lvl1pPr marL="0" indent="0" algn="ctr">
              <a:lnSpc>
                <a:spcPct val="100000"/>
              </a:lnSpc>
              <a:spcBef>
                <a:spcPts val="0"/>
              </a:spcBef>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Content placeholder 47">
            <a:extLst>
              <a:ext uri="{FF2B5EF4-FFF2-40B4-BE49-F238E27FC236}">
                <a16:creationId xmlns:a16="http://schemas.microsoft.com/office/drawing/2014/main" id="{43D089D6-48B5-43AB-A887-EEF910BA9161}"/>
              </a:ext>
            </a:extLst>
          </p:cNvPr>
          <p:cNvSpPr>
            <a:spLocks noGrp="1"/>
          </p:cNvSpPr>
          <p:nvPr>
            <p:ph type="body" sz="quarter" idx="27" hasCustomPrompt="1"/>
          </p:nvPr>
        </p:nvSpPr>
        <p:spPr>
          <a:xfrm>
            <a:off x="838200"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4" name="Title Placeholder 4">
            <a:extLst>
              <a:ext uri="{FF2B5EF4-FFF2-40B4-BE49-F238E27FC236}">
                <a16:creationId xmlns:a16="http://schemas.microsoft.com/office/drawing/2014/main" id="{69ABDED2-7EB3-3ABE-90D0-E6C00F806D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25" name="Content placeholder 47">
            <a:extLst>
              <a:ext uri="{FF2B5EF4-FFF2-40B4-BE49-F238E27FC236}">
                <a16:creationId xmlns:a16="http://schemas.microsoft.com/office/drawing/2014/main" id="{476A31DC-7395-007C-8BA1-C38E5B289CF5}"/>
              </a:ext>
            </a:extLst>
          </p:cNvPr>
          <p:cNvSpPr>
            <a:spLocks noGrp="1"/>
          </p:cNvSpPr>
          <p:nvPr>
            <p:ph type="body" sz="quarter" idx="46" hasCustomPrompt="1"/>
          </p:nvPr>
        </p:nvSpPr>
        <p:spPr>
          <a:xfrm>
            <a:off x="3000756"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6" name="Content placeholder 47">
            <a:extLst>
              <a:ext uri="{FF2B5EF4-FFF2-40B4-BE49-F238E27FC236}">
                <a16:creationId xmlns:a16="http://schemas.microsoft.com/office/drawing/2014/main" id="{35CE0786-D87B-DD89-C418-C53C1B7E610B}"/>
              </a:ext>
            </a:extLst>
          </p:cNvPr>
          <p:cNvSpPr>
            <a:spLocks noGrp="1"/>
          </p:cNvSpPr>
          <p:nvPr>
            <p:ph type="body" sz="quarter" idx="47" hasCustomPrompt="1"/>
          </p:nvPr>
        </p:nvSpPr>
        <p:spPr>
          <a:xfrm>
            <a:off x="5163312"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8" name="Content placeholder 47">
            <a:extLst>
              <a:ext uri="{FF2B5EF4-FFF2-40B4-BE49-F238E27FC236}">
                <a16:creationId xmlns:a16="http://schemas.microsoft.com/office/drawing/2014/main" id="{7C7F2E6C-1DCD-3C6A-4830-5BF230A3AAB2}"/>
              </a:ext>
            </a:extLst>
          </p:cNvPr>
          <p:cNvSpPr>
            <a:spLocks noGrp="1"/>
          </p:cNvSpPr>
          <p:nvPr>
            <p:ph type="body" sz="quarter" idx="48" hasCustomPrompt="1"/>
          </p:nvPr>
        </p:nvSpPr>
        <p:spPr>
          <a:xfrm>
            <a:off x="7325868"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29" name="Content placeholder 47">
            <a:extLst>
              <a:ext uri="{FF2B5EF4-FFF2-40B4-BE49-F238E27FC236}">
                <a16:creationId xmlns:a16="http://schemas.microsoft.com/office/drawing/2014/main" id="{56A87F6E-D6C5-8903-BC20-313810046034}"/>
              </a:ext>
            </a:extLst>
          </p:cNvPr>
          <p:cNvSpPr>
            <a:spLocks noGrp="1"/>
          </p:cNvSpPr>
          <p:nvPr>
            <p:ph type="body" sz="quarter" idx="49" hasCustomPrompt="1"/>
          </p:nvPr>
        </p:nvSpPr>
        <p:spPr>
          <a:xfrm>
            <a:off x="9488424" y="2067143"/>
            <a:ext cx="1865376" cy="866219"/>
          </a:xfrm>
          <a:prstGeom prst="rect">
            <a:avLst/>
          </a:prstGeom>
          <a:ln w="19050">
            <a:solidFill>
              <a:schemeClr val="bg1"/>
            </a:solidFill>
          </a:ln>
        </p:spPr>
        <p:txBody>
          <a:bodyPr anchor="ctr">
            <a:noAutofit/>
          </a:bodyPr>
          <a:lstStyle>
            <a:lvl1pPr marL="0" indent="0" algn="ctr">
              <a:lnSpc>
                <a:spcPct val="100000"/>
              </a:lnSpc>
              <a:buFontTx/>
              <a:buNone/>
              <a:defRPr sz="1800" b="1" i="0">
                <a:solidFill>
                  <a:schemeClr val="bg1"/>
                </a:solidFill>
                <a:latin typeface="+mn-lt"/>
              </a:defRPr>
            </a:lvl1pPr>
          </a:lstStyle>
          <a:p>
            <a:pPr lvl="0"/>
            <a:r>
              <a:rPr lang="en-US" altLang="zh-CN" dirty="0"/>
              <a:t>Click to edit Master title style</a:t>
            </a:r>
            <a:endParaRPr lang="zh-CN" altLang="en-US" dirty="0"/>
          </a:p>
        </p:txBody>
      </p:sp>
      <p:sp>
        <p:nvSpPr>
          <p:cNvPr id="11" name="Footer Placeholder 10">
            <a:extLst>
              <a:ext uri="{FF2B5EF4-FFF2-40B4-BE49-F238E27FC236}">
                <a16:creationId xmlns:a16="http://schemas.microsoft.com/office/drawing/2014/main" id="{7218367E-FDD8-A1F8-8E0F-A365771B85F7}"/>
              </a:ext>
            </a:extLst>
          </p:cNvPr>
          <p:cNvSpPr>
            <a:spLocks noGrp="1"/>
          </p:cNvSpPr>
          <p:nvPr>
            <p:ph type="ftr" sz="quarter" idx="54"/>
          </p:nvPr>
        </p:nvSpPr>
        <p:spPr/>
        <p:txBody>
          <a:bodyPr>
            <a:noAutofit/>
          </a:bodyPr>
          <a:lstStyle/>
          <a:p>
            <a:r>
              <a:rPr lang="en-US" noProof="0" dirty="0"/>
              <a:t>Presentation Title</a:t>
            </a:r>
          </a:p>
        </p:txBody>
      </p:sp>
      <p:sp>
        <p:nvSpPr>
          <p:cNvPr id="12" name="Slide Number Placeholder 11">
            <a:extLst>
              <a:ext uri="{FF2B5EF4-FFF2-40B4-BE49-F238E27FC236}">
                <a16:creationId xmlns:a16="http://schemas.microsoft.com/office/drawing/2014/main" id="{77ECE300-0AB8-85A0-D4D3-B948DDA7B00F}"/>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498592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66" name="Freeform: Shape 25">
            <a:extLst>
              <a:ext uri="{FF2B5EF4-FFF2-40B4-BE49-F238E27FC236}">
                <a16:creationId xmlns:a16="http://schemas.microsoft.com/office/drawing/2014/main" id="{D61EE2E4-C5DD-4944-B70C-8F0A3F741A59}"/>
              </a:ext>
            </a:extLst>
          </p:cNvPr>
          <p:cNvSpPr/>
          <p:nvPr userDrawn="1"/>
        </p:nvSpPr>
        <p:spPr>
          <a:xfrm>
            <a:off x="1295508" y="3039919"/>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7" name="Freeform: Shape 26">
            <a:extLst>
              <a:ext uri="{FF2B5EF4-FFF2-40B4-BE49-F238E27FC236}">
                <a16:creationId xmlns:a16="http://schemas.microsoft.com/office/drawing/2014/main" id="{91FA36A8-94E8-4069-B957-F7145D77BD5F}"/>
              </a:ext>
            </a:extLst>
          </p:cNvPr>
          <p:cNvSpPr/>
          <p:nvPr userDrawn="1"/>
        </p:nvSpPr>
        <p:spPr>
          <a:xfrm>
            <a:off x="3670763"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8" name="Freeform: Shape 27">
            <a:extLst>
              <a:ext uri="{FF2B5EF4-FFF2-40B4-BE49-F238E27FC236}">
                <a16:creationId xmlns:a16="http://schemas.microsoft.com/office/drawing/2014/main" id="{7D38D67C-B6B8-4EB2-BC07-4A8128F44D16}"/>
              </a:ext>
            </a:extLst>
          </p:cNvPr>
          <p:cNvSpPr/>
          <p:nvPr userDrawn="1"/>
        </p:nvSpPr>
        <p:spPr>
          <a:xfrm>
            <a:off x="4865676" y="3722308"/>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69" name="Freeform: Shape 28">
            <a:extLst>
              <a:ext uri="{FF2B5EF4-FFF2-40B4-BE49-F238E27FC236}">
                <a16:creationId xmlns:a16="http://schemas.microsoft.com/office/drawing/2014/main" id="{6B2E4C8C-D96E-4A66-A3D2-3580DACCF801}"/>
              </a:ext>
            </a:extLst>
          </p:cNvPr>
          <p:cNvSpPr/>
          <p:nvPr userDrawn="1"/>
        </p:nvSpPr>
        <p:spPr>
          <a:xfrm>
            <a:off x="7245668" y="3725411"/>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0" name="Freeform: Shape 29">
            <a:extLst>
              <a:ext uri="{FF2B5EF4-FFF2-40B4-BE49-F238E27FC236}">
                <a16:creationId xmlns:a16="http://schemas.microsoft.com/office/drawing/2014/main" id="{74E0B8B0-45C7-4733-BBDC-B82F9307E431}"/>
              </a:ext>
            </a:extLst>
          </p:cNvPr>
          <p:cNvSpPr/>
          <p:nvPr userDrawn="1"/>
        </p:nvSpPr>
        <p:spPr>
          <a:xfrm>
            <a:off x="8440729" y="1677046"/>
            <a:ext cx="2375255" cy="273493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cap="flat" cmpd="sng" algn="ctr">
            <a:solidFill>
              <a:sysClr val="window" lastClr="FFFFFF"/>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1" name="Freeform: Shape 30">
            <a:extLst>
              <a:ext uri="{FF2B5EF4-FFF2-40B4-BE49-F238E27FC236}">
                <a16:creationId xmlns:a16="http://schemas.microsoft.com/office/drawing/2014/main" id="{F0BBECC2-631C-4C53-A9E8-6C87D48A3B01}"/>
              </a:ext>
            </a:extLst>
          </p:cNvPr>
          <p:cNvSpPr/>
          <p:nvPr userDrawn="1"/>
        </p:nvSpPr>
        <p:spPr>
          <a:xfrm>
            <a:off x="1274779" y="1667026"/>
            <a:ext cx="7152768" cy="2736950"/>
          </a:xfrm>
          <a:custGeom>
            <a:avLst/>
            <a:gdLst>
              <a:gd name="connsiteX0" fmla="*/ 0 w 5958191"/>
              <a:gd name="connsiteY0" fmla="*/ 2052536 h 2733472"/>
              <a:gd name="connsiteX1" fmla="*/ 1186774 w 5958191"/>
              <a:gd name="connsiteY1" fmla="*/ 1361872 h 2733472"/>
              <a:gd name="connsiteX2" fmla="*/ 2368685 w 5958191"/>
              <a:gd name="connsiteY2" fmla="*/ 2057400 h 2733472"/>
              <a:gd name="connsiteX3" fmla="*/ 2378413 w 5958191"/>
              <a:gd name="connsiteY3" fmla="*/ 690664 h 2733472"/>
              <a:gd name="connsiteX4" fmla="*/ 3570051 w 5958191"/>
              <a:gd name="connsiteY4" fmla="*/ 0 h 2733472"/>
              <a:gd name="connsiteX5" fmla="*/ 4761689 w 5958191"/>
              <a:gd name="connsiteY5" fmla="*/ 680936 h 2733472"/>
              <a:gd name="connsiteX6" fmla="*/ 4756825 w 5958191"/>
              <a:gd name="connsiteY6" fmla="*/ 2052536 h 2733472"/>
              <a:gd name="connsiteX7" fmla="*/ 5958191 w 5958191"/>
              <a:gd name="connsiteY7" fmla="*/ 2733472 h 2733472"/>
              <a:gd name="connsiteX8" fmla="*/ 5958191 w 5958191"/>
              <a:gd name="connsiteY8" fmla="*/ 2733472 h 2733472"/>
              <a:gd name="connsiteX0" fmla="*/ 0 w 7159557"/>
              <a:gd name="connsiteY0" fmla="*/ 2052536 h 2733472"/>
              <a:gd name="connsiteX1" fmla="*/ 1186774 w 7159557"/>
              <a:gd name="connsiteY1" fmla="*/ 1361872 h 2733472"/>
              <a:gd name="connsiteX2" fmla="*/ 2368685 w 7159557"/>
              <a:gd name="connsiteY2" fmla="*/ 2057400 h 2733472"/>
              <a:gd name="connsiteX3" fmla="*/ 2378413 w 7159557"/>
              <a:gd name="connsiteY3" fmla="*/ 690664 h 2733472"/>
              <a:gd name="connsiteX4" fmla="*/ 3570051 w 7159557"/>
              <a:gd name="connsiteY4" fmla="*/ 0 h 2733472"/>
              <a:gd name="connsiteX5" fmla="*/ 4761689 w 7159557"/>
              <a:gd name="connsiteY5" fmla="*/ 680936 h 2733472"/>
              <a:gd name="connsiteX6" fmla="*/ 4756825 w 7159557"/>
              <a:gd name="connsiteY6" fmla="*/ 2052536 h 2733472"/>
              <a:gd name="connsiteX7" fmla="*/ 5958191 w 7159557"/>
              <a:gd name="connsiteY7" fmla="*/ 2733472 h 2733472"/>
              <a:gd name="connsiteX8" fmla="*/ 7159557 w 7159557"/>
              <a:gd name="connsiteY8" fmla="*/ 2067128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62264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7400 h 2733472"/>
              <a:gd name="connsiteX0" fmla="*/ 0 w 7164420"/>
              <a:gd name="connsiteY0" fmla="*/ 2052536 h 2733472"/>
              <a:gd name="connsiteX1" fmla="*/ 1186774 w 7164420"/>
              <a:gd name="connsiteY1" fmla="*/ 1361872 h 2733472"/>
              <a:gd name="connsiteX2" fmla="*/ 2368685 w 7164420"/>
              <a:gd name="connsiteY2" fmla="*/ 2057400 h 2733472"/>
              <a:gd name="connsiteX3" fmla="*/ 2378413 w 7164420"/>
              <a:gd name="connsiteY3" fmla="*/ 690664 h 2733472"/>
              <a:gd name="connsiteX4" fmla="*/ 3570051 w 7164420"/>
              <a:gd name="connsiteY4" fmla="*/ 0 h 2733472"/>
              <a:gd name="connsiteX5" fmla="*/ 4761689 w 7164420"/>
              <a:gd name="connsiteY5" fmla="*/ 680936 h 2733472"/>
              <a:gd name="connsiteX6" fmla="*/ 4756825 w 7164420"/>
              <a:gd name="connsiteY6" fmla="*/ 2052536 h 2733472"/>
              <a:gd name="connsiteX7" fmla="*/ 5958191 w 7164420"/>
              <a:gd name="connsiteY7" fmla="*/ 2733472 h 2733472"/>
              <a:gd name="connsiteX8" fmla="*/ 7164420 w 7164420"/>
              <a:gd name="connsiteY8" fmla="*/ 2052536 h 2733472"/>
              <a:gd name="connsiteX0" fmla="*/ 0 w 7159556"/>
              <a:gd name="connsiteY0" fmla="*/ 2052536 h 2733472"/>
              <a:gd name="connsiteX1" fmla="*/ 1186774 w 7159556"/>
              <a:gd name="connsiteY1" fmla="*/ 1361872 h 2733472"/>
              <a:gd name="connsiteX2" fmla="*/ 2368685 w 7159556"/>
              <a:gd name="connsiteY2" fmla="*/ 2057400 h 2733472"/>
              <a:gd name="connsiteX3" fmla="*/ 2378413 w 7159556"/>
              <a:gd name="connsiteY3" fmla="*/ 690664 h 2733472"/>
              <a:gd name="connsiteX4" fmla="*/ 3570051 w 7159556"/>
              <a:gd name="connsiteY4" fmla="*/ 0 h 2733472"/>
              <a:gd name="connsiteX5" fmla="*/ 4761689 w 7159556"/>
              <a:gd name="connsiteY5" fmla="*/ 680936 h 2733472"/>
              <a:gd name="connsiteX6" fmla="*/ 4756825 w 7159556"/>
              <a:gd name="connsiteY6" fmla="*/ 2052536 h 2733472"/>
              <a:gd name="connsiteX7" fmla="*/ 5958191 w 7159556"/>
              <a:gd name="connsiteY7" fmla="*/ 2733472 h 2733472"/>
              <a:gd name="connsiteX8" fmla="*/ 7159556 w 7159556"/>
              <a:gd name="connsiteY8" fmla="*/ 2052536 h 2733472"/>
              <a:gd name="connsiteX0" fmla="*/ 0 w 7145649"/>
              <a:gd name="connsiteY0" fmla="*/ 2049060 h 2733472"/>
              <a:gd name="connsiteX1" fmla="*/ 1172867 w 7145649"/>
              <a:gd name="connsiteY1" fmla="*/ 1361872 h 2733472"/>
              <a:gd name="connsiteX2" fmla="*/ 2354778 w 7145649"/>
              <a:gd name="connsiteY2" fmla="*/ 2057400 h 2733472"/>
              <a:gd name="connsiteX3" fmla="*/ 2364506 w 7145649"/>
              <a:gd name="connsiteY3" fmla="*/ 690664 h 2733472"/>
              <a:gd name="connsiteX4" fmla="*/ 3556144 w 7145649"/>
              <a:gd name="connsiteY4" fmla="*/ 0 h 2733472"/>
              <a:gd name="connsiteX5" fmla="*/ 4747782 w 7145649"/>
              <a:gd name="connsiteY5" fmla="*/ 680936 h 2733472"/>
              <a:gd name="connsiteX6" fmla="*/ 4742918 w 7145649"/>
              <a:gd name="connsiteY6" fmla="*/ 2052536 h 2733472"/>
              <a:gd name="connsiteX7" fmla="*/ 5944284 w 7145649"/>
              <a:gd name="connsiteY7" fmla="*/ 2733472 h 2733472"/>
              <a:gd name="connsiteX8" fmla="*/ 7145649 w 7145649"/>
              <a:gd name="connsiteY8" fmla="*/ 2052536 h 2733472"/>
              <a:gd name="connsiteX0" fmla="*/ 0 w 7156079"/>
              <a:gd name="connsiteY0" fmla="*/ 2035152 h 2733472"/>
              <a:gd name="connsiteX1" fmla="*/ 1183297 w 7156079"/>
              <a:gd name="connsiteY1" fmla="*/ 1361872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5208 w 7156079"/>
              <a:gd name="connsiteY2" fmla="*/ 205740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61731 w 7156079"/>
              <a:gd name="connsiteY2" fmla="*/ 2029586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82592 w 7156079"/>
              <a:gd name="connsiteY2" fmla="*/ 2033063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35152 h 2733472"/>
              <a:gd name="connsiteX1" fmla="*/ 1183297 w 7156079"/>
              <a:gd name="connsiteY1" fmla="*/ 1344488 h 2733472"/>
              <a:gd name="connsiteX2" fmla="*/ 2372162 w 7156079"/>
              <a:gd name="connsiteY2" fmla="*/ 2026110 h 2733472"/>
              <a:gd name="connsiteX3" fmla="*/ 2374936 w 7156079"/>
              <a:gd name="connsiteY3" fmla="*/ 690664 h 2733472"/>
              <a:gd name="connsiteX4" fmla="*/ 3566574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6 h 2761286"/>
              <a:gd name="connsiteX1" fmla="*/ 1183297 w 7156079"/>
              <a:gd name="connsiteY1" fmla="*/ 1372302 h 2761286"/>
              <a:gd name="connsiteX2" fmla="*/ 2372162 w 7156079"/>
              <a:gd name="connsiteY2" fmla="*/ 2053924 h 2761286"/>
              <a:gd name="connsiteX3" fmla="*/ 2374936 w 7156079"/>
              <a:gd name="connsiteY3" fmla="*/ 71847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62966 h 2761286"/>
              <a:gd name="connsiteX1" fmla="*/ 1183297 w 7156079"/>
              <a:gd name="connsiteY1" fmla="*/ 1372302 h 2761286"/>
              <a:gd name="connsiteX2" fmla="*/ 2372162 w 7156079"/>
              <a:gd name="connsiteY2" fmla="*/ 2053924 h 2761286"/>
              <a:gd name="connsiteX3" fmla="*/ 2371460 w 7156079"/>
              <a:gd name="connsiteY3" fmla="*/ 708048 h 2761286"/>
              <a:gd name="connsiteX4" fmla="*/ 3577004 w 7156079"/>
              <a:gd name="connsiteY4" fmla="*/ 0 h 2761286"/>
              <a:gd name="connsiteX5" fmla="*/ 4758212 w 7156079"/>
              <a:gd name="connsiteY5" fmla="*/ 708750 h 2761286"/>
              <a:gd name="connsiteX6" fmla="*/ 4753348 w 7156079"/>
              <a:gd name="connsiteY6" fmla="*/ 2080350 h 2761286"/>
              <a:gd name="connsiteX7" fmla="*/ 5954714 w 7156079"/>
              <a:gd name="connsiteY7" fmla="*/ 2761286 h 2761286"/>
              <a:gd name="connsiteX8" fmla="*/ 7156079 w 7156079"/>
              <a:gd name="connsiteY8" fmla="*/ 2080350 h 2761286"/>
              <a:gd name="connsiteX0" fmla="*/ 0 w 7156079"/>
              <a:gd name="connsiteY0" fmla="*/ 2035152 h 2733472"/>
              <a:gd name="connsiteX1" fmla="*/ 1183297 w 7156079"/>
              <a:gd name="connsiteY1" fmla="*/ 1344488 h 2733472"/>
              <a:gd name="connsiteX2" fmla="*/ 2372162 w 7156079"/>
              <a:gd name="connsiteY2" fmla="*/ 2026110 h 2733472"/>
              <a:gd name="connsiteX3" fmla="*/ 2371460 w 7156079"/>
              <a:gd name="connsiteY3" fmla="*/ 680234 h 2733472"/>
              <a:gd name="connsiteX4" fmla="*/ 3573527 w 7156079"/>
              <a:gd name="connsiteY4" fmla="*/ 0 h 2733472"/>
              <a:gd name="connsiteX5" fmla="*/ 4758212 w 7156079"/>
              <a:gd name="connsiteY5" fmla="*/ 680936 h 2733472"/>
              <a:gd name="connsiteX6" fmla="*/ 4753348 w 7156079"/>
              <a:gd name="connsiteY6" fmla="*/ 2052536 h 2733472"/>
              <a:gd name="connsiteX7" fmla="*/ 5954714 w 7156079"/>
              <a:gd name="connsiteY7" fmla="*/ 2733472 h 2733472"/>
              <a:gd name="connsiteX8" fmla="*/ 7156079 w 7156079"/>
              <a:gd name="connsiteY8" fmla="*/ 2052536 h 2733472"/>
              <a:gd name="connsiteX0" fmla="*/ 0 w 7156079"/>
              <a:gd name="connsiteY0" fmla="*/ 2062967 h 2761287"/>
              <a:gd name="connsiteX1" fmla="*/ 1183297 w 7156079"/>
              <a:gd name="connsiteY1" fmla="*/ 1372303 h 2761287"/>
              <a:gd name="connsiteX2" fmla="*/ 2372162 w 7156079"/>
              <a:gd name="connsiteY2" fmla="*/ 2053925 h 2761287"/>
              <a:gd name="connsiteX3" fmla="*/ 2371460 w 7156079"/>
              <a:gd name="connsiteY3" fmla="*/ 708049 h 2761287"/>
              <a:gd name="connsiteX4" fmla="*/ 3563096 w 7156079"/>
              <a:gd name="connsiteY4" fmla="*/ 0 h 2761287"/>
              <a:gd name="connsiteX5" fmla="*/ 4758212 w 7156079"/>
              <a:gd name="connsiteY5" fmla="*/ 708751 h 2761287"/>
              <a:gd name="connsiteX6" fmla="*/ 4753348 w 7156079"/>
              <a:gd name="connsiteY6" fmla="*/ 2080351 h 2761287"/>
              <a:gd name="connsiteX7" fmla="*/ 5954714 w 7156079"/>
              <a:gd name="connsiteY7" fmla="*/ 2761287 h 2761287"/>
              <a:gd name="connsiteX8" fmla="*/ 7156079 w 7156079"/>
              <a:gd name="connsiteY8" fmla="*/ 2080351 h 2761287"/>
              <a:gd name="connsiteX0" fmla="*/ 0 w 7156079"/>
              <a:gd name="connsiteY0" fmla="*/ 2045583 h 2743903"/>
              <a:gd name="connsiteX1" fmla="*/ 1183297 w 7156079"/>
              <a:gd name="connsiteY1" fmla="*/ 1354919 h 2743903"/>
              <a:gd name="connsiteX2" fmla="*/ 2372162 w 7156079"/>
              <a:gd name="connsiteY2" fmla="*/ 2036541 h 2743903"/>
              <a:gd name="connsiteX3" fmla="*/ 2371460 w 7156079"/>
              <a:gd name="connsiteY3" fmla="*/ 690665 h 2743903"/>
              <a:gd name="connsiteX4" fmla="*/ 3563096 w 7156079"/>
              <a:gd name="connsiteY4" fmla="*/ 0 h 2743903"/>
              <a:gd name="connsiteX5" fmla="*/ 4758212 w 7156079"/>
              <a:gd name="connsiteY5" fmla="*/ 691367 h 2743903"/>
              <a:gd name="connsiteX6" fmla="*/ 4753348 w 7156079"/>
              <a:gd name="connsiteY6" fmla="*/ 2062967 h 2743903"/>
              <a:gd name="connsiteX7" fmla="*/ 5954714 w 7156079"/>
              <a:gd name="connsiteY7" fmla="*/ 2743903 h 2743903"/>
              <a:gd name="connsiteX8" fmla="*/ 7156079 w 7156079"/>
              <a:gd name="connsiteY8" fmla="*/ 2062967 h 2743903"/>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8212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53348 w 7156079"/>
              <a:gd name="connsiteY6" fmla="*/ 2069921 h 2750857"/>
              <a:gd name="connsiteX7" fmla="*/ 5954714 w 7156079"/>
              <a:gd name="connsiteY7" fmla="*/ 2750857 h 2750857"/>
              <a:gd name="connsiteX8" fmla="*/ 7156079 w 7156079"/>
              <a:gd name="connsiteY8" fmla="*/ 2069921 h 2750857"/>
              <a:gd name="connsiteX0" fmla="*/ 0 w 7156079"/>
              <a:gd name="connsiteY0" fmla="*/ 2052537 h 2750857"/>
              <a:gd name="connsiteX1" fmla="*/ 1183297 w 7156079"/>
              <a:gd name="connsiteY1" fmla="*/ 1361873 h 2750857"/>
              <a:gd name="connsiteX2" fmla="*/ 2372162 w 7156079"/>
              <a:gd name="connsiteY2" fmla="*/ 2043495 h 2750857"/>
              <a:gd name="connsiteX3" fmla="*/ 2371460 w 7156079"/>
              <a:gd name="connsiteY3" fmla="*/ 697619 h 2750857"/>
              <a:gd name="connsiteX4" fmla="*/ 3559620 w 7156079"/>
              <a:gd name="connsiteY4" fmla="*/ 0 h 2750857"/>
              <a:gd name="connsiteX5" fmla="*/ 4751259 w 7156079"/>
              <a:gd name="connsiteY5" fmla="*/ 698321 h 2750857"/>
              <a:gd name="connsiteX6" fmla="*/ 4742917 w 7156079"/>
              <a:gd name="connsiteY6" fmla="*/ 2062967 h 2750857"/>
              <a:gd name="connsiteX7" fmla="*/ 5954714 w 7156079"/>
              <a:gd name="connsiteY7" fmla="*/ 2750857 h 2750857"/>
              <a:gd name="connsiteX8" fmla="*/ 7156079 w 7156079"/>
              <a:gd name="connsiteY8" fmla="*/ 2069921 h 2750857"/>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62967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60301 w 7156079"/>
              <a:gd name="connsiteY6" fmla="*/ 2052536 h 2736950"/>
              <a:gd name="connsiteX7" fmla="*/ 5954714 w 7156079"/>
              <a:gd name="connsiteY7" fmla="*/ 2736950 h 2736950"/>
              <a:gd name="connsiteX8" fmla="*/ 7156079 w 7156079"/>
              <a:gd name="connsiteY8" fmla="*/ 2069921 h 2736950"/>
              <a:gd name="connsiteX0" fmla="*/ 0 w 7156079"/>
              <a:gd name="connsiteY0" fmla="*/ 2052537 h 2736950"/>
              <a:gd name="connsiteX1" fmla="*/ 1183297 w 7156079"/>
              <a:gd name="connsiteY1" fmla="*/ 1361873 h 2736950"/>
              <a:gd name="connsiteX2" fmla="*/ 2372162 w 7156079"/>
              <a:gd name="connsiteY2" fmla="*/ 2043495 h 2736950"/>
              <a:gd name="connsiteX3" fmla="*/ 2371460 w 7156079"/>
              <a:gd name="connsiteY3" fmla="*/ 697619 h 2736950"/>
              <a:gd name="connsiteX4" fmla="*/ 3559620 w 7156079"/>
              <a:gd name="connsiteY4" fmla="*/ 0 h 2736950"/>
              <a:gd name="connsiteX5" fmla="*/ 4751259 w 7156079"/>
              <a:gd name="connsiteY5" fmla="*/ 698321 h 2736950"/>
              <a:gd name="connsiteX6" fmla="*/ 4742917 w 7156079"/>
              <a:gd name="connsiteY6" fmla="*/ 2052536 h 2736950"/>
              <a:gd name="connsiteX7" fmla="*/ 5954714 w 7156079"/>
              <a:gd name="connsiteY7" fmla="*/ 2736950 h 2736950"/>
              <a:gd name="connsiteX8" fmla="*/ 7156079 w 7156079"/>
              <a:gd name="connsiteY8" fmla="*/ 2069921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6014 h 2736950"/>
              <a:gd name="connsiteX0" fmla="*/ 0 w 7124788"/>
              <a:gd name="connsiteY0" fmla="*/ 2052537 h 2736950"/>
              <a:gd name="connsiteX1" fmla="*/ 1183297 w 7124788"/>
              <a:gd name="connsiteY1" fmla="*/ 1361873 h 2736950"/>
              <a:gd name="connsiteX2" fmla="*/ 2372162 w 7124788"/>
              <a:gd name="connsiteY2" fmla="*/ 2043495 h 2736950"/>
              <a:gd name="connsiteX3" fmla="*/ 2371460 w 7124788"/>
              <a:gd name="connsiteY3" fmla="*/ 697619 h 2736950"/>
              <a:gd name="connsiteX4" fmla="*/ 3559620 w 7124788"/>
              <a:gd name="connsiteY4" fmla="*/ 0 h 2736950"/>
              <a:gd name="connsiteX5" fmla="*/ 4751259 w 7124788"/>
              <a:gd name="connsiteY5" fmla="*/ 698321 h 2736950"/>
              <a:gd name="connsiteX6" fmla="*/ 4742917 w 7124788"/>
              <a:gd name="connsiteY6" fmla="*/ 2052536 h 2736950"/>
              <a:gd name="connsiteX7" fmla="*/ 5954714 w 7124788"/>
              <a:gd name="connsiteY7" fmla="*/ 2736950 h 2736950"/>
              <a:gd name="connsiteX8" fmla="*/ 7124788 w 7124788"/>
              <a:gd name="connsiteY8" fmla="*/ 2045583 h 2736950"/>
              <a:gd name="connsiteX0" fmla="*/ 0 w 7135218"/>
              <a:gd name="connsiteY0" fmla="*/ 2052537 h 2736950"/>
              <a:gd name="connsiteX1" fmla="*/ 1183297 w 7135218"/>
              <a:gd name="connsiteY1" fmla="*/ 1361873 h 2736950"/>
              <a:gd name="connsiteX2" fmla="*/ 2372162 w 7135218"/>
              <a:gd name="connsiteY2" fmla="*/ 2043495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52537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35218"/>
              <a:gd name="connsiteY0" fmla="*/ 2067128 h 2736950"/>
              <a:gd name="connsiteX1" fmla="*/ 1183297 w 7135218"/>
              <a:gd name="connsiteY1" fmla="*/ 1361873 h 2736950"/>
              <a:gd name="connsiteX2" fmla="*/ 2376070 w 7135218"/>
              <a:gd name="connsiteY2" fmla="*/ 2055218 h 2736950"/>
              <a:gd name="connsiteX3" fmla="*/ 2371460 w 7135218"/>
              <a:gd name="connsiteY3" fmla="*/ 697619 h 2736950"/>
              <a:gd name="connsiteX4" fmla="*/ 3559620 w 7135218"/>
              <a:gd name="connsiteY4" fmla="*/ 0 h 2736950"/>
              <a:gd name="connsiteX5" fmla="*/ 4751259 w 7135218"/>
              <a:gd name="connsiteY5" fmla="*/ 698321 h 2736950"/>
              <a:gd name="connsiteX6" fmla="*/ 4742917 w 7135218"/>
              <a:gd name="connsiteY6" fmla="*/ 2052536 h 2736950"/>
              <a:gd name="connsiteX7" fmla="*/ 5954714 w 7135218"/>
              <a:gd name="connsiteY7" fmla="*/ 2736950 h 2736950"/>
              <a:gd name="connsiteX8" fmla="*/ 7135218 w 7135218"/>
              <a:gd name="connsiteY8" fmla="*/ 2052536 h 2736950"/>
              <a:gd name="connsiteX0" fmla="*/ 0 w 7159537"/>
              <a:gd name="connsiteY0" fmla="*/ 2062264 h 2736950"/>
              <a:gd name="connsiteX1" fmla="*/ 1207616 w 7159537"/>
              <a:gd name="connsiteY1" fmla="*/ 1361873 h 2736950"/>
              <a:gd name="connsiteX2" fmla="*/ 2400389 w 7159537"/>
              <a:gd name="connsiteY2" fmla="*/ 2055218 h 2736950"/>
              <a:gd name="connsiteX3" fmla="*/ 2395779 w 7159537"/>
              <a:gd name="connsiteY3" fmla="*/ 697619 h 2736950"/>
              <a:gd name="connsiteX4" fmla="*/ 3583939 w 7159537"/>
              <a:gd name="connsiteY4" fmla="*/ 0 h 2736950"/>
              <a:gd name="connsiteX5" fmla="*/ 4775578 w 7159537"/>
              <a:gd name="connsiteY5" fmla="*/ 698321 h 2736950"/>
              <a:gd name="connsiteX6" fmla="*/ 4767236 w 7159537"/>
              <a:gd name="connsiteY6" fmla="*/ 2052536 h 2736950"/>
              <a:gd name="connsiteX7" fmla="*/ 5979033 w 7159537"/>
              <a:gd name="connsiteY7" fmla="*/ 2736950 h 2736950"/>
              <a:gd name="connsiteX8" fmla="*/ 7159537 w 7159537"/>
              <a:gd name="connsiteY8" fmla="*/ 2052536 h 2736950"/>
              <a:gd name="connsiteX0" fmla="*/ 0 w 7149809"/>
              <a:gd name="connsiteY0" fmla="*/ 2071991 h 2736950"/>
              <a:gd name="connsiteX1" fmla="*/ 1197888 w 7149809"/>
              <a:gd name="connsiteY1" fmla="*/ 1361873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22208 w 7149809"/>
              <a:gd name="connsiteY1" fmla="*/ 1357009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7344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212480 w 7149809"/>
              <a:gd name="connsiteY1" fmla="*/ 137646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6585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582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52536 h 2736950"/>
              <a:gd name="connsiteX7" fmla="*/ 5969305 w 7149809"/>
              <a:gd name="connsiteY7" fmla="*/ 2736950 h 2736950"/>
              <a:gd name="connsiteX8" fmla="*/ 7149809 w 7149809"/>
              <a:gd name="connsiteY8" fmla="*/ 2052536 h 2736950"/>
              <a:gd name="connsiteX0" fmla="*/ 0 w 7149809"/>
              <a:gd name="connsiteY0" fmla="*/ 2071991 h 2736950"/>
              <a:gd name="connsiteX1" fmla="*/ 1194700 w 7149809"/>
              <a:gd name="connsiteY1" fmla="*/ 1371385 h 2736950"/>
              <a:gd name="connsiteX2" fmla="*/ 2390661 w 7149809"/>
              <a:gd name="connsiteY2" fmla="*/ 2055218 h 2736950"/>
              <a:gd name="connsiteX3" fmla="*/ 2386051 w 7149809"/>
              <a:gd name="connsiteY3" fmla="*/ 697619 h 2736950"/>
              <a:gd name="connsiteX4" fmla="*/ 3574211 w 7149809"/>
              <a:gd name="connsiteY4" fmla="*/ 0 h 2736950"/>
              <a:gd name="connsiteX5" fmla="*/ 4770930 w 7149809"/>
              <a:gd name="connsiteY5" fmla="*/ 698321 h 2736950"/>
              <a:gd name="connsiteX6" fmla="*/ 4757508 w 7149809"/>
              <a:gd name="connsiteY6" fmla="*/ 2047456 h 2736950"/>
              <a:gd name="connsiteX7" fmla="*/ 5969305 w 7149809"/>
              <a:gd name="connsiteY7" fmla="*/ 2736950 h 2736950"/>
              <a:gd name="connsiteX8" fmla="*/ 7149809 w 7149809"/>
              <a:gd name="connsiteY8" fmla="*/ 2052536 h 2736950"/>
              <a:gd name="connsiteX0" fmla="*/ 0 w 7152768"/>
              <a:gd name="connsiteY0" fmla="*/ 2063113 h 2736950"/>
              <a:gd name="connsiteX1" fmla="*/ 1197659 w 7152768"/>
              <a:gd name="connsiteY1" fmla="*/ 1371385 h 2736950"/>
              <a:gd name="connsiteX2" fmla="*/ 2393620 w 7152768"/>
              <a:gd name="connsiteY2" fmla="*/ 2055218 h 2736950"/>
              <a:gd name="connsiteX3" fmla="*/ 2389010 w 7152768"/>
              <a:gd name="connsiteY3" fmla="*/ 697619 h 2736950"/>
              <a:gd name="connsiteX4" fmla="*/ 3577170 w 7152768"/>
              <a:gd name="connsiteY4" fmla="*/ 0 h 2736950"/>
              <a:gd name="connsiteX5" fmla="*/ 4773889 w 7152768"/>
              <a:gd name="connsiteY5" fmla="*/ 698321 h 2736950"/>
              <a:gd name="connsiteX6" fmla="*/ 4760467 w 7152768"/>
              <a:gd name="connsiteY6" fmla="*/ 2047456 h 2736950"/>
              <a:gd name="connsiteX7" fmla="*/ 5972264 w 7152768"/>
              <a:gd name="connsiteY7" fmla="*/ 2736950 h 2736950"/>
              <a:gd name="connsiteX8" fmla="*/ 7152768 w 7152768"/>
              <a:gd name="connsiteY8" fmla="*/ 2052536 h 2736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52768" h="2736950">
                <a:moveTo>
                  <a:pt x="0" y="2063113"/>
                </a:moveTo>
                <a:cubicBezTo>
                  <a:pt x="405781" y="1831271"/>
                  <a:pt x="752967" y="1616359"/>
                  <a:pt x="1197659" y="1371385"/>
                </a:cubicBezTo>
                <a:lnTo>
                  <a:pt x="2393620" y="2055218"/>
                </a:lnTo>
                <a:cubicBezTo>
                  <a:pt x="2396863" y="1599639"/>
                  <a:pt x="2385767" y="1153198"/>
                  <a:pt x="2389010" y="697619"/>
                </a:cubicBezTo>
                <a:lnTo>
                  <a:pt x="3577170" y="0"/>
                </a:lnTo>
                <a:lnTo>
                  <a:pt x="4773889" y="698321"/>
                </a:lnTo>
                <a:cubicBezTo>
                  <a:pt x="4772268" y="1155521"/>
                  <a:pt x="4762088" y="1590256"/>
                  <a:pt x="4760467" y="2047456"/>
                </a:cubicBezTo>
                <a:lnTo>
                  <a:pt x="5972264" y="2736950"/>
                </a:lnTo>
                <a:lnTo>
                  <a:pt x="7152768" y="2052536"/>
                </a:lnTo>
              </a:path>
            </a:pathLst>
          </a:custGeom>
          <a:noFill/>
          <a:ln w="38100" cap="flat" cmpd="sng" algn="ctr">
            <a:solidFill>
              <a:schemeClr val="accent1">
                <a:lumMod val="75000"/>
              </a:schemeClr>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2" name="Freeform: Shape 31">
            <a:extLst>
              <a:ext uri="{FF2B5EF4-FFF2-40B4-BE49-F238E27FC236}">
                <a16:creationId xmlns:a16="http://schemas.microsoft.com/office/drawing/2014/main" id="{274DD645-8640-45D5-9B60-F31EC01D3CC0}"/>
              </a:ext>
            </a:extLst>
          </p:cNvPr>
          <p:cNvSpPr/>
          <p:nvPr userDrawn="1"/>
        </p:nvSpPr>
        <p:spPr>
          <a:xfrm>
            <a:off x="8440979" y="1677475"/>
            <a:ext cx="2373549" cy="2062264"/>
          </a:xfrm>
          <a:custGeom>
            <a:avLst/>
            <a:gdLst>
              <a:gd name="connsiteX0" fmla="*/ 2373549 w 2373549"/>
              <a:gd name="connsiteY0" fmla="*/ 680936 h 2062264"/>
              <a:gd name="connsiteX1" fmla="*/ 1186774 w 2373549"/>
              <a:gd name="connsiteY1" fmla="*/ 0 h 2062264"/>
              <a:gd name="connsiteX2" fmla="*/ 0 w 2373549"/>
              <a:gd name="connsiteY2" fmla="*/ 690664 h 2062264"/>
              <a:gd name="connsiteX3" fmla="*/ 0 w 2373549"/>
              <a:gd name="connsiteY3" fmla="*/ 2062264 h 2062264"/>
            </a:gdLst>
            <a:ahLst/>
            <a:cxnLst>
              <a:cxn ang="0">
                <a:pos x="connsiteX0" y="connsiteY0"/>
              </a:cxn>
              <a:cxn ang="0">
                <a:pos x="connsiteX1" y="connsiteY1"/>
              </a:cxn>
              <a:cxn ang="0">
                <a:pos x="connsiteX2" y="connsiteY2"/>
              </a:cxn>
              <a:cxn ang="0">
                <a:pos x="connsiteX3" y="connsiteY3"/>
              </a:cxn>
            </a:cxnLst>
            <a:rect l="l" t="t" r="r" b="b"/>
            <a:pathLst>
              <a:path w="2373549" h="2062264">
                <a:moveTo>
                  <a:pt x="2373549" y="680936"/>
                </a:moveTo>
                <a:lnTo>
                  <a:pt x="1186774" y="0"/>
                </a:lnTo>
                <a:lnTo>
                  <a:pt x="0" y="690664"/>
                </a:lnTo>
                <a:lnTo>
                  <a:pt x="0" y="2062264"/>
                </a:lnTo>
              </a:path>
            </a:pathLst>
          </a:custGeom>
          <a:noFill/>
          <a:ln w="38100" cap="flat" cmpd="sng" algn="ctr">
            <a:solidFill>
              <a:srgbClr val="44678D"/>
            </a:solid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3" name="Freeform: Shape 34">
            <a:extLst>
              <a:ext uri="{FF2B5EF4-FFF2-40B4-BE49-F238E27FC236}">
                <a16:creationId xmlns:a16="http://schemas.microsoft.com/office/drawing/2014/main" id="{71C09F09-7119-47FD-8E60-E4A92C9A3119}"/>
              </a:ext>
            </a:extLst>
          </p:cNvPr>
          <p:cNvSpPr/>
          <p:nvPr userDrawn="1"/>
        </p:nvSpPr>
        <p:spPr>
          <a:xfrm flipH="1">
            <a:off x="10715501" y="2243467"/>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4" name="Freeform: Shape 45">
            <a:extLst>
              <a:ext uri="{FF2B5EF4-FFF2-40B4-BE49-F238E27FC236}">
                <a16:creationId xmlns:a16="http://schemas.microsoft.com/office/drawing/2014/main" id="{E99BCE04-19B9-4541-925F-AC59CF760E7F}"/>
              </a:ext>
            </a:extLst>
          </p:cNvPr>
          <p:cNvSpPr/>
          <p:nvPr userDrawn="1"/>
        </p:nvSpPr>
        <p:spPr>
          <a:xfrm flipH="1">
            <a:off x="9534557" y="1571099"/>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5" name="Freeform: Shape 46">
            <a:extLst>
              <a:ext uri="{FF2B5EF4-FFF2-40B4-BE49-F238E27FC236}">
                <a16:creationId xmlns:a16="http://schemas.microsoft.com/office/drawing/2014/main" id="{F2B610BB-26F6-44A5-B7DB-CEEDCAE916ED}"/>
              </a:ext>
            </a:extLst>
          </p:cNvPr>
          <p:cNvSpPr/>
          <p:nvPr userDrawn="1"/>
        </p:nvSpPr>
        <p:spPr>
          <a:xfrm flipH="1">
            <a:off x="8328171" y="2258376"/>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76" name="Freeform: Shape 47">
            <a:extLst>
              <a:ext uri="{FF2B5EF4-FFF2-40B4-BE49-F238E27FC236}">
                <a16:creationId xmlns:a16="http://schemas.microsoft.com/office/drawing/2014/main" id="{C979636C-DE09-47B7-8972-BAE28DFA91DF}"/>
              </a:ext>
            </a:extLst>
          </p:cNvPr>
          <p:cNvSpPr/>
          <p:nvPr userDrawn="1"/>
        </p:nvSpPr>
        <p:spPr>
          <a:xfrm flipH="1">
            <a:off x="8333460" y="361085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7" name="Freeform: Shape 48">
            <a:extLst>
              <a:ext uri="{FF2B5EF4-FFF2-40B4-BE49-F238E27FC236}">
                <a16:creationId xmlns:a16="http://schemas.microsoft.com/office/drawing/2014/main" id="{01B12467-C508-4D89-94B3-6D23C6199703}"/>
              </a:ext>
            </a:extLst>
          </p:cNvPr>
          <p:cNvSpPr/>
          <p:nvPr userDrawn="1"/>
        </p:nvSpPr>
        <p:spPr>
          <a:xfrm flipH="1">
            <a:off x="7146016" y="429086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8" name="Freeform: Shape 49">
            <a:extLst>
              <a:ext uri="{FF2B5EF4-FFF2-40B4-BE49-F238E27FC236}">
                <a16:creationId xmlns:a16="http://schemas.microsoft.com/office/drawing/2014/main" id="{9EA72422-90A8-454F-8133-112CD2B85BEA}"/>
              </a:ext>
            </a:extLst>
          </p:cNvPr>
          <p:cNvSpPr/>
          <p:nvPr userDrawn="1"/>
        </p:nvSpPr>
        <p:spPr>
          <a:xfrm flipH="1">
            <a:off x="5937847"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79" name="Freeform: Shape 50">
            <a:extLst>
              <a:ext uri="{FF2B5EF4-FFF2-40B4-BE49-F238E27FC236}">
                <a16:creationId xmlns:a16="http://schemas.microsoft.com/office/drawing/2014/main" id="{3C67727D-D0D9-4CA6-99EE-0B89D465A706}"/>
              </a:ext>
            </a:extLst>
          </p:cNvPr>
          <p:cNvSpPr/>
          <p:nvPr userDrawn="1"/>
        </p:nvSpPr>
        <p:spPr>
          <a:xfrm flipH="1">
            <a:off x="5951993" y="225130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0" name="Freeform: Shape 51">
            <a:extLst>
              <a:ext uri="{FF2B5EF4-FFF2-40B4-BE49-F238E27FC236}">
                <a16:creationId xmlns:a16="http://schemas.microsoft.com/office/drawing/2014/main" id="{C88A67D0-B01F-4CC8-B248-2CF85911F456}"/>
              </a:ext>
            </a:extLst>
          </p:cNvPr>
          <p:cNvSpPr/>
          <p:nvPr userDrawn="1"/>
        </p:nvSpPr>
        <p:spPr>
          <a:xfrm flipH="1">
            <a:off x="4778156" y="1565771"/>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1" name="Freeform: Shape 52">
            <a:extLst>
              <a:ext uri="{FF2B5EF4-FFF2-40B4-BE49-F238E27FC236}">
                <a16:creationId xmlns:a16="http://schemas.microsoft.com/office/drawing/2014/main" id="{DBF6CA39-E979-4287-833E-20A9B455F7D6}"/>
              </a:ext>
            </a:extLst>
          </p:cNvPr>
          <p:cNvSpPr/>
          <p:nvPr userDrawn="1"/>
        </p:nvSpPr>
        <p:spPr>
          <a:xfrm flipH="1">
            <a:off x="3565843" y="2247823"/>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2" name="Freeform: Shape 53">
            <a:extLst>
              <a:ext uri="{FF2B5EF4-FFF2-40B4-BE49-F238E27FC236}">
                <a16:creationId xmlns:a16="http://schemas.microsoft.com/office/drawing/2014/main" id="{9EAA4E60-7510-4920-A426-5630491CFAC2}"/>
              </a:ext>
            </a:extLst>
          </p:cNvPr>
          <p:cNvSpPr/>
          <p:nvPr userDrawn="1"/>
        </p:nvSpPr>
        <p:spPr>
          <a:xfrm flipH="1">
            <a:off x="3565952" y="361339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chemeClr val="bg1"/>
              </a:solidFill>
              <a:effectLst/>
              <a:uLnTx/>
              <a:uFillTx/>
              <a:latin typeface="Posterama Text SemiBold"/>
              <a:ea typeface="+mn-ea"/>
              <a:cs typeface="+mn-cs"/>
            </a:endParaRPr>
          </a:p>
        </p:txBody>
      </p:sp>
      <p:sp>
        <p:nvSpPr>
          <p:cNvPr id="83" name="Freeform: Shape 54">
            <a:extLst>
              <a:ext uri="{FF2B5EF4-FFF2-40B4-BE49-F238E27FC236}">
                <a16:creationId xmlns:a16="http://schemas.microsoft.com/office/drawing/2014/main" id="{322F7ECD-1942-42EE-B5E0-FC1E0206BFFD}"/>
              </a:ext>
            </a:extLst>
          </p:cNvPr>
          <p:cNvSpPr/>
          <p:nvPr userDrawn="1"/>
        </p:nvSpPr>
        <p:spPr>
          <a:xfrm flipH="1">
            <a:off x="2386318" y="2962784"/>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4" name="Freeform: Shape 55">
            <a:extLst>
              <a:ext uri="{FF2B5EF4-FFF2-40B4-BE49-F238E27FC236}">
                <a16:creationId xmlns:a16="http://schemas.microsoft.com/office/drawing/2014/main" id="{2465D6BD-72DA-4C13-97C2-7CF8D7F2F0C4}"/>
              </a:ext>
            </a:extLst>
          </p:cNvPr>
          <p:cNvSpPr/>
          <p:nvPr userDrawn="1"/>
        </p:nvSpPr>
        <p:spPr>
          <a:xfrm flipH="1">
            <a:off x="1190302" y="3612210"/>
            <a:ext cx="204312" cy="236468"/>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75000"/>
            </a:schemeClr>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85" name="Content placeholder 47" descr="Click icon to add picture">
            <a:extLst>
              <a:ext uri="{FF2B5EF4-FFF2-40B4-BE49-F238E27FC236}">
                <a16:creationId xmlns:a16="http://schemas.microsoft.com/office/drawing/2014/main" id="{E7C6BEEA-1766-44A1-A28D-2E817DBF2267}"/>
              </a:ext>
            </a:extLst>
          </p:cNvPr>
          <p:cNvSpPr>
            <a:spLocks noGrp="1"/>
          </p:cNvSpPr>
          <p:nvPr>
            <p:ph type="body" sz="quarter" idx="27" hasCustomPrompt="1"/>
          </p:nvPr>
        </p:nvSpPr>
        <p:spPr>
          <a:xfrm>
            <a:off x="1507136" y="386500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6" name="Content placeholder 47">
            <a:extLst>
              <a:ext uri="{FF2B5EF4-FFF2-40B4-BE49-F238E27FC236}">
                <a16:creationId xmlns:a16="http://schemas.microsoft.com/office/drawing/2014/main" id="{597D4D7A-8D7E-492C-8795-D491CF53B5FA}"/>
              </a:ext>
            </a:extLst>
          </p:cNvPr>
          <p:cNvSpPr>
            <a:spLocks noGrp="1"/>
          </p:cNvSpPr>
          <p:nvPr>
            <p:ph type="body" sz="quarter" idx="28" hasCustomPrompt="1"/>
          </p:nvPr>
        </p:nvSpPr>
        <p:spPr>
          <a:xfrm>
            <a:off x="1507136" y="444707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7" name="Content placeholder 47" descr="Click icon to add picture">
            <a:extLst>
              <a:ext uri="{FF2B5EF4-FFF2-40B4-BE49-F238E27FC236}">
                <a16:creationId xmlns:a16="http://schemas.microsoft.com/office/drawing/2014/main" id="{A7396594-2DE7-4DB9-B6B4-92F63F06EFCF}"/>
              </a:ext>
            </a:extLst>
          </p:cNvPr>
          <p:cNvSpPr>
            <a:spLocks noGrp="1"/>
          </p:cNvSpPr>
          <p:nvPr>
            <p:ph type="body" sz="quarter" idx="38" hasCustomPrompt="1"/>
          </p:nvPr>
        </p:nvSpPr>
        <p:spPr>
          <a:xfrm>
            <a:off x="3889942"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88" name="Content placeholder 47">
            <a:extLst>
              <a:ext uri="{FF2B5EF4-FFF2-40B4-BE49-F238E27FC236}">
                <a16:creationId xmlns:a16="http://schemas.microsoft.com/office/drawing/2014/main" id="{CC680CF7-ED60-4FFF-B04E-B24ECDDD3512}"/>
              </a:ext>
            </a:extLst>
          </p:cNvPr>
          <p:cNvSpPr>
            <a:spLocks noGrp="1"/>
          </p:cNvSpPr>
          <p:nvPr>
            <p:ph type="body" sz="quarter" idx="39" hasCustomPrompt="1"/>
          </p:nvPr>
        </p:nvSpPr>
        <p:spPr>
          <a:xfrm>
            <a:off x="3889942" y="2937719"/>
            <a:ext cx="1877575" cy="506399"/>
          </a:xfrm>
          <a:prstGeom prst="rect">
            <a:avLst/>
          </a:prstGeom>
        </p:spPr>
        <p:txBody>
          <a:bodyPr>
            <a:noAutofit/>
          </a:bodyPr>
          <a:lstStyle>
            <a:lvl1pPr marL="0" indent="0" algn="ctr">
              <a:lnSpc>
                <a:spcPct val="90000"/>
              </a:lnSpc>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89" name="Content placeholder 47" descr="Click icon to add picture">
            <a:extLst>
              <a:ext uri="{FF2B5EF4-FFF2-40B4-BE49-F238E27FC236}">
                <a16:creationId xmlns:a16="http://schemas.microsoft.com/office/drawing/2014/main" id="{042E6E66-3835-45DF-80D9-C4AFDF3401FF}"/>
              </a:ext>
            </a:extLst>
          </p:cNvPr>
          <p:cNvSpPr>
            <a:spLocks noGrp="1"/>
          </p:cNvSpPr>
          <p:nvPr>
            <p:ph type="body" sz="quarter" idx="40" hasCustomPrompt="1"/>
          </p:nvPr>
        </p:nvSpPr>
        <p:spPr>
          <a:xfrm>
            <a:off x="5107230"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0" name="Content placeholder 47">
            <a:extLst>
              <a:ext uri="{FF2B5EF4-FFF2-40B4-BE49-F238E27FC236}">
                <a16:creationId xmlns:a16="http://schemas.microsoft.com/office/drawing/2014/main" id="{A6E85C70-1784-4A0C-8897-EDE98D39BC01}"/>
              </a:ext>
            </a:extLst>
          </p:cNvPr>
          <p:cNvSpPr>
            <a:spLocks noGrp="1"/>
          </p:cNvSpPr>
          <p:nvPr>
            <p:ph type="body" sz="quarter" idx="41" hasCustomPrompt="1"/>
          </p:nvPr>
        </p:nvSpPr>
        <p:spPr>
          <a:xfrm>
            <a:off x="5107230"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1" name="Content placeholder 47" descr="Click icon to add picture">
            <a:extLst>
              <a:ext uri="{FF2B5EF4-FFF2-40B4-BE49-F238E27FC236}">
                <a16:creationId xmlns:a16="http://schemas.microsoft.com/office/drawing/2014/main" id="{4CD55BC2-05D0-49CB-B0A5-C96ACB411B57}"/>
              </a:ext>
            </a:extLst>
          </p:cNvPr>
          <p:cNvSpPr>
            <a:spLocks noGrp="1"/>
          </p:cNvSpPr>
          <p:nvPr>
            <p:ph type="body" sz="quarter" idx="42" hasCustomPrompt="1"/>
          </p:nvPr>
        </p:nvSpPr>
        <p:spPr>
          <a:xfrm>
            <a:off x="7501941" y="4469081"/>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2" name="Content placeholder 47">
            <a:extLst>
              <a:ext uri="{FF2B5EF4-FFF2-40B4-BE49-F238E27FC236}">
                <a16:creationId xmlns:a16="http://schemas.microsoft.com/office/drawing/2014/main" id="{49DB7120-2F2C-4F89-AA8C-ABC4F3FF25F3}"/>
              </a:ext>
            </a:extLst>
          </p:cNvPr>
          <p:cNvSpPr>
            <a:spLocks noGrp="1"/>
          </p:cNvSpPr>
          <p:nvPr>
            <p:ph type="body" sz="quarter" idx="43" hasCustomPrompt="1"/>
          </p:nvPr>
        </p:nvSpPr>
        <p:spPr>
          <a:xfrm>
            <a:off x="7501941" y="5051157"/>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93" name="Content placeholder 47" descr="Click icon to add picture">
            <a:extLst>
              <a:ext uri="{FF2B5EF4-FFF2-40B4-BE49-F238E27FC236}">
                <a16:creationId xmlns:a16="http://schemas.microsoft.com/office/drawing/2014/main" id="{AEB1F7BA-7D83-4C23-A72B-82DF9377E9C3}"/>
              </a:ext>
            </a:extLst>
          </p:cNvPr>
          <p:cNvSpPr>
            <a:spLocks noGrp="1"/>
          </p:cNvSpPr>
          <p:nvPr>
            <p:ph type="body" sz="quarter" idx="44" hasCustomPrompt="1"/>
          </p:nvPr>
        </p:nvSpPr>
        <p:spPr>
          <a:xfrm>
            <a:off x="8734718" y="2355643"/>
            <a:ext cx="1877575" cy="506399"/>
          </a:xfrm>
          <a:prstGeom prst="rect">
            <a:avLst/>
          </a:prstGeom>
        </p:spPr>
        <p:txBody>
          <a:bodyPr anchor="b">
            <a:noAutofit/>
          </a:bodyPr>
          <a:lstStyle>
            <a:lvl1pPr marL="0" indent="0" algn="ctr">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94" name="Content placeholder 47">
            <a:extLst>
              <a:ext uri="{FF2B5EF4-FFF2-40B4-BE49-F238E27FC236}">
                <a16:creationId xmlns:a16="http://schemas.microsoft.com/office/drawing/2014/main" id="{7C32F3EB-1AC3-40E9-B66D-ADB19CC74F0F}"/>
              </a:ext>
            </a:extLst>
          </p:cNvPr>
          <p:cNvSpPr>
            <a:spLocks noGrp="1"/>
          </p:cNvSpPr>
          <p:nvPr>
            <p:ph type="body" sz="quarter" idx="45" hasCustomPrompt="1"/>
          </p:nvPr>
        </p:nvSpPr>
        <p:spPr>
          <a:xfrm>
            <a:off x="8734718" y="2937719"/>
            <a:ext cx="1877575" cy="506399"/>
          </a:xfrm>
          <a:prstGeom prst="rect">
            <a:avLst/>
          </a:prstGeom>
        </p:spPr>
        <p:txBody>
          <a:bodyPr>
            <a:noAutofit/>
          </a:bodyPr>
          <a:lstStyle>
            <a:lvl1pPr marL="0" indent="0" algn="ctr">
              <a:lnSpc>
                <a:spcPct val="90000"/>
              </a:lnSpc>
              <a:spcBef>
                <a:spcPts val="0"/>
              </a:spcBef>
              <a:buNone/>
              <a:defRPr lang="en-US" altLang="zh-CN" sz="1400" b="0" kern="1200" dirty="0">
                <a:solidFill>
                  <a:schemeClr val="bg1"/>
                </a:solidFill>
                <a:latin typeface="+mn-lt"/>
                <a:ea typeface="+mj-ea"/>
                <a:cs typeface="+mn-cs"/>
              </a:defRPr>
            </a:lvl1pPr>
            <a:lvl2pPr>
              <a:defRPr sz="1000"/>
            </a:lvl2pPr>
            <a:lvl3pPr>
              <a:defRPr sz="900"/>
            </a:lvl3pPr>
            <a:lvl4pPr>
              <a:defRPr sz="800"/>
            </a:lvl4pPr>
            <a:lvl5pPr>
              <a:defRPr sz="800"/>
            </a:lvl5pPr>
          </a:lstStyle>
          <a:p>
            <a:pPr marL="0" lvl="0" indent="0" algn="ctr" defTabSz="914400" rtl="0" eaLnBrk="1" latinLnBrk="0" hangingPunct="1">
              <a:lnSpc>
                <a:spcPct val="100000"/>
              </a:lnSpc>
              <a:spcBef>
                <a:spcPts val="1000"/>
              </a:spcBef>
              <a:buFont typeface="Arial" panose="020B0604020202020204" pitchFamily="34" charset="0"/>
              <a:buNone/>
            </a:pPr>
            <a:r>
              <a:rPr lang="en-US" altLang="zh-CN" dirty="0"/>
              <a:t>Click to edit Master text styles </a:t>
            </a:r>
          </a:p>
        </p:txBody>
      </p:sp>
      <p:sp>
        <p:nvSpPr>
          <p:cNvPr id="2" name="Title 1">
            <a:extLst>
              <a:ext uri="{FF2B5EF4-FFF2-40B4-BE49-F238E27FC236}">
                <a16:creationId xmlns:a16="http://schemas.microsoft.com/office/drawing/2014/main" id="{667E7569-B8BF-39D0-D742-EF98B83E4E1D}"/>
              </a:ext>
            </a:extLst>
          </p:cNvPr>
          <p:cNvSpPr>
            <a:spLocks noGrp="1"/>
          </p:cNvSpPr>
          <p:nvPr>
            <p:ph type="title"/>
          </p:nvPr>
        </p:nvSpPr>
        <p:spPr>
          <a:xfrm>
            <a:off x="578914" y="726705"/>
            <a:ext cx="10515600" cy="1205058"/>
          </a:xfrm>
        </p:spPr>
        <p:txBody>
          <a:bodyPr anchor="t">
            <a:noAutofit/>
          </a:bodyPr>
          <a:lstStyle>
            <a:lvl1pPr algn="l">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9FC159C7-D006-5B5F-1FEA-689C432B8C8C}"/>
              </a:ext>
            </a:extLst>
          </p:cNvPr>
          <p:cNvSpPr>
            <a:spLocks noGrp="1"/>
          </p:cNvSpPr>
          <p:nvPr>
            <p:ph type="ftr" sz="quarter" idx="46"/>
          </p:nvPr>
        </p:nvSpPr>
        <p:spPr/>
        <p:txBody>
          <a:bodyPr>
            <a:noAutofit/>
          </a:bodyPr>
          <a:lstStyle/>
          <a:p>
            <a:r>
              <a:rPr lang="en-US" noProof="0" dirty="0"/>
              <a:t>Presentation Title</a:t>
            </a:r>
          </a:p>
        </p:txBody>
      </p:sp>
      <p:sp>
        <p:nvSpPr>
          <p:cNvPr id="4" name="Slide Number Placeholder 3">
            <a:extLst>
              <a:ext uri="{FF2B5EF4-FFF2-40B4-BE49-F238E27FC236}">
                <a16:creationId xmlns:a16="http://schemas.microsoft.com/office/drawing/2014/main" id="{4F0EBABD-E264-2C96-1139-289A712F35B7}"/>
              </a:ext>
            </a:extLst>
          </p:cNvPr>
          <p:cNvSpPr>
            <a:spLocks noGrp="1"/>
          </p:cNvSpPr>
          <p:nvPr>
            <p:ph type="sldNum" sz="quarter" idx="47"/>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590880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2BFFCE7-C68B-4904-8795-9589C3F38FD4}"/>
              </a:ext>
            </a:extLst>
          </p:cNvPr>
          <p:cNvSpPr/>
          <p:nvPr userDrawn="1"/>
        </p:nvSpPr>
        <p:spPr>
          <a:xfrm>
            <a:off x="636161" y="5854024"/>
            <a:ext cx="2330137" cy="708120"/>
          </a:xfrm>
          <a:prstGeom prst="rect">
            <a:avLst/>
          </a:prstGeom>
          <a:solidFill>
            <a:srgbClr val="0F26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PK"/>
          </a:p>
        </p:txBody>
      </p:sp>
      <p:sp>
        <p:nvSpPr>
          <p:cNvPr id="7" name="Freeform: Shape 19">
            <a:extLst>
              <a:ext uri="{FF2B5EF4-FFF2-40B4-BE49-F238E27FC236}">
                <a16:creationId xmlns:a16="http://schemas.microsoft.com/office/drawing/2014/main" id="{F38B75F8-75D4-4B41-B7C7-433032DD0A6F}"/>
              </a:ext>
            </a:extLst>
          </p:cNvPr>
          <p:cNvSpPr/>
          <p:nvPr userDrawn="1"/>
        </p:nvSpPr>
        <p:spPr>
          <a:xfrm flipH="1">
            <a:off x="769290" y="491100"/>
            <a:ext cx="1886361"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24">
            <a:extLst>
              <a:ext uri="{FF2B5EF4-FFF2-40B4-BE49-F238E27FC236}">
                <a16:creationId xmlns:a16="http://schemas.microsoft.com/office/drawing/2014/main" id="{671D1224-EDDC-4900-92DC-13608D44C524}"/>
              </a:ext>
            </a:extLst>
          </p:cNvPr>
          <p:cNvSpPr/>
          <p:nvPr userDrawn="1"/>
        </p:nvSpPr>
        <p:spPr>
          <a:xfrm flipH="1">
            <a:off x="783145" y="4057904"/>
            <a:ext cx="1886359" cy="221318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Freeform 14">
            <a:extLst>
              <a:ext uri="{FF2B5EF4-FFF2-40B4-BE49-F238E27FC236}">
                <a16:creationId xmlns:a16="http://schemas.microsoft.com/office/drawing/2014/main" id="{635A9E44-4E60-1AD1-0B85-72422683B48A}"/>
              </a:ext>
            </a:extLst>
          </p:cNvPr>
          <p:cNvSpPr/>
          <p:nvPr userDrawn="1"/>
        </p:nvSpPr>
        <p:spPr>
          <a:xfrm flipH="1">
            <a:off x="0" y="3709992"/>
            <a:ext cx="1157948" cy="1502830"/>
          </a:xfrm>
          <a:custGeom>
            <a:avLst/>
            <a:gdLst>
              <a:gd name="connsiteX0" fmla="*/ 638572 w 1157948"/>
              <a:gd name="connsiteY0" fmla="*/ 0 h 1502830"/>
              <a:gd name="connsiteX1" fmla="*/ 0 w 1157948"/>
              <a:gd name="connsiteY1" fmla="*/ 378385 h 1502830"/>
              <a:gd name="connsiteX2" fmla="*/ 0 w 1157948"/>
              <a:gd name="connsiteY2" fmla="*/ 1129800 h 1502830"/>
              <a:gd name="connsiteX3" fmla="*/ 640317 w 1157948"/>
              <a:gd name="connsiteY3" fmla="*/ 1502830 h 1502830"/>
              <a:gd name="connsiteX4" fmla="*/ 1157948 w 1157948"/>
              <a:gd name="connsiteY4" fmla="*/ 1200968 h 1502830"/>
              <a:gd name="connsiteX5" fmla="*/ 1157948 w 1157948"/>
              <a:gd name="connsiteY5" fmla="*/ 304639 h 15028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57948" h="1502830">
                <a:moveTo>
                  <a:pt x="638572" y="0"/>
                </a:moveTo>
                <a:lnTo>
                  <a:pt x="0" y="378385"/>
                </a:lnTo>
                <a:lnTo>
                  <a:pt x="0" y="1129800"/>
                </a:lnTo>
                <a:lnTo>
                  <a:pt x="640317" y="1502830"/>
                </a:lnTo>
                <a:lnTo>
                  <a:pt x="1157948" y="1200968"/>
                </a:lnTo>
                <a:lnTo>
                  <a:pt x="1157948" y="304639"/>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Subtitle 47" descr="Click icon to add picture">
            <a:extLst>
              <a:ext uri="{FF2B5EF4-FFF2-40B4-BE49-F238E27FC236}">
                <a16:creationId xmlns:a16="http://schemas.microsoft.com/office/drawing/2014/main" id="{0C7786BA-5E56-47AA-AE47-4EC07A0D4FA1}"/>
              </a:ext>
            </a:extLst>
          </p:cNvPr>
          <p:cNvSpPr>
            <a:spLocks noGrp="1"/>
          </p:cNvSpPr>
          <p:nvPr>
            <p:ph type="body" sz="quarter" idx="27" hasCustomPrompt="1"/>
          </p:nvPr>
        </p:nvSpPr>
        <p:spPr>
          <a:xfrm>
            <a:off x="4550705"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80214CF-87DD-476A-9B2E-A58DB313A61A}"/>
              </a:ext>
            </a:extLst>
          </p:cNvPr>
          <p:cNvSpPr>
            <a:spLocks noGrp="1"/>
          </p:cNvSpPr>
          <p:nvPr>
            <p:ph type="body" sz="quarter" idx="28" hasCustomPrompt="1"/>
          </p:nvPr>
        </p:nvSpPr>
        <p:spPr>
          <a:xfrm>
            <a:off x="4550705"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37" name="Picture placeholder">
            <a:extLst>
              <a:ext uri="{FF2B5EF4-FFF2-40B4-BE49-F238E27FC236}">
                <a16:creationId xmlns:a16="http://schemas.microsoft.com/office/drawing/2014/main" id="{264CF63C-079E-41AA-AA9A-762A765E699F}"/>
              </a:ext>
            </a:extLst>
          </p:cNvPr>
          <p:cNvSpPr>
            <a:spLocks noGrp="1"/>
          </p:cNvSpPr>
          <p:nvPr>
            <p:ph type="pic" sz="quarter" idx="51"/>
          </p:nvPr>
        </p:nvSpPr>
        <p:spPr>
          <a:xfrm>
            <a:off x="1788170" y="2296125"/>
            <a:ext cx="1886360" cy="2144668"/>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solidFill>
            <a:schemeClr val="bg1">
              <a:lumMod val="95000"/>
            </a:schemeClr>
          </a:solidFill>
        </p:spPr>
        <p:txBody>
          <a:bodyPr anchor="ctr">
            <a:noAutofit/>
          </a:bodyPr>
          <a:lstStyle>
            <a:lvl1pPr marL="0" indent="0" algn="ctr">
              <a:buNone/>
              <a:defRPr sz="1000">
                <a:solidFill>
                  <a:schemeClr val="tx1"/>
                </a:solidFill>
              </a:defRPr>
            </a:lvl1pPr>
          </a:lstStyle>
          <a:p>
            <a:r>
              <a:rPr lang="en-US" altLang="zh-CN"/>
              <a:t>Click icon to add picture</a:t>
            </a:r>
            <a:endParaRPr lang="zh-CN" altLang="en-US"/>
          </a:p>
        </p:txBody>
      </p:sp>
      <p:sp>
        <p:nvSpPr>
          <p:cNvPr id="17" name="Title 1">
            <a:extLst>
              <a:ext uri="{FF2B5EF4-FFF2-40B4-BE49-F238E27FC236}">
                <a16:creationId xmlns:a16="http://schemas.microsoft.com/office/drawing/2014/main" id="{D041C638-CBB8-1159-9AF8-B5D14CC7BE0F}"/>
              </a:ext>
            </a:extLst>
          </p:cNvPr>
          <p:cNvSpPr>
            <a:spLocks noGrp="1"/>
          </p:cNvSpPr>
          <p:nvPr>
            <p:ph type="title"/>
          </p:nvPr>
        </p:nvSpPr>
        <p:spPr>
          <a:xfrm>
            <a:off x="4550704" y="1690878"/>
            <a:ext cx="6599429" cy="1325563"/>
          </a:xfrm>
        </p:spPr>
        <p:txBody>
          <a:bodyPr anchor="b">
            <a:noAutofit/>
          </a:bodyPr>
          <a:lstStyle/>
          <a:p>
            <a:r>
              <a:rPr lang="en-US"/>
              <a:t>Click to edit Master title style</a:t>
            </a:r>
            <a:endParaRPr lang="en-US" dirty="0"/>
          </a:p>
        </p:txBody>
      </p:sp>
      <p:sp>
        <p:nvSpPr>
          <p:cNvPr id="18" name="Subtitle 47" descr="Click icon to add picture">
            <a:extLst>
              <a:ext uri="{FF2B5EF4-FFF2-40B4-BE49-F238E27FC236}">
                <a16:creationId xmlns:a16="http://schemas.microsoft.com/office/drawing/2014/main" id="{3C2C4001-E56F-4174-01AA-4630360BFF48}"/>
              </a:ext>
            </a:extLst>
          </p:cNvPr>
          <p:cNvSpPr>
            <a:spLocks noGrp="1"/>
          </p:cNvSpPr>
          <p:nvPr>
            <p:ph type="body" sz="quarter" idx="52" hasCustomPrompt="1"/>
          </p:nvPr>
        </p:nvSpPr>
        <p:spPr>
          <a:xfrm>
            <a:off x="7811506" y="3625598"/>
            <a:ext cx="2653545" cy="587964"/>
          </a:xfrm>
          <a:prstGeom prst="rect">
            <a:avLst/>
          </a:prstGeom>
        </p:spPr>
        <p:txBody>
          <a:bodyPr anchor="b">
            <a:noAutofit/>
          </a:bodyPr>
          <a:lstStyle>
            <a:lvl1pPr marL="0" indent="0" algn="l">
              <a:lnSpc>
                <a:spcPct val="100000"/>
              </a:lnSpc>
              <a:buNone/>
              <a:defRPr sz="1800" b="1">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02DFC856-C546-62E9-220F-7A668D349056}"/>
              </a:ext>
            </a:extLst>
          </p:cNvPr>
          <p:cNvSpPr>
            <a:spLocks noGrp="1"/>
          </p:cNvSpPr>
          <p:nvPr>
            <p:ph type="body" sz="quarter" idx="53" hasCustomPrompt="1"/>
          </p:nvPr>
        </p:nvSpPr>
        <p:spPr>
          <a:xfrm>
            <a:off x="7811506" y="4246516"/>
            <a:ext cx="2653545" cy="1727103"/>
          </a:xfrm>
          <a:prstGeom prst="rect">
            <a:avLst/>
          </a:prstGeom>
        </p:spPr>
        <p:txBody>
          <a:bodyPr>
            <a:noAutofit/>
          </a:bodyPr>
          <a:lstStyle>
            <a:lvl1pPr marL="0" indent="0" algn="l">
              <a:lnSpc>
                <a:spcPct val="100000"/>
              </a:lnSpc>
              <a:spcBef>
                <a:spcPts val="0"/>
              </a:spcBef>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 name="Slide Number Placeholder 5">
            <a:extLst>
              <a:ext uri="{FF2B5EF4-FFF2-40B4-BE49-F238E27FC236}">
                <a16:creationId xmlns:a16="http://schemas.microsoft.com/office/drawing/2014/main" id="{F507335A-F59E-2A6C-D2D6-F10391DA8D69}"/>
              </a:ext>
            </a:extLst>
          </p:cNvPr>
          <p:cNvSpPr>
            <a:spLocks noGrp="1"/>
          </p:cNvSpPr>
          <p:nvPr>
            <p:ph type="sldNum" sz="quarter" idx="55"/>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613646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15" name="Freeform 14">
            <a:extLst>
              <a:ext uri="{FF2B5EF4-FFF2-40B4-BE49-F238E27FC236}">
                <a16:creationId xmlns:a16="http://schemas.microsoft.com/office/drawing/2014/main" id="{F946AB17-3782-8412-C51A-DE10A0637453}"/>
              </a:ext>
            </a:extLst>
          </p:cNvPr>
          <p:cNvSpPr/>
          <p:nvPr userDrawn="1"/>
        </p:nvSpPr>
        <p:spPr>
          <a:xfrm>
            <a:off x="0" y="2860787"/>
            <a:ext cx="2361029" cy="3676532"/>
          </a:xfrm>
          <a:custGeom>
            <a:avLst/>
            <a:gdLst>
              <a:gd name="connsiteX0" fmla="*/ 773997 w 2361029"/>
              <a:gd name="connsiteY0" fmla="*/ 0 h 3676532"/>
              <a:gd name="connsiteX1" fmla="*/ 2361029 w 2361029"/>
              <a:gd name="connsiteY1" fmla="*/ 925683 h 3676532"/>
              <a:gd name="connsiteX2" fmla="*/ 2361029 w 2361029"/>
              <a:gd name="connsiteY2" fmla="*/ 2763949 h 3676532"/>
              <a:gd name="connsiteX3" fmla="*/ 769661 w 2361029"/>
              <a:gd name="connsiteY3" fmla="*/ 3676532 h 3676532"/>
              <a:gd name="connsiteX4" fmla="*/ 0 w 2361029"/>
              <a:gd name="connsiteY4" fmla="*/ 3234717 h 3676532"/>
              <a:gd name="connsiteX5" fmla="*/ 0 w 2361029"/>
              <a:gd name="connsiteY5" fmla="*/ 446885 h 36765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61029" h="3676532">
                <a:moveTo>
                  <a:pt x="773997" y="0"/>
                </a:moveTo>
                <a:lnTo>
                  <a:pt x="2361029" y="925683"/>
                </a:lnTo>
                <a:lnTo>
                  <a:pt x="2361029" y="2763949"/>
                </a:lnTo>
                <a:lnTo>
                  <a:pt x="769661" y="3676532"/>
                </a:lnTo>
                <a:lnTo>
                  <a:pt x="0" y="3234717"/>
                </a:lnTo>
                <a:lnTo>
                  <a:pt x="0" y="446885"/>
                </a:lnTo>
                <a:close/>
              </a:path>
            </a:pathLst>
          </a:custGeom>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2BA5A58B-9440-7DAB-E7D7-3143B049FBAC}"/>
              </a:ext>
            </a:extLst>
          </p:cNvPr>
          <p:cNvSpPr/>
          <p:nvPr userDrawn="1"/>
        </p:nvSpPr>
        <p:spPr>
          <a:xfrm flipH="1">
            <a:off x="1014233" y="5253270"/>
            <a:ext cx="1710765" cy="1593273"/>
          </a:xfrm>
          <a:custGeom>
            <a:avLst/>
            <a:gdLst>
              <a:gd name="connsiteX0" fmla="*/ 852873 w 1710765"/>
              <a:gd name="connsiteY0" fmla="*/ 0 h 1593273"/>
              <a:gd name="connsiteX1" fmla="*/ 0 w 1710765"/>
              <a:gd name="connsiteY1" fmla="*/ 494134 h 1593273"/>
              <a:gd name="connsiteX2" fmla="*/ 0 w 1710765"/>
              <a:gd name="connsiteY2" fmla="*/ 1475410 h 1593273"/>
              <a:gd name="connsiteX3" fmla="*/ 206916 w 1710765"/>
              <a:gd name="connsiteY3" fmla="*/ 1593273 h 1593273"/>
              <a:gd name="connsiteX4" fmla="*/ 1502835 w 1710765"/>
              <a:gd name="connsiteY4" fmla="*/ 1593273 h 1593273"/>
              <a:gd name="connsiteX5" fmla="*/ 1709418 w 1710765"/>
              <a:gd name="connsiteY5" fmla="*/ 1475480 h 1593273"/>
              <a:gd name="connsiteX6" fmla="*/ 1710407 w 1710765"/>
              <a:gd name="connsiteY6" fmla="*/ 491803 h 1593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710765" h="1593273">
                <a:moveTo>
                  <a:pt x="852873" y="0"/>
                </a:moveTo>
                <a:lnTo>
                  <a:pt x="0" y="494134"/>
                </a:lnTo>
                <a:lnTo>
                  <a:pt x="0" y="1475410"/>
                </a:lnTo>
                <a:lnTo>
                  <a:pt x="206916" y="1593273"/>
                </a:lnTo>
                <a:lnTo>
                  <a:pt x="1502835" y="1593273"/>
                </a:lnTo>
                <a:lnTo>
                  <a:pt x="1709418" y="1475480"/>
                </a:lnTo>
                <a:cubicBezTo>
                  <a:pt x="1707864" y="1146834"/>
                  <a:pt x="1711961" y="820449"/>
                  <a:pt x="1710407" y="491803"/>
                </a:cubicBez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Content Placeholder 47" descr="Click icon to add picture">
            <a:extLst>
              <a:ext uri="{FF2B5EF4-FFF2-40B4-BE49-F238E27FC236}">
                <a16:creationId xmlns:a16="http://schemas.microsoft.com/office/drawing/2014/main" id="{95ADF367-2619-4E00-AB82-8FFF41D0E5C2}"/>
              </a:ext>
            </a:extLst>
          </p:cNvPr>
          <p:cNvSpPr>
            <a:spLocks noGrp="1"/>
          </p:cNvSpPr>
          <p:nvPr>
            <p:ph type="body" sz="quarter" idx="27" hasCustomPrompt="1"/>
          </p:nvPr>
        </p:nvSpPr>
        <p:spPr>
          <a:xfrm>
            <a:off x="5271609" y="1025236"/>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3" name="Content Placeholder 47">
            <a:extLst>
              <a:ext uri="{FF2B5EF4-FFF2-40B4-BE49-F238E27FC236}">
                <a16:creationId xmlns:a16="http://schemas.microsoft.com/office/drawing/2014/main" id="{8CEB04CE-793E-47B4-8D80-9B82864F2CDF}"/>
              </a:ext>
            </a:extLst>
          </p:cNvPr>
          <p:cNvSpPr>
            <a:spLocks noGrp="1"/>
          </p:cNvSpPr>
          <p:nvPr>
            <p:ph type="body" sz="quarter" idx="28" hasCustomPrompt="1"/>
          </p:nvPr>
        </p:nvSpPr>
        <p:spPr>
          <a:xfrm>
            <a:off x="5271608" y="1469069"/>
            <a:ext cx="5162709" cy="1506166"/>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4" name="Content Placeholder 47" descr="Click icon to add picture">
            <a:extLst>
              <a:ext uri="{FF2B5EF4-FFF2-40B4-BE49-F238E27FC236}">
                <a16:creationId xmlns:a16="http://schemas.microsoft.com/office/drawing/2014/main" id="{067BF8FD-2643-4122-BE3E-63F413244ECB}"/>
              </a:ext>
            </a:extLst>
          </p:cNvPr>
          <p:cNvSpPr>
            <a:spLocks noGrp="1"/>
          </p:cNvSpPr>
          <p:nvPr>
            <p:ph type="body" sz="quarter" idx="29" hasCustomPrompt="1"/>
          </p:nvPr>
        </p:nvSpPr>
        <p:spPr>
          <a:xfrm>
            <a:off x="5271609" y="2984685"/>
            <a:ext cx="5162709" cy="420683"/>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descr="Click icon to add picture">
            <a:extLst>
              <a:ext uri="{FF2B5EF4-FFF2-40B4-BE49-F238E27FC236}">
                <a16:creationId xmlns:a16="http://schemas.microsoft.com/office/drawing/2014/main" id="{02260D10-FEA1-48A7-B544-FAEEAECF5DE2}"/>
              </a:ext>
            </a:extLst>
          </p:cNvPr>
          <p:cNvSpPr>
            <a:spLocks noGrp="1"/>
          </p:cNvSpPr>
          <p:nvPr>
            <p:ph type="body" sz="quarter" idx="31" hasCustomPrompt="1"/>
          </p:nvPr>
        </p:nvSpPr>
        <p:spPr>
          <a:xfrm>
            <a:off x="5271607" y="4597473"/>
            <a:ext cx="5162709" cy="421399"/>
          </a:xfrm>
          <a:prstGeom prst="rect">
            <a:avLst/>
          </a:prstGeom>
        </p:spPr>
        <p:txBody>
          <a:bodyPr anchor="b">
            <a:noAutofit/>
          </a:bodyPr>
          <a:lstStyle>
            <a:lvl1pPr marL="0" indent="0" algn="l">
              <a:lnSpc>
                <a:spcPct val="100000"/>
              </a:lnSpc>
              <a:buNone/>
              <a:defRPr sz="1800" b="1"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64584B30-8BCF-4D75-8A6C-FD82347CC7B6}"/>
              </a:ext>
            </a:extLst>
          </p:cNvPr>
          <p:cNvSpPr>
            <a:spLocks noGrp="1"/>
          </p:cNvSpPr>
          <p:nvPr>
            <p:ph type="body" sz="quarter" idx="34" hasCustomPrompt="1"/>
          </p:nvPr>
        </p:nvSpPr>
        <p:spPr>
          <a:xfrm>
            <a:off x="5271608" y="3419684"/>
            <a:ext cx="5162709" cy="1177789"/>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8" name="Content Placeholder 47">
            <a:extLst>
              <a:ext uri="{FF2B5EF4-FFF2-40B4-BE49-F238E27FC236}">
                <a16:creationId xmlns:a16="http://schemas.microsoft.com/office/drawing/2014/main" id="{A4A25056-27FA-4039-ACFA-6624F778712A}"/>
              </a:ext>
            </a:extLst>
          </p:cNvPr>
          <p:cNvSpPr>
            <a:spLocks noGrp="1"/>
          </p:cNvSpPr>
          <p:nvPr>
            <p:ph type="body" sz="quarter" idx="35" hasCustomPrompt="1"/>
          </p:nvPr>
        </p:nvSpPr>
        <p:spPr>
          <a:xfrm>
            <a:off x="5271608" y="5041922"/>
            <a:ext cx="5162709" cy="1635938"/>
          </a:xfrm>
          <a:prstGeom prst="rect">
            <a:avLst/>
          </a:prstGeom>
        </p:spPr>
        <p:txBody>
          <a:bodyPr>
            <a:noAutofit/>
          </a:bodyPr>
          <a:lstStyle>
            <a:lvl1pPr marL="228600" indent="-228600" algn="l">
              <a:lnSpc>
                <a:spcPct val="100000"/>
              </a:lnSpc>
              <a:spcBef>
                <a:spcPts val="0"/>
              </a:spcBef>
              <a:spcAft>
                <a:spcPts val="600"/>
              </a:spcAft>
              <a:buFont typeface="Arial" panose="020B0604020202020204" pitchFamily="34" charset="0"/>
              <a:buChar char="•"/>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7" name="Freeform: Shape 24">
            <a:extLst>
              <a:ext uri="{FF2B5EF4-FFF2-40B4-BE49-F238E27FC236}">
                <a16:creationId xmlns:a16="http://schemas.microsoft.com/office/drawing/2014/main" id="{A23F9759-CF52-CE45-5E22-9678534685A7}"/>
              </a:ext>
            </a:extLst>
          </p:cNvPr>
          <p:cNvSpPr/>
          <p:nvPr userDrawn="1"/>
        </p:nvSpPr>
        <p:spPr>
          <a:xfrm flipH="1">
            <a:off x="2631891" y="4699053"/>
            <a:ext cx="668814" cy="784693"/>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6" name="Title 5">
            <a:extLst>
              <a:ext uri="{FF2B5EF4-FFF2-40B4-BE49-F238E27FC236}">
                <a16:creationId xmlns:a16="http://schemas.microsoft.com/office/drawing/2014/main" id="{5D84FCC1-368D-680C-31AA-597C3AAF4232}"/>
              </a:ext>
            </a:extLst>
          </p:cNvPr>
          <p:cNvSpPr>
            <a:spLocks noGrp="1"/>
          </p:cNvSpPr>
          <p:nvPr>
            <p:ph type="title"/>
          </p:nvPr>
        </p:nvSpPr>
        <p:spPr>
          <a:xfrm>
            <a:off x="502665" y="707105"/>
            <a:ext cx="3994173" cy="2277580"/>
          </a:xfrm>
        </p:spPr>
        <p:txBody>
          <a:bodyPr anchor="t">
            <a:noAutofit/>
          </a:bodyPr>
          <a:lstStyle/>
          <a:p>
            <a:r>
              <a:rPr lang="en-US"/>
              <a:t>Click to edit Master title style</a:t>
            </a:r>
            <a:endParaRPr lang="en-US" dirty="0"/>
          </a:p>
        </p:txBody>
      </p:sp>
      <p:sp>
        <p:nvSpPr>
          <p:cNvPr id="18" name="Picture Placeholder 2">
            <a:extLst>
              <a:ext uri="{FF2B5EF4-FFF2-40B4-BE49-F238E27FC236}">
                <a16:creationId xmlns:a16="http://schemas.microsoft.com/office/drawing/2014/main" id="{E53E8C9F-CD73-30CD-1F24-20F2E6149D58}"/>
              </a:ext>
            </a:extLst>
          </p:cNvPr>
          <p:cNvSpPr>
            <a:spLocks noGrp="1"/>
          </p:cNvSpPr>
          <p:nvPr>
            <p:ph type="pic" sz="quarter" idx="36"/>
          </p:nvPr>
        </p:nvSpPr>
        <p:spPr>
          <a:xfrm>
            <a:off x="4734172" y="1141669"/>
            <a:ext cx="507778"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19" name="Picture Placeholder 2">
            <a:extLst>
              <a:ext uri="{FF2B5EF4-FFF2-40B4-BE49-F238E27FC236}">
                <a16:creationId xmlns:a16="http://schemas.microsoft.com/office/drawing/2014/main" id="{CE61E189-349E-0076-EA43-7BCB6E24CE86}"/>
              </a:ext>
            </a:extLst>
          </p:cNvPr>
          <p:cNvSpPr>
            <a:spLocks noGrp="1"/>
          </p:cNvSpPr>
          <p:nvPr>
            <p:ph type="pic" sz="quarter" idx="37"/>
          </p:nvPr>
        </p:nvSpPr>
        <p:spPr>
          <a:xfrm>
            <a:off x="4724705" y="3105650"/>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21" name="Picture Placeholder 2">
            <a:extLst>
              <a:ext uri="{FF2B5EF4-FFF2-40B4-BE49-F238E27FC236}">
                <a16:creationId xmlns:a16="http://schemas.microsoft.com/office/drawing/2014/main" id="{68B04572-5D47-C3DF-CDEA-15EC646EA8FE}"/>
              </a:ext>
            </a:extLst>
          </p:cNvPr>
          <p:cNvSpPr>
            <a:spLocks noGrp="1"/>
          </p:cNvSpPr>
          <p:nvPr>
            <p:ph type="pic" sz="quarter" idx="38"/>
          </p:nvPr>
        </p:nvSpPr>
        <p:spPr>
          <a:xfrm>
            <a:off x="4714069" y="4716041"/>
            <a:ext cx="536270" cy="565882"/>
          </a:xfrm>
        </p:spPr>
        <p:txBody>
          <a:bodyPr lIns="0" rIns="0"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sz="800">
                <a:latin typeface="Abadi" panose="020B0604020104020204" pitchFamily="34" charset="0"/>
              </a:defRPr>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Slide Number Placeholder 4">
            <a:extLst>
              <a:ext uri="{FF2B5EF4-FFF2-40B4-BE49-F238E27FC236}">
                <a16:creationId xmlns:a16="http://schemas.microsoft.com/office/drawing/2014/main" id="{2446A453-65E1-B688-A3F9-EA0AA347DDEA}"/>
              </a:ext>
            </a:extLst>
          </p:cNvPr>
          <p:cNvSpPr>
            <a:spLocks noGrp="1"/>
          </p:cNvSpPr>
          <p:nvPr>
            <p:ph type="sldNum" sz="quarter" idx="4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6211375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sp>
        <p:nvSpPr>
          <p:cNvPr id="8" name="Content Placeholder 47">
            <a:extLst>
              <a:ext uri="{FF2B5EF4-FFF2-40B4-BE49-F238E27FC236}">
                <a16:creationId xmlns:a16="http://schemas.microsoft.com/office/drawing/2014/main" id="{3EDD8D3E-653B-4A9E-9868-3B013A65FE9F}"/>
              </a:ext>
            </a:extLst>
          </p:cNvPr>
          <p:cNvSpPr>
            <a:spLocks noGrp="1"/>
          </p:cNvSpPr>
          <p:nvPr>
            <p:ph type="pic" sz="quarter" idx="48"/>
          </p:nvPr>
        </p:nvSpPr>
        <p:spPr>
          <a:xfrm>
            <a:off x="7493157" y="529148"/>
            <a:ext cx="4248873" cy="473113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a:ln w="19050">
            <a:solidFill>
              <a:schemeClr val="tx1"/>
            </a:solidFill>
          </a:ln>
        </p:spPr>
        <p:txBody>
          <a:bodyPr anchor="ctr">
            <a:noAutofit/>
          </a:bodyPr>
          <a:lstStyle>
            <a:lvl1pPr marL="0" indent="0" algn="ctr">
              <a:buNone/>
              <a:defRPr>
                <a:solidFill>
                  <a:schemeClr val="bg1"/>
                </a:solidFill>
              </a:defRPr>
            </a:lvl1pPr>
          </a:lstStyle>
          <a:p>
            <a:r>
              <a:rPr lang="en-US" altLang="zh-CN"/>
              <a:t>Click icon to add picture</a:t>
            </a:r>
            <a:endParaRPr lang="zh-CN" altLang="en-US"/>
          </a:p>
        </p:txBody>
      </p:sp>
      <p:sp>
        <p:nvSpPr>
          <p:cNvPr id="18" name="Content Placeholder 47">
            <a:extLst>
              <a:ext uri="{FF2B5EF4-FFF2-40B4-BE49-F238E27FC236}">
                <a16:creationId xmlns:a16="http://schemas.microsoft.com/office/drawing/2014/main" id="{DD4E6A9F-7400-917B-6A6B-6BAB445E85FA}"/>
              </a:ext>
            </a:extLst>
          </p:cNvPr>
          <p:cNvSpPr>
            <a:spLocks noGrp="1"/>
          </p:cNvSpPr>
          <p:nvPr>
            <p:ph type="body" sz="quarter" idx="28" hasCustomPrompt="1"/>
          </p:nvPr>
        </p:nvSpPr>
        <p:spPr>
          <a:xfrm>
            <a:off x="517427" y="3253120"/>
            <a:ext cx="4959822" cy="2007158"/>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19" name="Freeform: Shape 25">
            <a:extLst>
              <a:ext uri="{FF2B5EF4-FFF2-40B4-BE49-F238E27FC236}">
                <a16:creationId xmlns:a16="http://schemas.microsoft.com/office/drawing/2014/main" id="{D7BBD3E8-D5DD-C21F-3792-4880373CCDCC}"/>
              </a:ext>
            </a:extLst>
          </p:cNvPr>
          <p:cNvSpPr/>
          <p:nvPr userDrawn="1"/>
        </p:nvSpPr>
        <p:spPr>
          <a:xfrm flipH="1">
            <a:off x="7400972" y="4594440"/>
            <a:ext cx="1347680" cy="1581179"/>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0" name="Freeform: Shape 11">
            <a:extLst>
              <a:ext uri="{FF2B5EF4-FFF2-40B4-BE49-F238E27FC236}">
                <a16:creationId xmlns:a16="http://schemas.microsoft.com/office/drawing/2014/main" id="{FC461D80-0CAC-62E5-726A-63B48BEF3F25}"/>
              </a:ext>
            </a:extLst>
          </p:cNvPr>
          <p:cNvSpPr/>
          <p:nvPr userDrawn="1"/>
        </p:nvSpPr>
        <p:spPr>
          <a:xfrm>
            <a:off x="6521016" y="4772906"/>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Title 2">
            <a:extLst>
              <a:ext uri="{FF2B5EF4-FFF2-40B4-BE49-F238E27FC236}">
                <a16:creationId xmlns:a16="http://schemas.microsoft.com/office/drawing/2014/main" id="{D4944167-AFE9-AE61-AF44-B9AEE24D17D8}"/>
              </a:ext>
            </a:extLst>
          </p:cNvPr>
          <p:cNvSpPr>
            <a:spLocks noGrp="1"/>
          </p:cNvSpPr>
          <p:nvPr>
            <p:ph type="title"/>
          </p:nvPr>
        </p:nvSpPr>
        <p:spPr>
          <a:xfrm>
            <a:off x="517427" y="2497488"/>
            <a:ext cx="9823998" cy="1325563"/>
          </a:xfrm>
        </p:spPr>
        <p:txBody>
          <a:bodyPr anchor="t">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47268D53-92DA-7335-4DAB-83485CAF3FE9}"/>
              </a:ext>
            </a:extLst>
          </p:cNvPr>
          <p:cNvSpPr>
            <a:spLocks noGrp="1"/>
          </p:cNvSpPr>
          <p:nvPr>
            <p:ph type="ftr" sz="quarter" idx="49"/>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9F9FCB16-3643-AB04-D20E-A14FFE07F67C}"/>
              </a:ext>
            </a:extLst>
          </p:cNvPr>
          <p:cNvSpPr>
            <a:spLocks noGrp="1"/>
          </p:cNvSpPr>
          <p:nvPr>
            <p:ph type="sldNum" sz="quarter" idx="50"/>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32132766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47" name="Freeform 46">
            <a:extLst>
              <a:ext uri="{FF2B5EF4-FFF2-40B4-BE49-F238E27FC236}">
                <a16:creationId xmlns:a16="http://schemas.microsoft.com/office/drawing/2014/main" id="{39B50CEE-D9F9-B5CD-C274-BEAA5EAB37E3}"/>
              </a:ext>
            </a:extLst>
          </p:cNvPr>
          <p:cNvSpPr/>
          <p:nvPr userDrawn="1"/>
        </p:nvSpPr>
        <p:spPr>
          <a:xfrm>
            <a:off x="410352" y="12435"/>
            <a:ext cx="1455521" cy="1019127"/>
          </a:xfrm>
          <a:custGeom>
            <a:avLst/>
            <a:gdLst>
              <a:gd name="connsiteX0" fmla="*/ 219223 w 1455521"/>
              <a:gd name="connsiteY0" fmla="*/ 0 h 1019127"/>
              <a:gd name="connsiteX1" fmla="*/ 1236298 w 1455521"/>
              <a:gd name="connsiteY1" fmla="*/ 0 h 1019127"/>
              <a:gd name="connsiteX2" fmla="*/ 1455521 w 1455521"/>
              <a:gd name="connsiteY2" fmla="*/ 385779 h 1019127"/>
              <a:gd name="connsiteX3" fmla="*/ 1095615 w 1455521"/>
              <a:gd name="connsiteY3" fmla="*/ 1019127 h 1019127"/>
              <a:gd name="connsiteX4" fmla="*/ 359906 w 1455521"/>
              <a:gd name="connsiteY4" fmla="*/ 1019127 h 1019127"/>
              <a:gd name="connsiteX5" fmla="*/ 0 w 1455521"/>
              <a:gd name="connsiteY5" fmla="*/ 385779 h 1019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1019127">
                <a:moveTo>
                  <a:pt x="219223" y="0"/>
                </a:moveTo>
                <a:lnTo>
                  <a:pt x="1236298" y="0"/>
                </a:lnTo>
                <a:lnTo>
                  <a:pt x="1455521" y="385779"/>
                </a:lnTo>
                <a:lnTo>
                  <a:pt x="1095615" y="1019127"/>
                </a:lnTo>
                <a:lnTo>
                  <a:pt x="359906" y="1019127"/>
                </a:lnTo>
                <a:lnTo>
                  <a:pt x="0" y="385779"/>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Hexagon 15">
            <a:extLst>
              <a:ext uri="{FF2B5EF4-FFF2-40B4-BE49-F238E27FC236}">
                <a16:creationId xmlns:a16="http://schemas.microsoft.com/office/drawing/2014/main" id="{93831F6E-A0DA-46E5-AF13-ED5D9ABF108D}"/>
              </a:ext>
            </a:extLst>
          </p:cNvPr>
          <p:cNvSpPr/>
          <p:nvPr userDrawn="1"/>
        </p:nvSpPr>
        <p:spPr>
          <a:xfrm>
            <a:off x="1579486" y="450004"/>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0" name="Hexagon 17">
            <a:extLst>
              <a:ext uri="{FF2B5EF4-FFF2-40B4-BE49-F238E27FC236}">
                <a16:creationId xmlns:a16="http://schemas.microsoft.com/office/drawing/2014/main" id="{18B06ECC-5FA7-4ACA-86BF-694240D0C05B}"/>
              </a:ext>
            </a:extLst>
          </p:cNvPr>
          <p:cNvSpPr/>
          <p:nvPr userDrawn="1"/>
        </p:nvSpPr>
        <p:spPr>
          <a:xfrm>
            <a:off x="412218" y="1136470"/>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Hexagon 19">
            <a:extLst>
              <a:ext uri="{FF2B5EF4-FFF2-40B4-BE49-F238E27FC236}">
                <a16:creationId xmlns:a16="http://schemas.microsoft.com/office/drawing/2014/main" id="{089AA305-8FFC-46A5-B806-D5D78320D0CD}"/>
              </a:ext>
            </a:extLst>
          </p:cNvPr>
          <p:cNvSpPr/>
          <p:nvPr userDrawn="1"/>
        </p:nvSpPr>
        <p:spPr>
          <a:xfrm>
            <a:off x="1580070" y="1812437"/>
            <a:ext cx="1455521" cy="1266696"/>
          </a:xfrm>
          <a:prstGeom prst="hexagon">
            <a:avLst>
              <a:gd name="adj" fmla="val 28413"/>
              <a:gd name="vf" fmla="val 115470"/>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Hexagon 21">
            <a:extLst>
              <a:ext uri="{FF2B5EF4-FFF2-40B4-BE49-F238E27FC236}">
                <a16:creationId xmlns:a16="http://schemas.microsoft.com/office/drawing/2014/main" id="{DB2D65ED-32BC-44B2-92F3-E16717051CA1}"/>
              </a:ext>
            </a:extLst>
          </p:cNvPr>
          <p:cNvSpPr/>
          <p:nvPr userDrawn="1"/>
        </p:nvSpPr>
        <p:spPr>
          <a:xfrm>
            <a:off x="3953772" y="4582171"/>
            <a:ext cx="1455521" cy="1266696"/>
          </a:xfrm>
          <a:prstGeom prst="hexagon">
            <a:avLst>
              <a:gd name="adj" fmla="val 28413"/>
              <a:gd name="vf" fmla="val 115470"/>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4" name="Freeform 43">
            <a:extLst>
              <a:ext uri="{FF2B5EF4-FFF2-40B4-BE49-F238E27FC236}">
                <a16:creationId xmlns:a16="http://schemas.microsoft.com/office/drawing/2014/main" id="{6100186E-95B0-AB29-6F1D-DBFBAA566DB2}"/>
              </a:ext>
            </a:extLst>
          </p:cNvPr>
          <p:cNvSpPr/>
          <p:nvPr userDrawn="1"/>
        </p:nvSpPr>
        <p:spPr>
          <a:xfrm>
            <a:off x="3955762" y="5952136"/>
            <a:ext cx="1455521" cy="932559"/>
          </a:xfrm>
          <a:custGeom>
            <a:avLst/>
            <a:gdLst>
              <a:gd name="connsiteX0" fmla="*/ 359906 w 1455521"/>
              <a:gd name="connsiteY0" fmla="*/ 0 h 932559"/>
              <a:gd name="connsiteX1" fmla="*/ 1095615 w 1455521"/>
              <a:gd name="connsiteY1" fmla="*/ 0 h 932559"/>
              <a:gd name="connsiteX2" fmla="*/ 1455521 w 1455521"/>
              <a:gd name="connsiteY2" fmla="*/ 633348 h 932559"/>
              <a:gd name="connsiteX3" fmla="*/ 1285492 w 1455521"/>
              <a:gd name="connsiteY3" fmla="*/ 932559 h 932559"/>
              <a:gd name="connsiteX4" fmla="*/ 170030 w 1455521"/>
              <a:gd name="connsiteY4" fmla="*/ 932559 h 932559"/>
              <a:gd name="connsiteX5" fmla="*/ 0 w 1455521"/>
              <a:gd name="connsiteY5" fmla="*/ 633348 h 932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32559">
                <a:moveTo>
                  <a:pt x="359906" y="0"/>
                </a:moveTo>
                <a:lnTo>
                  <a:pt x="1095615" y="0"/>
                </a:lnTo>
                <a:lnTo>
                  <a:pt x="1455521" y="633348"/>
                </a:lnTo>
                <a:lnTo>
                  <a:pt x="1285492" y="932559"/>
                </a:lnTo>
                <a:lnTo>
                  <a:pt x="170030" y="932559"/>
                </a:lnTo>
                <a:lnTo>
                  <a:pt x="0" y="633348"/>
                </a:lnTo>
                <a:close/>
              </a:path>
            </a:pathLst>
          </a:cu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Hexagon 27">
            <a:extLst>
              <a:ext uri="{FF2B5EF4-FFF2-40B4-BE49-F238E27FC236}">
                <a16:creationId xmlns:a16="http://schemas.microsoft.com/office/drawing/2014/main" id="{5275D449-7441-440B-8584-96D25256F24D}"/>
              </a:ext>
            </a:extLst>
          </p:cNvPr>
          <p:cNvSpPr/>
          <p:nvPr userDrawn="1"/>
        </p:nvSpPr>
        <p:spPr>
          <a:xfrm>
            <a:off x="2783996" y="5245443"/>
            <a:ext cx="1455521" cy="1266696"/>
          </a:xfrm>
          <a:prstGeom prst="hexagon">
            <a:avLst>
              <a:gd name="adj" fmla="val 28413"/>
              <a:gd name="vf" fmla="val 11547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5" name="Hexagon 28">
            <a:extLst>
              <a:ext uri="{FF2B5EF4-FFF2-40B4-BE49-F238E27FC236}">
                <a16:creationId xmlns:a16="http://schemas.microsoft.com/office/drawing/2014/main" id="{94CFCD79-F5CD-4175-96DE-1AC2E1999DB6}"/>
              </a:ext>
            </a:extLst>
          </p:cNvPr>
          <p:cNvSpPr/>
          <p:nvPr userDrawn="1"/>
        </p:nvSpPr>
        <p:spPr>
          <a:xfrm>
            <a:off x="2767144" y="3880620"/>
            <a:ext cx="1455521" cy="1266696"/>
          </a:xfrm>
          <a:prstGeom prst="hexagon">
            <a:avLst>
              <a:gd name="adj" fmla="val 28413"/>
              <a:gd name="vf" fmla="val 115470"/>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3" name="Freeform 42">
            <a:extLst>
              <a:ext uri="{FF2B5EF4-FFF2-40B4-BE49-F238E27FC236}">
                <a16:creationId xmlns:a16="http://schemas.microsoft.com/office/drawing/2014/main" id="{C8667104-E096-23C3-4C2C-5277C2AF5C57}"/>
              </a:ext>
            </a:extLst>
          </p:cNvPr>
          <p:cNvSpPr/>
          <p:nvPr userDrawn="1"/>
        </p:nvSpPr>
        <p:spPr>
          <a:xfrm>
            <a:off x="3702" y="448131"/>
            <a:ext cx="678871" cy="1266696"/>
          </a:xfrm>
          <a:custGeom>
            <a:avLst/>
            <a:gdLst>
              <a:gd name="connsiteX0" fmla="*/ 0 w 678871"/>
              <a:gd name="connsiteY0" fmla="*/ 0 h 1266696"/>
              <a:gd name="connsiteX1" fmla="*/ 318965 w 678871"/>
              <a:gd name="connsiteY1" fmla="*/ 0 h 1266696"/>
              <a:gd name="connsiteX2" fmla="*/ 678871 w 678871"/>
              <a:gd name="connsiteY2" fmla="*/ 633348 h 1266696"/>
              <a:gd name="connsiteX3" fmla="*/ 318965 w 678871"/>
              <a:gd name="connsiteY3" fmla="*/ 1266696 h 1266696"/>
              <a:gd name="connsiteX4" fmla="*/ 0 w 678871"/>
              <a:gd name="connsiteY4" fmla="*/ 1266696 h 12666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78871" h="1266696">
                <a:moveTo>
                  <a:pt x="0" y="0"/>
                </a:moveTo>
                <a:lnTo>
                  <a:pt x="318965" y="0"/>
                </a:lnTo>
                <a:lnTo>
                  <a:pt x="678871" y="633348"/>
                </a:lnTo>
                <a:lnTo>
                  <a:pt x="318965" y="1266696"/>
                </a:lnTo>
                <a:lnTo>
                  <a:pt x="0" y="1266696"/>
                </a:lnTo>
                <a:close/>
              </a:path>
            </a:pathLst>
          </a:custGeom>
          <a:noFill/>
          <a:ln w="19050">
            <a:solidFill>
              <a:schemeClr val="accent1">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Hexagon 31">
            <a:extLst>
              <a:ext uri="{FF2B5EF4-FFF2-40B4-BE49-F238E27FC236}">
                <a16:creationId xmlns:a16="http://schemas.microsoft.com/office/drawing/2014/main" id="{61BB4AB0-7C5C-4697-A25B-0AFD8754AB52}"/>
              </a:ext>
            </a:extLst>
          </p:cNvPr>
          <p:cNvSpPr/>
          <p:nvPr userDrawn="1"/>
        </p:nvSpPr>
        <p:spPr>
          <a:xfrm>
            <a:off x="1580353" y="3182793"/>
            <a:ext cx="1455521" cy="1266696"/>
          </a:xfrm>
          <a:prstGeom prst="hexagon">
            <a:avLst>
              <a:gd name="adj" fmla="val 28413"/>
              <a:gd name="vf" fmla="val 115470"/>
            </a:avLst>
          </a:pr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46" name="Freeform 45">
            <a:extLst>
              <a:ext uri="{FF2B5EF4-FFF2-40B4-BE49-F238E27FC236}">
                <a16:creationId xmlns:a16="http://schemas.microsoft.com/office/drawing/2014/main" id="{2363FF00-E570-D743-258E-E9FEF4F02A08}"/>
              </a:ext>
            </a:extLst>
          </p:cNvPr>
          <p:cNvSpPr/>
          <p:nvPr userDrawn="1"/>
        </p:nvSpPr>
        <p:spPr>
          <a:xfrm>
            <a:off x="6334981" y="5962237"/>
            <a:ext cx="1455521" cy="901561"/>
          </a:xfrm>
          <a:custGeom>
            <a:avLst/>
            <a:gdLst>
              <a:gd name="connsiteX0" fmla="*/ 359906 w 1455521"/>
              <a:gd name="connsiteY0" fmla="*/ 0 h 901561"/>
              <a:gd name="connsiteX1" fmla="*/ 1095615 w 1455521"/>
              <a:gd name="connsiteY1" fmla="*/ 0 h 901561"/>
              <a:gd name="connsiteX2" fmla="*/ 1455521 w 1455521"/>
              <a:gd name="connsiteY2" fmla="*/ 633348 h 901561"/>
              <a:gd name="connsiteX3" fmla="*/ 1303107 w 1455521"/>
              <a:gd name="connsiteY3" fmla="*/ 901561 h 901561"/>
              <a:gd name="connsiteX4" fmla="*/ 152415 w 1455521"/>
              <a:gd name="connsiteY4" fmla="*/ 901561 h 901561"/>
              <a:gd name="connsiteX5" fmla="*/ 0 w 1455521"/>
              <a:gd name="connsiteY5" fmla="*/ 633348 h 901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55521" h="901561">
                <a:moveTo>
                  <a:pt x="359906" y="0"/>
                </a:moveTo>
                <a:lnTo>
                  <a:pt x="1095615" y="0"/>
                </a:lnTo>
                <a:lnTo>
                  <a:pt x="1455521" y="633348"/>
                </a:lnTo>
                <a:lnTo>
                  <a:pt x="1303107" y="901561"/>
                </a:lnTo>
                <a:lnTo>
                  <a:pt x="152415" y="901561"/>
                </a:lnTo>
                <a:lnTo>
                  <a:pt x="0" y="633348"/>
                </a:lnTo>
                <a:close/>
              </a:path>
            </a:pathLst>
          </a:custGeom>
          <a:noFill/>
          <a:ln w="19050">
            <a:solidFill>
              <a:srgbClr val="98432A"/>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Content Placeholder 47">
            <a:extLst>
              <a:ext uri="{FF2B5EF4-FFF2-40B4-BE49-F238E27FC236}">
                <a16:creationId xmlns:a16="http://schemas.microsoft.com/office/drawing/2014/main" id="{073CD90F-1E45-47EC-B558-D5F638F5FE6F}"/>
              </a:ext>
            </a:extLst>
          </p:cNvPr>
          <p:cNvSpPr>
            <a:spLocks noGrp="1"/>
          </p:cNvSpPr>
          <p:nvPr>
            <p:ph type="pic" sz="quarter" idx="48"/>
          </p:nvPr>
        </p:nvSpPr>
        <p:spPr>
          <a:xfrm>
            <a:off x="2754948" y="250209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9" name="Content Placeholder 47">
            <a:extLst>
              <a:ext uri="{FF2B5EF4-FFF2-40B4-BE49-F238E27FC236}">
                <a16:creationId xmlns:a16="http://schemas.microsoft.com/office/drawing/2014/main" id="{9A501203-35D0-41A5-A2A4-9F05FAB495C4}"/>
              </a:ext>
            </a:extLst>
          </p:cNvPr>
          <p:cNvSpPr>
            <a:spLocks noGrp="1"/>
          </p:cNvSpPr>
          <p:nvPr>
            <p:ph type="pic" sz="quarter" idx="49"/>
          </p:nvPr>
        </p:nvSpPr>
        <p:spPr>
          <a:xfrm>
            <a:off x="391110" y="2493385"/>
            <a:ext cx="1465840" cy="1289394"/>
          </a:xfrm>
          <a:prstGeom prst="hexagon">
            <a:avLst>
              <a:gd name="adj" fmla="val 28349"/>
              <a:gd name="vf" fmla="val 115470"/>
            </a:avLst>
          </a:prstGeom>
          <a:ln>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0" name="Content Placeholder 47">
            <a:extLst>
              <a:ext uri="{FF2B5EF4-FFF2-40B4-BE49-F238E27FC236}">
                <a16:creationId xmlns:a16="http://schemas.microsoft.com/office/drawing/2014/main" id="{1FA62038-8BB7-45FD-896E-34738A5578BD}"/>
              </a:ext>
            </a:extLst>
          </p:cNvPr>
          <p:cNvSpPr>
            <a:spLocks noGrp="1"/>
          </p:cNvSpPr>
          <p:nvPr>
            <p:ph type="pic" sz="quarter" idx="50"/>
          </p:nvPr>
        </p:nvSpPr>
        <p:spPr>
          <a:xfrm>
            <a:off x="5151412" y="5238680"/>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31" name="Content Placeholder 47">
            <a:extLst>
              <a:ext uri="{FF2B5EF4-FFF2-40B4-BE49-F238E27FC236}">
                <a16:creationId xmlns:a16="http://schemas.microsoft.com/office/drawing/2014/main" id="{9A7E0EE6-5885-489B-81A9-65DBC0016938}"/>
              </a:ext>
            </a:extLst>
          </p:cNvPr>
          <p:cNvSpPr>
            <a:spLocks noGrp="1"/>
          </p:cNvSpPr>
          <p:nvPr>
            <p:ph type="pic" sz="quarter" idx="51"/>
          </p:nvPr>
        </p:nvSpPr>
        <p:spPr>
          <a:xfrm>
            <a:off x="3948599" y="3194928"/>
            <a:ext cx="1465840" cy="1289394"/>
          </a:xfrm>
          <a:prstGeom prst="hexagon">
            <a:avLst>
              <a:gd name="adj" fmla="val 28349"/>
              <a:gd name="vf" fmla="val 115470"/>
            </a:avLst>
          </a:prstGeom>
          <a:ln w="12700">
            <a:noFill/>
          </a:ln>
        </p:spPr>
        <p:txBody>
          <a:bodyP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B7E46D91-6194-E279-CAE3-425E21FD4A83}"/>
              </a:ext>
            </a:extLst>
          </p:cNvPr>
          <p:cNvSpPr>
            <a:spLocks noGrp="1"/>
          </p:cNvSpPr>
          <p:nvPr>
            <p:ph type="body" sz="quarter" idx="27" hasCustomPrompt="1"/>
          </p:nvPr>
        </p:nvSpPr>
        <p:spPr>
          <a:xfrm>
            <a:off x="6096000" y="3093990"/>
            <a:ext cx="3034145" cy="1879791"/>
          </a:xfrm>
          <a:prstGeom prst="rect">
            <a:avLst/>
          </a:prstGeom>
        </p:spPr>
        <p:txBody>
          <a:bodyPr anchor="t">
            <a:noAutofit/>
          </a:bodyPr>
          <a:lstStyle>
            <a:lvl1pPr marL="0" indent="0" algn="l">
              <a:lnSpc>
                <a:spcPct val="100000"/>
              </a:lnSpc>
              <a:buNone/>
              <a:defRPr sz="1800" b="0">
                <a:solidFill>
                  <a:schemeClr val="bg1"/>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Title 1">
            <a:extLst>
              <a:ext uri="{FF2B5EF4-FFF2-40B4-BE49-F238E27FC236}">
                <a16:creationId xmlns:a16="http://schemas.microsoft.com/office/drawing/2014/main" id="{4722C9EB-D452-B3DF-5219-160F48DE789C}"/>
              </a:ext>
            </a:extLst>
          </p:cNvPr>
          <p:cNvSpPr>
            <a:spLocks noGrp="1"/>
          </p:cNvSpPr>
          <p:nvPr>
            <p:ph type="title"/>
          </p:nvPr>
        </p:nvSpPr>
        <p:spPr>
          <a:xfrm>
            <a:off x="6096000" y="1703538"/>
            <a:ext cx="5055698" cy="1325563"/>
          </a:xfrm>
        </p:spPr>
        <p:txBody>
          <a:bodyPr anchor="b">
            <a:noAutofit/>
          </a:bodyPr>
          <a:lstStyle/>
          <a:p>
            <a:r>
              <a:rPr lang="en-US"/>
              <a:t>Click to edit Master title style</a:t>
            </a:r>
            <a:endParaRPr lang="en-US" dirty="0"/>
          </a:p>
        </p:txBody>
      </p:sp>
      <p:sp>
        <p:nvSpPr>
          <p:cNvPr id="40" name="Freeform 39">
            <a:extLst>
              <a:ext uri="{FF2B5EF4-FFF2-40B4-BE49-F238E27FC236}">
                <a16:creationId xmlns:a16="http://schemas.microsoft.com/office/drawing/2014/main" id="{E3C8467A-0A34-2A65-92FE-F12F6A3D84A6}"/>
              </a:ext>
            </a:extLst>
          </p:cNvPr>
          <p:cNvSpPr/>
          <p:nvPr userDrawn="1"/>
        </p:nvSpPr>
        <p:spPr>
          <a:xfrm>
            <a:off x="-6538" y="1815084"/>
            <a:ext cx="697438" cy="1266696"/>
          </a:xfrm>
          <a:custGeom>
            <a:avLst/>
            <a:gdLst>
              <a:gd name="connsiteX0" fmla="*/ 0 w 732607"/>
              <a:gd name="connsiteY0" fmla="*/ 0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0" fmla="*/ 43961 w 732607"/>
              <a:gd name="connsiteY0" fmla="*/ 8793 h 1266696"/>
              <a:gd name="connsiteX1" fmla="*/ 372701 w 732607"/>
              <a:gd name="connsiteY1" fmla="*/ 0 h 1266696"/>
              <a:gd name="connsiteX2" fmla="*/ 732607 w 732607"/>
              <a:gd name="connsiteY2" fmla="*/ 633348 h 1266696"/>
              <a:gd name="connsiteX3" fmla="*/ 372701 w 732607"/>
              <a:gd name="connsiteY3" fmla="*/ 1266696 h 1266696"/>
              <a:gd name="connsiteX4" fmla="*/ 0 w 732607"/>
              <a:gd name="connsiteY4" fmla="*/ 1266696 h 1266696"/>
              <a:gd name="connsiteX5" fmla="*/ 43961 w 732607"/>
              <a:gd name="connsiteY5" fmla="*/ 8793 h 1266696"/>
              <a:gd name="connsiteX0" fmla="*/ 8792 w 697438"/>
              <a:gd name="connsiteY0" fmla="*/ 8793 h 1266696"/>
              <a:gd name="connsiteX1" fmla="*/ 337532 w 697438"/>
              <a:gd name="connsiteY1" fmla="*/ 0 h 1266696"/>
              <a:gd name="connsiteX2" fmla="*/ 697438 w 697438"/>
              <a:gd name="connsiteY2" fmla="*/ 633348 h 1266696"/>
              <a:gd name="connsiteX3" fmla="*/ 337532 w 697438"/>
              <a:gd name="connsiteY3" fmla="*/ 1266696 h 1266696"/>
              <a:gd name="connsiteX4" fmla="*/ 0 w 697438"/>
              <a:gd name="connsiteY4" fmla="*/ 1266696 h 1266696"/>
              <a:gd name="connsiteX5" fmla="*/ 8792 w 697438"/>
              <a:gd name="connsiteY5" fmla="*/ 8793 h 1266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7438" h="1266696">
                <a:moveTo>
                  <a:pt x="8792" y="8793"/>
                </a:moveTo>
                <a:lnTo>
                  <a:pt x="337532" y="0"/>
                </a:lnTo>
                <a:lnTo>
                  <a:pt x="697438" y="633348"/>
                </a:lnTo>
                <a:lnTo>
                  <a:pt x="337532" y="1266696"/>
                </a:lnTo>
                <a:lnTo>
                  <a:pt x="0" y="1266696"/>
                </a:lnTo>
                <a:cubicBezTo>
                  <a:pt x="0" y="844464"/>
                  <a:pt x="8792" y="431025"/>
                  <a:pt x="8792" y="8793"/>
                </a:cubicBezTo>
                <a:close/>
              </a:path>
            </a:pathLst>
          </a:custGeom>
          <a:noFill/>
          <a:ln w="19050">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1473342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5518B595-5A04-0768-52B1-73F11E4754EA}"/>
              </a:ext>
            </a:extLst>
          </p:cNvPr>
          <p:cNvSpPr>
            <a:spLocks noGrp="1"/>
          </p:cNvSpPr>
          <p:nvPr>
            <p:ph type="title"/>
          </p:nvPr>
        </p:nvSpPr>
        <p:spPr>
          <a:xfrm>
            <a:off x="512572" y="3435545"/>
            <a:ext cx="4253399" cy="1740114"/>
          </a:xfrm>
        </p:spPr>
        <p:txBody>
          <a:bodyPr>
            <a:noAutofit/>
          </a:bodyPr>
          <a:lstStyle/>
          <a:p>
            <a:r>
              <a:rPr lang="en-US"/>
              <a:t>Click to edit Master title style</a:t>
            </a:r>
            <a:endParaRPr lang="en-US" dirty="0"/>
          </a:p>
        </p:txBody>
      </p:sp>
      <p:sp>
        <p:nvSpPr>
          <p:cNvPr id="7" name="Freeform: Shape 4">
            <a:extLst>
              <a:ext uri="{FF2B5EF4-FFF2-40B4-BE49-F238E27FC236}">
                <a16:creationId xmlns:a16="http://schemas.microsoft.com/office/drawing/2014/main" id="{AE722AFD-22D7-4BD8-B055-3867C3800E16}"/>
              </a:ext>
            </a:extLst>
          </p:cNvPr>
          <p:cNvSpPr/>
          <p:nvPr userDrawn="1"/>
        </p:nvSpPr>
        <p:spPr>
          <a:xfrm>
            <a:off x="6282845" y="525294"/>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3" name="Freeform: Shape 12">
            <a:extLst>
              <a:ext uri="{FF2B5EF4-FFF2-40B4-BE49-F238E27FC236}">
                <a16:creationId xmlns:a16="http://schemas.microsoft.com/office/drawing/2014/main" id="{5D0355E4-3980-42A9-9376-74163520D39D}"/>
              </a:ext>
            </a:extLst>
          </p:cNvPr>
          <p:cNvSpPr/>
          <p:nvPr userDrawn="1"/>
        </p:nvSpPr>
        <p:spPr>
          <a:xfrm>
            <a:off x="8375472" y="496110"/>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4" name="Freeform: Shape 13">
            <a:extLst>
              <a:ext uri="{FF2B5EF4-FFF2-40B4-BE49-F238E27FC236}">
                <a16:creationId xmlns:a16="http://schemas.microsoft.com/office/drawing/2014/main" id="{70174533-8C0E-4E82-A582-891A0555FA1F}"/>
              </a:ext>
            </a:extLst>
          </p:cNvPr>
          <p:cNvSpPr/>
          <p:nvPr userDrawn="1"/>
        </p:nvSpPr>
        <p:spPr>
          <a:xfrm>
            <a:off x="7328126" y="231031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15" name="Freeform: Shape 14">
            <a:extLst>
              <a:ext uri="{FF2B5EF4-FFF2-40B4-BE49-F238E27FC236}">
                <a16:creationId xmlns:a16="http://schemas.microsoft.com/office/drawing/2014/main" id="{071E3938-A754-4D49-B509-249EE9BD83AB}"/>
              </a:ext>
            </a:extLst>
          </p:cNvPr>
          <p:cNvSpPr/>
          <p:nvPr userDrawn="1"/>
        </p:nvSpPr>
        <p:spPr>
          <a:xfrm>
            <a:off x="8375472" y="4095335"/>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6" name="Freeform: Shape 15">
            <a:extLst>
              <a:ext uri="{FF2B5EF4-FFF2-40B4-BE49-F238E27FC236}">
                <a16:creationId xmlns:a16="http://schemas.microsoft.com/office/drawing/2014/main" id="{B9D430ED-A815-4274-966C-8192C4230569}"/>
              </a:ext>
            </a:extLst>
          </p:cNvPr>
          <p:cNvSpPr/>
          <p:nvPr userDrawn="1"/>
        </p:nvSpPr>
        <p:spPr>
          <a:xfrm>
            <a:off x="9403474" y="231031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800" dirty="0"/>
          </a:p>
        </p:txBody>
      </p:sp>
      <p:sp>
        <p:nvSpPr>
          <p:cNvPr id="24" name="Content placeholder 47" descr="Click icon to add picture">
            <a:extLst>
              <a:ext uri="{FF2B5EF4-FFF2-40B4-BE49-F238E27FC236}">
                <a16:creationId xmlns:a16="http://schemas.microsoft.com/office/drawing/2014/main" id="{5414CF94-2913-4AE7-AAC3-3D61FE742888}"/>
              </a:ext>
            </a:extLst>
          </p:cNvPr>
          <p:cNvSpPr>
            <a:spLocks noGrp="1"/>
          </p:cNvSpPr>
          <p:nvPr>
            <p:ph type="body" sz="quarter" idx="28" hasCustomPrompt="1"/>
          </p:nvPr>
        </p:nvSpPr>
        <p:spPr>
          <a:xfrm>
            <a:off x="6274027" y="1076241"/>
            <a:ext cx="1913128" cy="1054727"/>
          </a:xfrm>
          <a:prstGeom prst="rect">
            <a:avLst/>
          </a:prstGeom>
        </p:spPr>
        <p:txBody>
          <a:bodyPr anchor="ctr">
            <a:noAutofit/>
          </a:bodyPr>
          <a:lstStyle>
            <a:lvl1pPr marL="0" indent="0" algn="ctr">
              <a:lnSpc>
                <a:spcPct val="100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a:t>
            </a:r>
            <a:r>
              <a:rPr lang="zh-CN" altLang="en-US" dirty="0"/>
              <a:t> </a:t>
            </a:r>
            <a:r>
              <a:rPr lang="en-US" altLang="zh-CN" dirty="0"/>
              <a:t>Master title style </a:t>
            </a:r>
          </a:p>
        </p:txBody>
      </p:sp>
      <p:sp>
        <p:nvSpPr>
          <p:cNvPr id="26" name="Content placeholder 47" descr="Click icon to add picture">
            <a:extLst>
              <a:ext uri="{FF2B5EF4-FFF2-40B4-BE49-F238E27FC236}">
                <a16:creationId xmlns:a16="http://schemas.microsoft.com/office/drawing/2014/main" id="{3CE3485A-395E-4C5F-A00F-D230FF7CFB93}"/>
              </a:ext>
            </a:extLst>
          </p:cNvPr>
          <p:cNvSpPr>
            <a:spLocks noGrp="1"/>
          </p:cNvSpPr>
          <p:nvPr>
            <p:ph type="body" sz="quarter" idx="29" hasCustomPrompt="1"/>
          </p:nvPr>
        </p:nvSpPr>
        <p:spPr>
          <a:xfrm>
            <a:off x="8375472" y="1076241"/>
            <a:ext cx="1904890" cy="1054728"/>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a:t>
            </a:r>
            <a:r>
              <a:rPr lang="zh-CN" altLang="en-US" dirty="0"/>
              <a:t> </a:t>
            </a:r>
            <a:r>
              <a:rPr lang="en-US" altLang="zh-CN" dirty="0"/>
              <a:t>Master title style </a:t>
            </a:r>
          </a:p>
        </p:txBody>
      </p:sp>
      <p:sp>
        <p:nvSpPr>
          <p:cNvPr id="33" name="Content placeholder 47" descr="Click icon to add picture">
            <a:extLst>
              <a:ext uri="{FF2B5EF4-FFF2-40B4-BE49-F238E27FC236}">
                <a16:creationId xmlns:a16="http://schemas.microsoft.com/office/drawing/2014/main" id="{6A8DFBFF-5B07-49C6-ADB8-341FCD1E7531}"/>
              </a:ext>
            </a:extLst>
          </p:cNvPr>
          <p:cNvSpPr>
            <a:spLocks noGrp="1"/>
          </p:cNvSpPr>
          <p:nvPr>
            <p:ph type="body" sz="quarter" idx="30" hasCustomPrompt="1"/>
          </p:nvPr>
        </p:nvSpPr>
        <p:spPr>
          <a:xfrm>
            <a:off x="7321949" y="2844725"/>
            <a:ext cx="1914694" cy="108919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4" name="Content placeholder 47" descr="Click icon to add picture">
            <a:extLst>
              <a:ext uri="{FF2B5EF4-FFF2-40B4-BE49-F238E27FC236}">
                <a16:creationId xmlns:a16="http://schemas.microsoft.com/office/drawing/2014/main" id="{1AC7F192-CFC3-470A-9467-330212C6F52D}"/>
              </a:ext>
            </a:extLst>
          </p:cNvPr>
          <p:cNvSpPr>
            <a:spLocks noGrp="1"/>
          </p:cNvSpPr>
          <p:nvPr>
            <p:ph type="body" sz="quarter" idx="31" hasCustomPrompt="1"/>
          </p:nvPr>
        </p:nvSpPr>
        <p:spPr>
          <a:xfrm>
            <a:off x="9409651" y="2826795"/>
            <a:ext cx="1913128" cy="1107124"/>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35" name="Content placeholder 47" descr="Click icon to add picture">
            <a:extLst>
              <a:ext uri="{FF2B5EF4-FFF2-40B4-BE49-F238E27FC236}">
                <a16:creationId xmlns:a16="http://schemas.microsoft.com/office/drawing/2014/main" id="{A5D53FF3-B0CD-4D31-9128-2D2E0E89F09C}"/>
              </a:ext>
            </a:extLst>
          </p:cNvPr>
          <p:cNvSpPr>
            <a:spLocks noGrp="1"/>
          </p:cNvSpPr>
          <p:nvPr>
            <p:ph type="body" sz="quarter" idx="32" hasCustomPrompt="1"/>
          </p:nvPr>
        </p:nvSpPr>
        <p:spPr>
          <a:xfrm>
            <a:off x="8367234" y="4631270"/>
            <a:ext cx="1913128" cy="1075689"/>
          </a:xfrm>
          <a:prstGeom prst="rect">
            <a:avLst/>
          </a:prstGeom>
        </p:spPr>
        <p:txBody>
          <a:bodyPr anchor="ctr">
            <a:noAutofit/>
          </a:bodyPr>
          <a:lstStyle>
            <a:lvl1pPr marL="0" indent="0" algn="ctr">
              <a:lnSpc>
                <a:spcPct val="113000"/>
              </a:lnSpc>
              <a:buNone/>
              <a:defRPr sz="1800" b="0" i="0">
                <a:solidFill>
                  <a:schemeClr val="bg1"/>
                </a:solidFill>
                <a:latin typeface="Abadi" panose="020B0604020104020204"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 name="Freeform: Shape 6">
            <a:extLst>
              <a:ext uri="{FF2B5EF4-FFF2-40B4-BE49-F238E27FC236}">
                <a16:creationId xmlns:a16="http://schemas.microsoft.com/office/drawing/2014/main" id="{4D27EAE5-5D14-4E2B-9A4E-E1CE7C26F40F}"/>
              </a:ext>
            </a:extLst>
          </p:cNvPr>
          <p:cNvSpPr/>
          <p:nvPr userDrawn="1"/>
        </p:nvSpPr>
        <p:spPr>
          <a:xfrm>
            <a:off x="630971" y="606175"/>
            <a:ext cx="1913128" cy="2140085"/>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9" name="Freeform 28">
            <a:extLst>
              <a:ext uri="{FF2B5EF4-FFF2-40B4-BE49-F238E27FC236}">
                <a16:creationId xmlns:a16="http://schemas.microsoft.com/office/drawing/2014/main" id="{0B88ADED-0863-78D3-7710-E131932E965F}"/>
              </a:ext>
            </a:extLst>
          </p:cNvPr>
          <p:cNvSpPr/>
          <p:nvPr userDrawn="1"/>
        </p:nvSpPr>
        <p:spPr>
          <a:xfrm>
            <a:off x="10460480" y="505838"/>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8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8"/>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32435EB1-8BEE-9EEE-D9E4-E53D56B7E09C}"/>
              </a:ext>
            </a:extLst>
          </p:cNvPr>
          <p:cNvSpPr/>
          <p:nvPr userDrawn="1"/>
        </p:nvSpPr>
        <p:spPr>
          <a:xfrm>
            <a:off x="11498097" y="2436654"/>
            <a:ext cx="698022" cy="1868948"/>
          </a:xfrm>
          <a:custGeom>
            <a:avLst/>
            <a:gdLst>
              <a:gd name="connsiteX0" fmla="*/ 698022 w 698022"/>
              <a:gd name="connsiteY0" fmla="*/ 0 h 1868948"/>
              <a:gd name="connsiteX1" fmla="*/ 698022 w 698022"/>
              <a:gd name="connsiteY1" fmla="*/ 1868948 h 1868948"/>
              <a:gd name="connsiteX2" fmla="*/ 0 w 698022"/>
              <a:gd name="connsiteY2" fmla="*/ 1477709 h 1868948"/>
              <a:gd name="connsiteX3" fmla="*/ 0 w 698022"/>
              <a:gd name="connsiteY3" fmla="*/ 397939 h 1868948"/>
            </a:gdLst>
            <a:ahLst/>
            <a:cxnLst>
              <a:cxn ang="0">
                <a:pos x="connsiteX0" y="connsiteY0"/>
              </a:cxn>
              <a:cxn ang="0">
                <a:pos x="connsiteX1" y="connsiteY1"/>
              </a:cxn>
              <a:cxn ang="0">
                <a:pos x="connsiteX2" y="connsiteY2"/>
              </a:cxn>
              <a:cxn ang="0">
                <a:pos x="connsiteX3" y="connsiteY3"/>
              </a:cxn>
            </a:cxnLst>
            <a:rect l="l" t="t" r="r" b="b"/>
            <a:pathLst>
              <a:path w="698022" h="1868948">
                <a:moveTo>
                  <a:pt x="698022" y="0"/>
                </a:moveTo>
                <a:lnTo>
                  <a:pt x="698022" y="1868948"/>
                </a:lnTo>
                <a:lnTo>
                  <a:pt x="0" y="1477709"/>
                </a:lnTo>
                <a:lnTo>
                  <a:pt x="0" y="397939"/>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0" name="Freeform 29">
            <a:extLst>
              <a:ext uri="{FF2B5EF4-FFF2-40B4-BE49-F238E27FC236}">
                <a16:creationId xmlns:a16="http://schemas.microsoft.com/office/drawing/2014/main" id="{2692688E-3654-181E-6244-F2CED7612746}"/>
              </a:ext>
            </a:extLst>
          </p:cNvPr>
          <p:cNvSpPr/>
          <p:nvPr userDrawn="1"/>
        </p:nvSpPr>
        <p:spPr>
          <a:xfrm>
            <a:off x="10460480" y="4114794"/>
            <a:ext cx="1731521" cy="2159541"/>
          </a:xfrm>
          <a:custGeom>
            <a:avLst/>
            <a:gdLst>
              <a:gd name="connsiteX0" fmla="*/ 953758 w 1731521"/>
              <a:gd name="connsiteY0" fmla="*/ 0 h 2159541"/>
              <a:gd name="connsiteX1" fmla="*/ 1731521 w 1731521"/>
              <a:gd name="connsiteY1" fmla="*/ 438909 h 2159541"/>
              <a:gd name="connsiteX2" fmla="*/ 1731521 w 1731521"/>
              <a:gd name="connsiteY2" fmla="*/ 1724629 h 2159541"/>
              <a:gd name="connsiteX3" fmla="*/ 956364 w 1731521"/>
              <a:gd name="connsiteY3" fmla="*/ 2159541 h 2159541"/>
              <a:gd name="connsiteX4" fmla="*/ 0 w 1731521"/>
              <a:gd name="connsiteY4" fmla="*/ 1623503 h 2159541"/>
              <a:gd name="connsiteX5" fmla="*/ 0 w 1731521"/>
              <a:gd name="connsiteY5" fmla="*/ 543733 h 21595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731521" h="2159541">
                <a:moveTo>
                  <a:pt x="953758" y="0"/>
                </a:moveTo>
                <a:lnTo>
                  <a:pt x="1731521" y="438909"/>
                </a:lnTo>
                <a:lnTo>
                  <a:pt x="1731521" y="1724629"/>
                </a:lnTo>
                <a:lnTo>
                  <a:pt x="956364" y="2159541"/>
                </a:lnTo>
                <a:lnTo>
                  <a:pt x="0" y="1623503"/>
                </a:lnTo>
                <a:lnTo>
                  <a:pt x="0" y="543733"/>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Shape 10">
            <a:extLst>
              <a:ext uri="{FF2B5EF4-FFF2-40B4-BE49-F238E27FC236}">
                <a16:creationId xmlns:a16="http://schemas.microsoft.com/office/drawing/2014/main" id="{01796F5D-2CC8-44C2-B5B5-E61BEFFF5A72}"/>
              </a:ext>
            </a:extLst>
          </p:cNvPr>
          <p:cNvSpPr/>
          <p:nvPr userDrawn="1"/>
        </p:nvSpPr>
        <p:spPr>
          <a:xfrm>
            <a:off x="5252937" y="2290859"/>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Shape 11">
            <a:extLst>
              <a:ext uri="{FF2B5EF4-FFF2-40B4-BE49-F238E27FC236}">
                <a16:creationId xmlns:a16="http://schemas.microsoft.com/office/drawing/2014/main" id="{73093633-6A91-42B5-961C-4B3A5DDF2146}"/>
              </a:ext>
            </a:extLst>
          </p:cNvPr>
          <p:cNvSpPr/>
          <p:nvPr userDrawn="1"/>
        </p:nvSpPr>
        <p:spPr>
          <a:xfrm>
            <a:off x="6310033" y="4056424"/>
            <a:ext cx="1913128" cy="215954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Footer Placeholder 1">
            <a:extLst>
              <a:ext uri="{FF2B5EF4-FFF2-40B4-BE49-F238E27FC236}">
                <a16:creationId xmlns:a16="http://schemas.microsoft.com/office/drawing/2014/main" id="{D6B1A7E0-D0BF-7FCA-D296-94BFC0D611C5}"/>
              </a:ext>
            </a:extLst>
          </p:cNvPr>
          <p:cNvSpPr>
            <a:spLocks noGrp="1"/>
          </p:cNvSpPr>
          <p:nvPr>
            <p:ph type="ftr" sz="quarter" idx="33"/>
          </p:nvPr>
        </p:nvSpPr>
        <p:spPr/>
        <p:txBody>
          <a:bodyPr/>
          <a:lstStyle/>
          <a:p>
            <a:r>
              <a:rPr lang="en-US" noProof="0" dirty="0"/>
              <a:t>Presentation Title</a:t>
            </a:r>
          </a:p>
        </p:txBody>
      </p:sp>
      <p:sp>
        <p:nvSpPr>
          <p:cNvPr id="3" name="Slide Number Placeholder 2">
            <a:extLst>
              <a:ext uri="{FF2B5EF4-FFF2-40B4-BE49-F238E27FC236}">
                <a16:creationId xmlns:a16="http://schemas.microsoft.com/office/drawing/2014/main" id="{FCAC10D1-DF42-8734-0793-84312B963E62}"/>
              </a:ext>
            </a:extLst>
          </p:cNvPr>
          <p:cNvSpPr>
            <a:spLocks noGrp="1"/>
          </p:cNvSpPr>
          <p:nvPr>
            <p:ph type="sldNum" sz="quarter" idx="34"/>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862097048"/>
      </p:ext>
    </p:extLst>
  </p:cSld>
  <p:clrMapOvr>
    <a:masterClrMapping/>
  </p:clrMapOvr>
  <p:extLst>
    <p:ext uri="{DCECCB84-F9BA-43D5-87BE-67443E8EF086}">
      <p15:sldGuideLst xmlns:p15="http://schemas.microsoft.com/office/powerpoint/2012/main">
        <p15:guide id="1" orient="horz" pos="528">
          <p15:clr>
            <a:srgbClr val="FBAE40"/>
          </p15:clr>
        </p15:guide>
        <p15:guide id="2" pos="50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50C1D3CF-F6AF-93EB-C40E-C278E58442C0}"/>
              </a:ext>
            </a:extLst>
          </p:cNvPr>
          <p:cNvSpPr>
            <a:spLocks noGrp="1"/>
          </p:cNvSpPr>
          <p:nvPr>
            <p:ph type="title"/>
          </p:nvPr>
        </p:nvSpPr>
        <p:spPr>
          <a:xfrm>
            <a:off x="509574" y="2096892"/>
            <a:ext cx="5117162" cy="1325563"/>
          </a:xfrm>
        </p:spPr>
        <p:txBody>
          <a:bodyPr>
            <a:noAutofit/>
          </a:bodyPr>
          <a:lstStyle/>
          <a:p>
            <a:r>
              <a:rPr lang="en-US"/>
              <a:t>Click to edit Master title style</a:t>
            </a:r>
            <a:endParaRPr lang="en-US" dirty="0"/>
          </a:p>
        </p:txBody>
      </p:sp>
      <p:sp>
        <p:nvSpPr>
          <p:cNvPr id="14" name="Content placeholder 47">
            <a:extLst>
              <a:ext uri="{FF2B5EF4-FFF2-40B4-BE49-F238E27FC236}">
                <a16:creationId xmlns:a16="http://schemas.microsoft.com/office/drawing/2014/main" id="{E61594E5-F661-407F-9B5E-62267D2E6AAD}"/>
              </a:ext>
            </a:extLst>
          </p:cNvPr>
          <p:cNvSpPr>
            <a:spLocks noGrp="1"/>
          </p:cNvSpPr>
          <p:nvPr>
            <p:ph type="body" sz="quarter" idx="28" hasCustomPrompt="1"/>
          </p:nvPr>
        </p:nvSpPr>
        <p:spPr>
          <a:xfrm>
            <a:off x="509574" y="3435546"/>
            <a:ext cx="4260180" cy="1294530"/>
          </a:xfrm>
          <a:prstGeom prst="rect">
            <a:avLst/>
          </a:prstGeom>
        </p:spPr>
        <p:txBody>
          <a:bodyPr>
            <a:noAutofit/>
          </a:bodyPr>
          <a:lstStyle>
            <a:lvl1pPr marL="0" indent="0">
              <a:lnSpc>
                <a:spcPct val="100000"/>
              </a:lnSpc>
              <a:buNone/>
              <a:defRPr sz="15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1" name="Picture Placeholder 20">
            <a:extLst>
              <a:ext uri="{FF2B5EF4-FFF2-40B4-BE49-F238E27FC236}">
                <a16:creationId xmlns:a16="http://schemas.microsoft.com/office/drawing/2014/main" id="{988BDF24-3B67-5B77-0D48-319FA7FD0F65}"/>
              </a:ext>
            </a:extLst>
          </p:cNvPr>
          <p:cNvSpPr>
            <a:spLocks noGrp="1"/>
          </p:cNvSpPr>
          <p:nvPr>
            <p:ph type="pic" sz="quarter" idx="51"/>
          </p:nvPr>
        </p:nvSpPr>
        <p:spPr>
          <a:xfrm>
            <a:off x="5745001" y="0"/>
            <a:ext cx="6446999" cy="6858000"/>
          </a:xfrm>
          <a:custGeom>
            <a:avLst/>
            <a:gdLst>
              <a:gd name="connsiteX0" fmla="*/ 2550369 w 6483642"/>
              <a:gd name="connsiteY0" fmla="*/ 0 h 6858000"/>
              <a:gd name="connsiteX1" fmla="*/ 4338592 w 6483642"/>
              <a:gd name="connsiteY1" fmla="*/ 0 h 6858000"/>
              <a:gd name="connsiteX2" fmla="*/ 6483642 w 6483642"/>
              <a:gd name="connsiteY2" fmla="*/ 1338386 h 6858000"/>
              <a:gd name="connsiteX3" fmla="*/ 6483642 w 6483642"/>
              <a:gd name="connsiteY3" fmla="*/ 5624376 h 6858000"/>
              <a:gd name="connsiteX4" fmla="*/ 4378767 w 6483642"/>
              <a:gd name="connsiteY4" fmla="*/ 6858000 h 6858000"/>
              <a:gd name="connsiteX5" fmla="*/ 2590564 w 6483642"/>
              <a:gd name="connsiteY5" fmla="*/ 6858000 h 6858000"/>
              <a:gd name="connsiteX6" fmla="*/ 133 w 6483642"/>
              <a:gd name="connsiteY6" fmla="*/ 5332429 h 6858000"/>
              <a:gd name="connsiteX7" fmla="*/ 20164 w 6483642"/>
              <a:gd name="connsiteY7" fmla="*/ 1404433 h 6858000"/>
              <a:gd name="connsiteX0" fmla="*/ 2530205 w 6463478"/>
              <a:gd name="connsiteY0" fmla="*/ 0 h 6858000"/>
              <a:gd name="connsiteX1" fmla="*/ 4318428 w 6463478"/>
              <a:gd name="connsiteY1" fmla="*/ 0 h 6858000"/>
              <a:gd name="connsiteX2" fmla="*/ 6463478 w 6463478"/>
              <a:gd name="connsiteY2" fmla="*/ 1338386 h 6858000"/>
              <a:gd name="connsiteX3" fmla="*/ 6463478 w 6463478"/>
              <a:gd name="connsiteY3" fmla="*/ 5624376 h 6858000"/>
              <a:gd name="connsiteX4" fmla="*/ 4358603 w 6463478"/>
              <a:gd name="connsiteY4" fmla="*/ 6858000 h 6858000"/>
              <a:gd name="connsiteX5" fmla="*/ 2570400 w 6463478"/>
              <a:gd name="connsiteY5" fmla="*/ 6858000 h 6858000"/>
              <a:gd name="connsiteX6" fmla="*/ 17140 w 6463478"/>
              <a:gd name="connsiteY6" fmla="*/ 5339864 h 6858000"/>
              <a:gd name="connsiteX7" fmla="*/ 0 w 6463478"/>
              <a:gd name="connsiteY7" fmla="*/ 1404433 h 6858000"/>
              <a:gd name="connsiteX8" fmla="*/ 2530205 w 6463478"/>
              <a:gd name="connsiteY8" fmla="*/ 0 h 6858000"/>
              <a:gd name="connsiteX0" fmla="*/ 2513726 w 6446999"/>
              <a:gd name="connsiteY0" fmla="*/ 0 h 6858000"/>
              <a:gd name="connsiteX1" fmla="*/ 4301949 w 6446999"/>
              <a:gd name="connsiteY1" fmla="*/ 0 h 6858000"/>
              <a:gd name="connsiteX2" fmla="*/ 6446999 w 6446999"/>
              <a:gd name="connsiteY2" fmla="*/ 1338386 h 6858000"/>
              <a:gd name="connsiteX3" fmla="*/ 6446999 w 6446999"/>
              <a:gd name="connsiteY3" fmla="*/ 5624376 h 6858000"/>
              <a:gd name="connsiteX4" fmla="*/ 4342124 w 6446999"/>
              <a:gd name="connsiteY4" fmla="*/ 6858000 h 6858000"/>
              <a:gd name="connsiteX5" fmla="*/ 2553921 w 6446999"/>
              <a:gd name="connsiteY5" fmla="*/ 6858000 h 6858000"/>
              <a:gd name="connsiteX6" fmla="*/ 661 w 6446999"/>
              <a:gd name="connsiteY6" fmla="*/ 5339864 h 6858000"/>
              <a:gd name="connsiteX7" fmla="*/ 299 w 6446999"/>
              <a:gd name="connsiteY7" fmla="*/ 1396044 h 6858000"/>
              <a:gd name="connsiteX8" fmla="*/ 2513726 w 6446999"/>
              <a:gd name="connsiteY8"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46999" h="6858000">
                <a:moveTo>
                  <a:pt x="2513726" y="0"/>
                </a:moveTo>
                <a:lnTo>
                  <a:pt x="4301949" y="0"/>
                </a:lnTo>
                <a:lnTo>
                  <a:pt x="6446999" y="1338386"/>
                </a:lnTo>
                <a:lnTo>
                  <a:pt x="6446999" y="5624376"/>
                </a:lnTo>
                <a:lnTo>
                  <a:pt x="4342124" y="6858000"/>
                </a:lnTo>
                <a:lnTo>
                  <a:pt x="2553921" y="6858000"/>
                </a:lnTo>
                <a:lnTo>
                  <a:pt x="661" y="5339864"/>
                </a:lnTo>
                <a:cubicBezTo>
                  <a:pt x="-1473" y="4048155"/>
                  <a:pt x="2433" y="2687753"/>
                  <a:pt x="299" y="1396044"/>
                </a:cubicBezTo>
                <a:lnTo>
                  <a:pt x="2513726" y="0"/>
                </a:lnTo>
                <a:close/>
              </a:path>
            </a:pathLst>
          </a:custGeom>
          <a:noFill/>
        </p:spPr>
        <p:txBody>
          <a:bodyPr wrap="square" anchor="ctr">
            <a:noAutofit/>
          </a:bodyPr>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tabLst/>
              <a:defRPr lang="en-US" dirty="0"/>
            </a:lvl1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a:t>Click icon to add picture</a:t>
            </a:r>
            <a:endParaRPr lang="en-US" dirty="0"/>
          </a:p>
        </p:txBody>
      </p:sp>
      <p:sp>
        <p:nvSpPr>
          <p:cNvPr id="5" name="Footer Placeholder 4">
            <a:extLst>
              <a:ext uri="{FF2B5EF4-FFF2-40B4-BE49-F238E27FC236}">
                <a16:creationId xmlns:a16="http://schemas.microsoft.com/office/drawing/2014/main" id="{41F6C45B-70BB-86F1-1866-F93BEC26ACF8}"/>
              </a:ext>
            </a:extLst>
          </p:cNvPr>
          <p:cNvSpPr>
            <a:spLocks noGrp="1"/>
          </p:cNvSpPr>
          <p:nvPr>
            <p:ph type="ftr" sz="quarter" idx="52"/>
          </p:nvPr>
        </p:nvSpPr>
        <p:spPr/>
        <p:txBody>
          <a:bodyPr>
            <a:noAutofit/>
          </a:bodyPr>
          <a:lstStyle/>
          <a:p>
            <a:r>
              <a:rPr lang="en-US" noProof="0" dirty="0"/>
              <a:t>Presentation Title</a:t>
            </a:r>
          </a:p>
        </p:txBody>
      </p:sp>
      <p:sp>
        <p:nvSpPr>
          <p:cNvPr id="7" name="Slide Number Placeholder 6">
            <a:extLst>
              <a:ext uri="{FF2B5EF4-FFF2-40B4-BE49-F238E27FC236}">
                <a16:creationId xmlns:a16="http://schemas.microsoft.com/office/drawing/2014/main" id="{0870044D-485D-043B-9D5B-C01AA8E06447}"/>
              </a:ext>
            </a:extLst>
          </p:cNvPr>
          <p:cNvSpPr>
            <a:spLocks noGrp="1"/>
          </p:cNvSpPr>
          <p:nvPr>
            <p:ph type="sldNum" sz="quarter" idx="53"/>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41612598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8" name="Title Placeholder 4">
            <a:extLst>
              <a:ext uri="{FF2B5EF4-FFF2-40B4-BE49-F238E27FC236}">
                <a16:creationId xmlns:a16="http://schemas.microsoft.com/office/drawing/2014/main" id="{F73BF8E3-2426-5D65-6582-D4B03C765A5D}"/>
              </a:ext>
            </a:extLst>
          </p:cNvPr>
          <p:cNvSpPr>
            <a:spLocks noGrp="1"/>
          </p:cNvSpPr>
          <p:nvPr>
            <p:ph type="title"/>
          </p:nvPr>
        </p:nvSpPr>
        <p:spPr>
          <a:xfrm>
            <a:off x="6710510" y="2016579"/>
            <a:ext cx="4441188" cy="2775857"/>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18" name="Hexagon 17">
            <a:extLst>
              <a:ext uri="{FF2B5EF4-FFF2-40B4-BE49-F238E27FC236}">
                <a16:creationId xmlns:a16="http://schemas.microsoft.com/office/drawing/2014/main" id="{ADF8D8A3-175E-9A50-A98B-3766DAAB5EE2}"/>
              </a:ext>
            </a:extLst>
          </p:cNvPr>
          <p:cNvSpPr/>
          <p:nvPr userDrawn="1"/>
        </p:nvSpPr>
        <p:spPr>
          <a:xfrm rot="5400000">
            <a:off x="1308232" y="2004972"/>
            <a:ext cx="3593592" cy="2880360"/>
          </a:xfrm>
          <a:prstGeom prst="hexagon">
            <a:avLst>
              <a:gd name="adj" fmla="val 31211"/>
              <a:gd name="vf" fmla="val 11547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 47" descr="Click icon to add picture">
            <a:extLst>
              <a:ext uri="{FF2B5EF4-FFF2-40B4-BE49-F238E27FC236}">
                <a16:creationId xmlns:a16="http://schemas.microsoft.com/office/drawing/2014/main" id="{B264F104-ED4D-9A7F-E598-295893E05B7F}"/>
              </a:ext>
            </a:extLst>
          </p:cNvPr>
          <p:cNvSpPr>
            <a:spLocks noGrp="1"/>
          </p:cNvSpPr>
          <p:nvPr>
            <p:ph type="body" sz="quarter" idx="28" hasCustomPrompt="1"/>
          </p:nvPr>
        </p:nvSpPr>
        <p:spPr>
          <a:xfrm>
            <a:off x="2319235" y="2911781"/>
            <a:ext cx="1570612" cy="1070829"/>
          </a:xfrm>
          <a:prstGeom prst="rect">
            <a:avLst/>
          </a:prstGeom>
        </p:spPr>
        <p:txBody>
          <a:bodyPr>
            <a:noAutofit/>
          </a:bodyPr>
          <a:lstStyle>
            <a:lvl1pPr marL="0" indent="0" algn="ctr">
              <a:lnSpc>
                <a:spcPct val="113000"/>
              </a:lnSpc>
              <a:buNone/>
              <a:defRPr sz="1800" b="1" cap="all" baseline="0">
                <a:solidFill>
                  <a:schemeClr val="tx2"/>
                </a:solidFill>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17" name="Picture Placeholder 16">
            <a:extLst>
              <a:ext uri="{FF2B5EF4-FFF2-40B4-BE49-F238E27FC236}">
                <a16:creationId xmlns:a16="http://schemas.microsoft.com/office/drawing/2014/main" id="{7A084A88-6A62-9495-6CFE-1127D5CAAAB2}"/>
              </a:ext>
            </a:extLst>
          </p:cNvPr>
          <p:cNvSpPr>
            <a:spLocks noGrp="1"/>
          </p:cNvSpPr>
          <p:nvPr>
            <p:ph type="pic" sz="quarter" idx="47"/>
          </p:nvPr>
        </p:nvSpPr>
        <p:spPr>
          <a:xfrm>
            <a:off x="581710" y="555648"/>
            <a:ext cx="5045662" cy="5783096"/>
          </a:xfrm>
          <a:custGeom>
            <a:avLst/>
            <a:gdLst>
              <a:gd name="connsiteX0" fmla="*/ 2523318 w 5045662"/>
              <a:gd name="connsiteY0" fmla="*/ 1092708 h 5783096"/>
              <a:gd name="connsiteX1" fmla="*/ 1083139 w 5045662"/>
              <a:gd name="connsiteY1" fmla="*/ 1991697 h 5783096"/>
              <a:gd name="connsiteX2" fmla="*/ 1083139 w 5045662"/>
              <a:gd name="connsiteY2" fmla="*/ 3787311 h 5783096"/>
              <a:gd name="connsiteX3" fmla="*/ 2523318 w 5045662"/>
              <a:gd name="connsiteY3" fmla="*/ 4686300 h 5783096"/>
              <a:gd name="connsiteX4" fmla="*/ 3963497 w 5045662"/>
              <a:gd name="connsiteY4" fmla="*/ 3787311 h 5783096"/>
              <a:gd name="connsiteX5" fmla="*/ 3963497 w 5045662"/>
              <a:gd name="connsiteY5" fmla="*/ 1991697 h 5783096"/>
              <a:gd name="connsiteX6" fmla="*/ 2470122 w 5045662"/>
              <a:gd name="connsiteY6" fmla="*/ 0 h 5783096"/>
              <a:gd name="connsiteX7" fmla="*/ 5037208 w 5045662"/>
              <a:gd name="connsiteY7" fmla="*/ 1458369 h 5783096"/>
              <a:gd name="connsiteX8" fmla="*/ 5045662 w 5045662"/>
              <a:gd name="connsiteY8" fmla="*/ 4339769 h 5783096"/>
              <a:gd name="connsiteX9" fmla="*/ 2561576 w 5045662"/>
              <a:gd name="connsiteY9" fmla="*/ 5783096 h 5783096"/>
              <a:gd name="connsiteX10" fmla="*/ 24164 w 5045662"/>
              <a:gd name="connsiteY10" fmla="*/ 4354881 h 5783096"/>
              <a:gd name="connsiteX11" fmla="*/ 0 w 5045662"/>
              <a:gd name="connsiteY11" fmla="*/ 1453765 h 5783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45662" h="5783096">
                <a:moveTo>
                  <a:pt x="2523318" y="1092708"/>
                </a:moveTo>
                <a:lnTo>
                  <a:pt x="1083139" y="1991697"/>
                </a:lnTo>
                <a:lnTo>
                  <a:pt x="1083139" y="3787311"/>
                </a:lnTo>
                <a:lnTo>
                  <a:pt x="2523318" y="4686300"/>
                </a:lnTo>
                <a:lnTo>
                  <a:pt x="3963497" y="3787311"/>
                </a:lnTo>
                <a:lnTo>
                  <a:pt x="3963497" y="1991697"/>
                </a:lnTo>
                <a:close/>
                <a:moveTo>
                  <a:pt x="2470122" y="0"/>
                </a:moveTo>
                <a:lnTo>
                  <a:pt x="5037208" y="1458369"/>
                </a:lnTo>
                <a:cubicBezTo>
                  <a:pt x="5040026" y="2418836"/>
                  <a:pt x="5042844" y="3379302"/>
                  <a:pt x="5045662" y="4339769"/>
                </a:cubicBezTo>
                <a:lnTo>
                  <a:pt x="2561576" y="5783096"/>
                </a:lnTo>
                <a:lnTo>
                  <a:pt x="24164" y="4354881"/>
                </a:lnTo>
                <a:lnTo>
                  <a:pt x="0" y="1453765"/>
                </a:lnTo>
                <a:close/>
              </a:path>
            </a:pathLst>
          </a:custGeom>
        </p:spPr>
        <p:txBody>
          <a:bodyPr wrap="square" tIns="457200">
            <a:noAutofit/>
          </a:bodyPr>
          <a:lstStyle>
            <a:lvl1pPr marL="0" indent="0" algn="ctr">
              <a:buNone/>
              <a:defRPr/>
            </a:lvl1pPr>
          </a:lstStyle>
          <a:p>
            <a:r>
              <a:rPr lang="en-US"/>
              <a:t>Click icon to add picture</a:t>
            </a:r>
            <a:endParaRPr lang="en-US" dirty="0"/>
          </a:p>
        </p:txBody>
      </p:sp>
    </p:spTree>
    <p:extLst>
      <p:ext uri="{BB962C8B-B14F-4D97-AF65-F5344CB8AC3E}">
        <p14:creationId xmlns:p14="http://schemas.microsoft.com/office/powerpoint/2010/main" val="34077113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2BC57-1D8D-9F59-24F9-1E8232279959}"/>
              </a:ext>
            </a:extLst>
          </p:cNvPr>
          <p:cNvSpPr>
            <a:spLocks noGrp="1"/>
          </p:cNvSpPr>
          <p:nvPr>
            <p:ph type="title"/>
          </p:nvPr>
        </p:nvSpPr>
        <p:spPr>
          <a:xfrm>
            <a:off x="587829" y="507076"/>
            <a:ext cx="10515600" cy="1115434"/>
          </a:xfrm>
        </p:spPr>
        <p:txBody>
          <a:bodyPr/>
          <a:lstStyle/>
          <a:p>
            <a:r>
              <a:rPr lang="en-US"/>
              <a:t>Click to edit Master title style</a:t>
            </a:r>
          </a:p>
        </p:txBody>
      </p:sp>
      <p:sp>
        <p:nvSpPr>
          <p:cNvPr id="11" name="Content placeholder 47">
            <a:extLst>
              <a:ext uri="{FF2B5EF4-FFF2-40B4-BE49-F238E27FC236}">
                <a16:creationId xmlns:a16="http://schemas.microsoft.com/office/drawing/2014/main" id="{561744A6-D3EA-42C3-8E71-3BB8BA1E6149}"/>
              </a:ext>
            </a:extLst>
          </p:cNvPr>
          <p:cNvSpPr>
            <a:spLocks noGrp="1"/>
          </p:cNvSpPr>
          <p:nvPr>
            <p:ph type="chart" sz="quarter" idx="27" hasCustomPrompt="1"/>
          </p:nvPr>
        </p:nvSpPr>
        <p:spPr>
          <a:xfrm>
            <a:off x="587829" y="1622510"/>
            <a:ext cx="10889796" cy="4155757"/>
          </a:xfrm>
          <a:prstGeom prst="rect">
            <a:avLst/>
          </a:prstGeom>
        </p:spPr>
        <p:txBody>
          <a:bodyPr/>
          <a:lstStyle>
            <a:lvl1pPr>
              <a:defRPr>
                <a:solidFill>
                  <a:schemeClr val="bg1"/>
                </a:solidFill>
              </a:defRPr>
            </a:lvl1pPr>
          </a:lstStyle>
          <a:p>
            <a:r>
              <a:rPr lang="en-US" altLang="zh-CN" dirty="0"/>
              <a:t>Click to edit master text style</a:t>
            </a:r>
            <a:endParaRPr lang="zh-CN" altLang="en-US"/>
          </a:p>
        </p:txBody>
      </p:sp>
      <p:sp>
        <p:nvSpPr>
          <p:cNvPr id="3" name="Footer Placeholder 2">
            <a:extLst>
              <a:ext uri="{FF2B5EF4-FFF2-40B4-BE49-F238E27FC236}">
                <a16:creationId xmlns:a16="http://schemas.microsoft.com/office/drawing/2014/main" id="{D1C82179-6F61-D1EC-D800-74B748B37F0E}"/>
              </a:ext>
            </a:extLst>
          </p:cNvPr>
          <p:cNvSpPr>
            <a:spLocks noGrp="1"/>
          </p:cNvSpPr>
          <p:nvPr>
            <p:ph type="ftr" sz="quarter" idx="28"/>
          </p:nvPr>
        </p:nvSpPr>
        <p:spPr/>
        <p:txBody>
          <a:bodyPr/>
          <a:lstStyle/>
          <a:p>
            <a:r>
              <a:rPr lang="en-US" noProof="0" dirty="0"/>
              <a:t>Presentation Title</a:t>
            </a:r>
          </a:p>
        </p:txBody>
      </p:sp>
      <p:sp>
        <p:nvSpPr>
          <p:cNvPr id="5" name="Slide Number Placeholder 4">
            <a:extLst>
              <a:ext uri="{FF2B5EF4-FFF2-40B4-BE49-F238E27FC236}">
                <a16:creationId xmlns:a16="http://schemas.microsoft.com/office/drawing/2014/main" id="{38803A51-0211-9F66-D20B-444BC94AA39E}"/>
              </a:ext>
            </a:extLst>
          </p:cNvPr>
          <p:cNvSpPr>
            <a:spLocks noGrp="1"/>
          </p:cNvSpPr>
          <p:nvPr>
            <p:ph type="sldNum" sz="quarter" idx="29"/>
          </p:nvPr>
        </p:nvSpPr>
        <p:spPr/>
        <p:txBody>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676827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with design">
    <p:spTree>
      <p:nvGrpSpPr>
        <p:cNvPr id="1" name=""/>
        <p:cNvGrpSpPr/>
        <p:nvPr/>
      </p:nvGrpSpPr>
      <p:grpSpPr>
        <a:xfrm>
          <a:off x="0" y="0"/>
          <a:ext cx="0" cy="0"/>
          <a:chOff x="0" y="0"/>
          <a:chExt cx="0" cy="0"/>
        </a:xfrm>
      </p:grpSpPr>
      <p:sp>
        <p:nvSpPr>
          <p:cNvPr id="11" name="Title Placeholder 4">
            <a:extLst>
              <a:ext uri="{FF2B5EF4-FFF2-40B4-BE49-F238E27FC236}">
                <a16:creationId xmlns:a16="http://schemas.microsoft.com/office/drawing/2014/main" id="{05751864-B11A-0286-13EA-2AC2A2C8DD5D}"/>
              </a:ext>
            </a:extLst>
          </p:cNvPr>
          <p:cNvSpPr>
            <a:spLocks noGrp="1"/>
          </p:cNvSpPr>
          <p:nvPr>
            <p:ph type="title"/>
          </p:nvPr>
        </p:nvSpPr>
        <p:spPr>
          <a:xfrm>
            <a:off x="581709" y="721538"/>
            <a:ext cx="10889796" cy="1418998"/>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10" name="Table placeholder">
            <a:extLst>
              <a:ext uri="{FF2B5EF4-FFF2-40B4-BE49-F238E27FC236}">
                <a16:creationId xmlns:a16="http://schemas.microsoft.com/office/drawing/2014/main" id="{CFC5FF09-DE50-4155-81A0-5DD9B700F205}"/>
              </a:ext>
            </a:extLst>
          </p:cNvPr>
          <p:cNvSpPr>
            <a:spLocks noGrp="1"/>
          </p:cNvSpPr>
          <p:nvPr>
            <p:ph type="tbl" sz="quarter" idx="27" hasCustomPrompt="1"/>
          </p:nvPr>
        </p:nvSpPr>
        <p:spPr>
          <a:xfrm>
            <a:off x="581709" y="1614198"/>
            <a:ext cx="10889796" cy="4317856"/>
          </a:xfrm>
          <a:prstGeom prst="rect">
            <a:avLst/>
          </a:prstGeom>
        </p:spPr>
        <p:txBody>
          <a:bodyPr>
            <a:noAutofit/>
          </a:bodyPr>
          <a:lstStyle>
            <a:lvl1pPr>
              <a:defRPr>
                <a:solidFill>
                  <a:schemeClr val="bg1"/>
                </a:solidFill>
              </a:defRPr>
            </a:lvl1pPr>
          </a:lstStyle>
          <a:p>
            <a:r>
              <a:rPr lang="en-US" altLang="zh-CN" dirty="0"/>
              <a:t>Click to edit master text style</a:t>
            </a:r>
            <a:endParaRPr lang="zh-CN" altLang="en-US"/>
          </a:p>
        </p:txBody>
      </p:sp>
      <p:sp>
        <p:nvSpPr>
          <p:cNvPr id="9" name="Freeform: Shape 5">
            <a:extLst>
              <a:ext uri="{FF2B5EF4-FFF2-40B4-BE49-F238E27FC236}">
                <a16:creationId xmlns:a16="http://schemas.microsoft.com/office/drawing/2014/main" id="{3F619E6B-153E-B522-47EB-4104C405736C}"/>
              </a:ext>
            </a:extLst>
          </p:cNvPr>
          <p:cNvSpPr/>
          <p:nvPr userDrawn="1"/>
        </p:nvSpPr>
        <p:spPr>
          <a:xfrm>
            <a:off x="10551278" y="4665388"/>
            <a:ext cx="603952" cy="68174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2" name="Freeform 11">
            <a:extLst>
              <a:ext uri="{FF2B5EF4-FFF2-40B4-BE49-F238E27FC236}">
                <a16:creationId xmlns:a16="http://schemas.microsoft.com/office/drawing/2014/main" id="{687A7B3D-E004-6D6A-5979-8F1BADBC9237}"/>
              </a:ext>
            </a:extLst>
          </p:cNvPr>
          <p:cNvSpPr/>
          <p:nvPr userDrawn="1"/>
        </p:nvSpPr>
        <p:spPr>
          <a:xfrm>
            <a:off x="10524774" y="5146146"/>
            <a:ext cx="1667226" cy="1711855"/>
          </a:xfrm>
          <a:custGeom>
            <a:avLst/>
            <a:gdLst>
              <a:gd name="connsiteX0" fmla="*/ 998834 w 1667226"/>
              <a:gd name="connsiteY0" fmla="*/ 0 h 1711855"/>
              <a:gd name="connsiteX1" fmla="*/ 1667226 w 1667226"/>
              <a:gd name="connsiteY1" fmla="*/ 373790 h 1711855"/>
              <a:gd name="connsiteX2" fmla="*/ 1667226 w 1667226"/>
              <a:gd name="connsiteY2" fmla="*/ 1711855 h 1711855"/>
              <a:gd name="connsiteX3" fmla="*/ 48502 w 1667226"/>
              <a:gd name="connsiteY3" fmla="*/ 1711855 h 1711855"/>
              <a:gd name="connsiteX4" fmla="*/ 0 w 1667226"/>
              <a:gd name="connsiteY4" fmla="*/ 1684915 h 1711855"/>
              <a:gd name="connsiteX5" fmla="*/ 0 w 1667226"/>
              <a:gd name="connsiteY5" fmla="*/ 564300 h 1711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667226" h="1711855">
                <a:moveTo>
                  <a:pt x="998834" y="0"/>
                </a:moveTo>
                <a:lnTo>
                  <a:pt x="1667226" y="373790"/>
                </a:lnTo>
                <a:lnTo>
                  <a:pt x="1667226" y="1711855"/>
                </a:lnTo>
                <a:lnTo>
                  <a:pt x="48502" y="1711855"/>
                </a:lnTo>
                <a:lnTo>
                  <a:pt x="0" y="1684915"/>
                </a:lnTo>
                <a:lnTo>
                  <a:pt x="0" y="56430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Freeform: Shape 11">
            <a:extLst>
              <a:ext uri="{FF2B5EF4-FFF2-40B4-BE49-F238E27FC236}">
                <a16:creationId xmlns:a16="http://schemas.microsoft.com/office/drawing/2014/main" id="{A4CA3A93-BDBF-112D-54A0-05BF6B06BCC1}"/>
              </a:ext>
            </a:extLst>
          </p:cNvPr>
          <p:cNvSpPr/>
          <p:nvPr userDrawn="1"/>
        </p:nvSpPr>
        <p:spPr>
          <a:xfrm>
            <a:off x="10177285" y="5347130"/>
            <a:ext cx="748554" cy="856361"/>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2" name="Footer Placeholder 1">
            <a:extLst>
              <a:ext uri="{FF2B5EF4-FFF2-40B4-BE49-F238E27FC236}">
                <a16:creationId xmlns:a16="http://schemas.microsoft.com/office/drawing/2014/main" id="{5F7A154B-D8F5-C1FB-307D-496380875BD1}"/>
              </a:ext>
            </a:extLst>
          </p:cNvPr>
          <p:cNvSpPr>
            <a:spLocks noGrp="1"/>
          </p:cNvSpPr>
          <p:nvPr>
            <p:ph type="ftr" sz="quarter" idx="28"/>
          </p:nvPr>
        </p:nvSpPr>
        <p:spPr/>
        <p:txBody>
          <a:bodyPr>
            <a:noAutofit/>
          </a:bodyPr>
          <a:lstStyle/>
          <a:p>
            <a:r>
              <a:rPr lang="en-US" noProof="0" dirty="0"/>
              <a:t>Presentation Title</a:t>
            </a:r>
          </a:p>
        </p:txBody>
      </p:sp>
      <p:sp>
        <p:nvSpPr>
          <p:cNvPr id="5" name="Slide Number Placeholder 4">
            <a:extLst>
              <a:ext uri="{FF2B5EF4-FFF2-40B4-BE49-F238E27FC236}">
                <a16:creationId xmlns:a16="http://schemas.microsoft.com/office/drawing/2014/main" id="{D728715E-D2CE-A33E-1A28-4E627F239BBE}"/>
              </a:ext>
            </a:extLst>
          </p:cNvPr>
          <p:cNvSpPr>
            <a:spLocks noGrp="1"/>
          </p:cNvSpPr>
          <p:nvPr>
            <p:ph type="sldNum" sz="quarter" idx="2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121256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BF58E95-E9E1-28E6-FB2F-DE808892233F}"/>
              </a:ext>
            </a:extLst>
          </p:cNvPr>
          <p:cNvSpPr>
            <a:spLocks noGrp="1"/>
          </p:cNvSpPr>
          <p:nvPr>
            <p:ph type="title" hasCustomPrompt="1"/>
          </p:nvPr>
        </p:nvSpPr>
        <p:spPr>
          <a:xfrm>
            <a:off x="6099079" y="1856195"/>
            <a:ext cx="4518122" cy="1688906"/>
          </a:xfrm>
        </p:spPr>
        <p:txBody>
          <a:bodyPr anchor="b">
            <a:noAutofit/>
          </a:bodyPr>
          <a:lstStyle>
            <a:lvl1pPr>
              <a:defRPr sz="2700">
                <a:latin typeface="+mn-lt"/>
              </a:defRPr>
            </a:lvl1pPr>
          </a:lstStyle>
          <a:p>
            <a:r>
              <a:rPr lang="en-US" dirty="0"/>
              <a:t>Click to edit </a:t>
            </a:r>
            <a:r>
              <a:rPr lang="en-US" altLang="zh-CN" dirty="0"/>
              <a:t>Text</a:t>
            </a:r>
            <a:r>
              <a:rPr lang="zh-CN" altLang="en-US" dirty="0"/>
              <a:t> </a:t>
            </a:r>
            <a:r>
              <a:rPr lang="en-US" dirty="0"/>
              <a:t>style</a:t>
            </a:r>
          </a:p>
        </p:txBody>
      </p:sp>
      <p:sp>
        <p:nvSpPr>
          <p:cNvPr id="11" name="subtitle 47">
            <a:extLst>
              <a:ext uri="{FF2B5EF4-FFF2-40B4-BE49-F238E27FC236}">
                <a16:creationId xmlns:a16="http://schemas.microsoft.com/office/drawing/2014/main" id="{3B45AD65-2B81-A368-E5F0-5C61D0B1DFEB}"/>
              </a:ext>
            </a:extLst>
          </p:cNvPr>
          <p:cNvSpPr>
            <a:spLocks noGrp="1"/>
          </p:cNvSpPr>
          <p:nvPr>
            <p:ph type="body" sz="quarter" idx="29" hasCustomPrompt="1"/>
          </p:nvPr>
        </p:nvSpPr>
        <p:spPr>
          <a:xfrm>
            <a:off x="6095999" y="3695015"/>
            <a:ext cx="4672693" cy="1688906"/>
          </a:xfrm>
          <a:prstGeom prst="rect">
            <a:avLst/>
          </a:prstGeom>
        </p:spPr>
        <p:txBody>
          <a:bodyPr>
            <a:noAutofit/>
          </a:bodyPr>
          <a:lstStyle>
            <a:lvl1pPr marL="0" indent="0">
              <a:lnSpc>
                <a:spcPct val="100000"/>
              </a:lnSpc>
              <a:buNone/>
              <a:defRPr sz="1500" b="0">
                <a:solidFill>
                  <a:schemeClr val="accent2"/>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4" name="Freeform: Shape 5">
            <a:extLst>
              <a:ext uri="{FF2B5EF4-FFF2-40B4-BE49-F238E27FC236}">
                <a16:creationId xmlns:a16="http://schemas.microsoft.com/office/drawing/2014/main" id="{0CA4AA19-0D07-46AB-AC12-64054BBBB499}"/>
              </a:ext>
            </a:extLst>
          </p:cNvPr>
          <p:cNvSpPr/>
          <p:nvPr userDrawn="1"/>
        </p:nvSpPr>
        <p:spPr>
          <a:xfrm>
            <a:off x="3843559" y="722518"/>
            <a:ext cx="1244907" cy="140525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5">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Freeform: Shape 6">
            <a:extLst>
              <a:ext uri="{FF2B5EF4-FFF2-40B4-BE49-F238E27FC236}">
                <a16:creationId xmlns:a16="http://schemas.microsoft.com/office/drawing/2014/main" id="{DF781D9E-0DF5-4DDA-84E6-35DFB054158C}"/>
              </a:ext>
            </a:extLst>
          </p:cNvPr>
          <p:cNvSpPr/>
          <p:nvPr userDrawn="1"/>
        </p:nvSpPr>
        <p:spPr>
          <a:xfrm>
            <a:off x="1223929" y="1436914"/>
            <a:ext cx="2857005" cy="326977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1600" dirty="0"/>
          </a:p>
        </p:txBody>
      </p:sp>
      <p:sp>
        <p:nvSpPr>
          <p:cNvPr id="6" name="Freeform: Shape 7">
            <a:extLst>
              <a:ext uri="{FF2B5EF4-FFF2-40B4-BE49-F238E27FC236}">
                <a16:creationId xmlns:a16="http://schemas.microsoft.com/office/drawing/2014/main" id="{86BA1075-E23C-4BC9-8F67-B2E408F864D2}"/>
              </a:ext>
            </a:extLst>
          </p:cNvPr>
          <p:cNvSpPr/>
          <p:nvPr userDrawn="1"/>
        </p:nvSpPr>
        <p:spPr>
          <a:xfrm>
            <a:off x="758702" y="3457554"/>
            <a:ext cx="1208037" cy="1381756"/>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 name="connsiteX0" fmla="*/ 2187388 w 4387647"/>
              <a:gd name="connsiteY0" fmla="*/ 0 h 5032188"/>
              <a:gd name="connsiteX1" fmla="*/ 4386729 w 4387647"/>
              <a:gd name="connsiteY1" fmla="*/ 1261035 h 5032188"/>
              <a:gd name="connsiteX2" fmla="*/ 4384192 w 4387647"/>
              <a:gd name="connsiteY2" fmla="*/ 3783287 h 5032188"/>
              <a:gd name="connsiteX3" fmla="*/ 2193365 w 4387647"/>
              <a:gd name="connsiteY3" fmla="*/ 5032188 h 5032188"/>
              <a:gd name="connsiteX4" fmla="*/ 0 w 4387647"/>
              <a:gd name="connsiteY4" fmla="*/ 3783106 h 5032188"/>
              <a:gd name="connsiteX5" fmla="*/ 0 w 4387647"/>
              <a:gd name="connsiteY5" fmla="*/ 1267012 h 5032188"/>
              <a:gd name="connsiteX6" fmla="*/ 2187388 w 4387647"/>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87647" h="5032188">
                <a:moveTo>
                  <a:pt x="2187388" y="0"/>
                </a:moveTo>
                <a:lnTo>
                  <a:pt x="4386729" y="1261035"/>
                </a:lnTo>
                <a:cubicBezTo>
                  <a:pt x="4390713" y="2103718"/>
                  <a:pt x="4380208" y="2940604"/>
                  <a:pt x="4384192" y="3783287"/>
                </a:cubicBezTo>
                <a:lnTo>
                  <a:pt x="2193365" y="5032188"/>
                </a:lnTo>
                <a:lnTo>
                  <a:pt x="0" y="3783106"/>
                </a:lnTo>
                <a:lnTo>
                  <a:pt x="0" y="1267012"/>
                </a:lnTo>
                <a:lnTo>
                  <a:pt x="2187388" y="0"/>
                </a:lnTo>
                <a:close/>
              </a:path>
            </a:pathLst>
          </a:custGeom>
          <a:noFill/>
          <a:ln w="190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Freeform: Shape 11">
            <a:extLst>
              <a:ext uri="{FF2B5EF4-FFF2-40B4-BE49-F238E27FC236}">
                <a16:creationId xmlns:a16="http://schemas.microsoft.com/office/drawing/2014/main" id="{B2A4CA75-D17E-243B-9C56-A63C75AF6D56}"/>
              </a:ext>
            </a:extLst>
          </p:cNvPr>
          <p:cNvSpPr/>
          <p:nvPr userDrawn="1"/>
        </p:nvSpPr>
        <p:spPr>
          <a:xfrm>
            <a:off x="2917915" y="4662164"/>
            <a:ext cx="663381" cy="75892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solidFill>
            <a:schemeClr val="accent2"/>
          </a:solidFill>
          <a:ln w="12700" cap="flat" cmpd="sng" algn="ctr">
            <a:noFill/>
            <a:prstDash val="solid"/>
            <a:miter lim="800000"/>
          </a:ln>
          <a:effectLst/>
        </p:spPr>
        <p:txBody>
          <a:bodyPr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Posterama Text SemiBold"/>
              <a:ea typeface="+mn-ea"/>
              <a:cs typeface="+mn-cs"/>
            </a:endParaRPr>
          </a:p>
        </p:txBody>
      </p:sp>
      <p:sp>
        <p:nvSpPr>
          <p:cNvPr id="3" name="Footer Placeholder 2">
            <a:extLst>
              <a:ext uri="{FF2B5EF4-FFF2-40B4-BE49-F238E27FC236}">
                <a16:creationId xmlns:a16="http://schemas.microsoft.com/office/drawing/2014/main" id="{7964077E-956B-EA3A-700F-A833D82341FE}"/>
              </a:ext>
            </a:extLst>
          </p:cNvPr>
          <p:cNvSpPr>
            <a:spLocks noGrp="1"/>
          </p:cNvSpPr>
          <p:nvPr>
            <p:ph type="ftr" sz="quarter" idx="30"/>
          </p:nvPr>
        </p:nvSpPr>
        <p:spPr/>
        <p:txBody>
          <a:bodyPr>
            <a:noAutofit/>
          </a:bodyPr>
          <a:lstStyle/>
          <a:p>
            <a:r>
              <a:rPr lang="en-US" noProof="0" dirty="0"/>
              <a:t>Presentation Title</a:t>
            </a:r>
          </a:p>
        </p:txBody>
      </p:sp>
      <p:sp>
        <p:nvSpPr>
          <p:cNvPr id="10" name="Slide Number Placeholder 9">
            <a:extLst>
              <a:ext uri="{FF2B5EF4-FFF2-40B4-BE49-F238E27FC236}">
                <a16:creationId xmlns:a16="http://schemas.microsoft.com/office/drawing/2014/main" id="{8ED455D4-27F3-B6AD-2A20-7475F307E5E4}"/>
              </a:ext>
            </a:extLst>
          </p:cNvPr>
          <p:cNvSpPr>
            <a:spLocks noGrp="1"/>
          </p:cNvSpPr>
          <p:nvPr>
            <p:ph type="sldNum" sz="quarter" idx="31"/>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125641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4 Team Members">
    <p:spTree>
      <p:nvGrpSpPr>
        <p:cNvPr id="1" name=""/>
        <p:cNvGrpSpPr/>
        <p:nvPr/>
      </p:nvGrpSpPr>
      <p:grpSpPr>
        <a:xfrm>
          <a:off x="0" y="0"/>
          <a:ext cx="0" cy="0"/>
          <a:chOff x="0" y="0"/>
          <a:chExt cx="0" cy="0"/>
        </a:xfrm>
      </p:grpSpPr>
      <p:sp>
        <p:nvSpPr>
          <p:cNvPr id="16" name="Title Placeholder 4">
            <a:extLst>
              <a:ext uri="{FF2B5EF4-FFF2-40B4-BE49-F238E27FC236}">
                <a16:creationId xmlns:a16="http://schemas.microsoft.com/office/drawing/2014/main" id="{DCA6F28B-ACF1-D3CB-8968-4F64BEA02E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lvl1pPr algn="ctr">
              <a:defRPr/>
            </a:lvl1pPr>
          </a:lstStyle>
          <a:p>
            <a:r>
              <a:rPr lang="en-US"/>
              <a:t>Click to edit Master title style</a:t>
            </a:r>
            <a:endParaRPr lang="en-US" dirty="0"/>
          </a:p>
        </p:txBody>
      </p:sp>
      <p:sp>
        <p:nvSpPr>
          <p:cNvPr id="60" name="Content placeholder 47">
            <a:extLst>
              <a:ext uri="{FF2B5EF4-FFF2-40B4-BE49-F238E27FC236}">
                <a16:creationId xmlns:a16="http://schemas.microsoft.com/office/drawing/2014/main" id="{E2F72F6F-0172-47B0-8D9E-0EED383332E2}"/>
              </a:ext>
            </a:extLst>
          </p:cNvPr>
          <p:cNvSpPr>
            <a:spLocks noGrp="1"/>
          </p:cNvSpPr>
          <p:nvPr>
            <p:ph type="pic" sz="quarter" idx="48"/>
          </p:nvPr>
        </p:nvSpPr>
        <p:spPr>
          <a:xfrm>
            <a:off x="1114798"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52" name="Content placeholder 47" descr="Click icon to add picture">
            <a:extLst>
              <a:ext uri="{FF2B5EF4-FFF2-40B4-BE49-F238E27FC236}">
                <a16:creationId xmlns:a16="http://schemas.microsoft.com/office/drawing/2014/main" id="{2369DDD8-CFC2-4980-A0DB-411AA173B475}"/>
              </a:ext>
            </a:extLst>
          </p:cNvPr>
          <p:cNvSpPr>
            <a:spLocks noGrp="1"/>
          </p:cNvSpPr>
          <p:nvPr>
            <p:ph type="body" sz="quarter" idx="27" hasCustomPrompt="1"/>
          </p:nvPr>
        </p:nvSpPr>
        <p:spPr>
          <a:xfrm>
            <a:off x="1214003"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3" name="Content placeholder 47">
            <a:extLst>
              <a:ext uri="{FF2B5EF4-FFF2-40B4-BE49-F238E27FC236}">
                <a16:creationId xmlns:a16="http://schemas.microsoft.com/office/drawing/2014/main" id="{B66AC261-5929-40D2-A646-8F16675DE383}"/>
              </a:ext>
            </a:extLst>
          </p:cNvPr>
          <p:cNvSpPr>
            <a:spLocks noGrp="1"/>
          </p:cNvSpPr>
          <p:nvPr>
            <p:ph type="body" sz="quarter" idx="28" hasCustomPrompt="1"/>
          </p:nvPr>
        </p:nvSpPr>
        <p:spPr>
          <a:xfrm>
            <a:off x="1214003"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1" name="Content placeholder 47">
            <a:extLst>
              <a:ext uri="{FF2B5EF4-FFF2-40B4-BE49-F238E27FC236}">
                <a16:creationId xmlns:a16="http://schemas.microsoft.com/office/drawing/2014/main" id="{B33A9FB2-1610-4389-B352-D99255F77BEC}"/>
              </a:ext>
            </a:extLst>
          </p:cNvPr>
          <p:cNvSpPr>
            <a:spLocks noGrp="1"/>
          </p:cNvSpPr>
          <p:nvPr>
            <p:ph type="pic" sz="quarter" idx="49"/>
          </p:nvPr>
        </p:nvSpPr>
        <p:spPr>
          <a:xfrm>
            <a:off x="3623536" y="1840730"/>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1" name="Content placeholder 47" descr="Click icon to add picture">
            <a:extLst>
              <a:ext uri="{FF2B5EF4-FFF2-40B4-BE49-F238E27FC236}">
                <a16:creationId xmlns:a16="http://schemas.microsoft.com/office/drawing/2014/main" id="{DEE851A8-3FB7-B319-A053-BE08A45763C5}"/>
              </a:ext>
            </a:extLst>
          </p:cNvPr>
          <p:cNvSpPr>
            <a:spLocks noGrp="1"/>
          </p:cNvSpPr>
          <p:nvPr>
            <p:ph type="body" sz="quarter" idx="54" hasCustomPrompt="1"/>
          </p:nvPr>
        </p:nvSpPr>
        <p:spPr>
          <a:xfrm>
            <a:off x="37204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2" name="Content placeholder 47">
            <a:extLst>
              <a:ext uri="{FF2B5EF4-FFF2-40B4-BE49-F238E27FC236}">
                <a16:creationId xmlns:a16="http://schemas.microsoft.com/office/drawing/2014/main" id="{5743B59B-3EAA-B249-07CE-9C9C5B0B6AB1}"/>
              </a:ext>
            </a:extLst>
          </p:cNvPr>
          <p:cNvSpPr>
            <a:spLocks noGrp="1"/>
          </p:cNvSpPr>
          <p:nvPr>
            <p:ph type="body" sz="quarter" idx="55" hasCustomPrompt="1"/>
          </p:nvPr>
        </p:nvSpPr>
        <p:spPr>
          <a:xfrm>
            <a:off x="37204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2" name="Content placeholder 47">
            <a:extLst>
              <a:ext uri="{FF2B5EF4-FFF2-40B4-BE49-F238E27FC236}">
                <a16:creationId xmlns:a16="http://schemas.microsoft.com/office/drawing/2014/main" id="{0AC60B87-71AC-4AA8-9AE7-B3B427BACB12}"/>
              </a:ext>
            </a:extLst>
          </p:cNvPr>
          <p:cNvSpPr>
            <a:spLocks noGrp="1"/>
          </p:cNvSpPr>
          <p:nvPr>
            <p:ph type="pic" sz="quarter" idx="50"/>
          </p:nvPr>
        </p:nvSpPr>
        <p:spPr>
          <a:xfrm>
            <a:off x="6113401" y="2560353"/>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19" name="Content placeholder 47" descr="Click icon to add picture">
            <a:extLst>
              <a:ext uri="{FF2B5EF4-FFF2-40B4-BE49-F238E27FC236}">
                <a16:creationId xmlns:a16="http://schemas.microsoft.com/office/drawing/2014/main" id="{110FBA5D-2CEB-4D44-16CA-0F24099B1401}"/>
              </a:ext>
            </a:extLst>
          </p:cNvPr>
          <p:cNvSpPr>
            <a:spLocks noGrp="1"/>
          </p:cNvSpPr>
          <p:nvPr>
            <p:ph type="body" sz="quarter" idx="52" hasCustomPrompt="1"/>
          </p:nvPr>
        </p:nvSpPr>
        <p:spPr>
          <a:xfrm>
            <a:off x="6218710" y="4764289"/>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0" name="Content placeholder 47">
            <a:extLst>
              <a:ext uri="{FF2B5EF4-FFF2-40B4-BE49-F238E27FC236}">
                <a16:creationId xmlns:a16="http://schemas.microsoft.com/office/drawing/2014/main" id="{2108E774-D145-FA07-58F1-7DB37A30A596}"/>
              </a:ext>
            </a:extLst>
          </p:cNvPr>
          <p:cNvSpPr>
            <a:spLocks noGrp="1"/>
          </p:cNvSpPr>
          <p:nvPr>
            <p:ph type="body" sz="quarter" idx="53" hasCustomPrompt="1"/>
          </p:nvPr>
        </p:nvSpPr>
        <p:spPr>
          <a:xfrm>
            <a:off x="6218710" y="5295180"/>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63" name="Content placeholder 47">
            <a:extLst>
              <a:ext uri="{FF2B5EF4-FFF2-40B4-BE49-F238E27FC236}">
                <a16:creationId xmlns:a16="http://schemas.microsoft.com/office/drawing/2014/main" id="{05B25D7D-82BA-4FF5-9C92-4AD181847515}"/>
              </a:ext>
            </a:extLst>
          </p:cNvPr>
          <p:cNvSpPr>
            <a:spLocks noGrp="1"/>
          </p:cNvSpPr>
          <p:nvPr>
            <p:ph type="pic" sz="quarter" idx="51"/>
          </p:nvPr>
        </p:nvSpPr>
        <p:spPr>
          <a:xfrm>
            <a:off x="8500328" y="1836331"/>
            <a:ext cx="2368061" cy="2102177"/>
          </a:xfrm>
          <a:prstGeom prst="hexagon">
            <a:avLst>
              <a:gd name="adj" fmla="val 28349"/>
              <a:gd name="vf" fmla="val 115470"/>
            </a:avLst>
          </a:prstGeom>
          <a:ln>
            <a:noFill/>
          </a:ln>
        </p:spPr>
        <p:txBody>
          <a:bodyPr anchor="ctr">
            <a:noAutofit/>
          </a:bodyPr>
          <a:lstStyle>
            <a:lvl1pPr marL="0" indent="0" algn="l">
              <a:buFontTx/>
              <a:buNone/>
              <a:defRPr sz="1050">
                <a:solidFill>
                  <a:schemeClr val="bg1"/>
                </a:solidFill>
              </a:defRPr>
            </a:lvl1pPr>
          </a:lstStyle>
          <a:p>
            <a:r>
              <a:rPr lang="en-US" altLang="zh-CN"/>
              <a:t>Click icon to add picture</a:t>
            </a:r>
            <a:endParaRPr lang="en-US" altLang="zh-CN" dirty="0"/>
          </a:p>
        </p:txBody>
      </p:sp>
      <p:sp>
        <p:nvSpPr>
          <p:cNvPr id="25" name="Content placeholder 47" descr="Click icon to add picture">
            <a:extLst>
              <a:ext uri="{FF2B5EF4-FFF2-40B4-BE49-F238E27FC236}">
                <a16:creationId xmlns:a16="http://schemas.microsoft.com/office/drawing/2014/main" id="{A9C2624B-E6E6-C673-E8FF-F4BF909C3AC2}"/>
              </a:ext>
            </a:extLst>
          </p:cNvPr>
          <p:cNvSpPr>
            <a:spLocks noGrp="1"/>
          </p:cNvSpPr>
          <p:nvPr>
            <p:ph type="body" sz="quarter" idx="56" hasCustomPrompt="1"/>
          </p:nvPr>
        </p:nvSpPr>
        <p:spPr>
          <a:xfrm>
            <a:off x="8635340" y="4045832"/>
            <a:ext cx="2098039" cy="506399"/>
          </a:xfrm>
          <a:prstGeom prst="rect">
            <a:avLst/>
          </a:prstGeom>
        </p:spPr>
        <p:txBody>
          <a:bodyPr anchor="b">
            <a:noAutofit/>
          </a:bodyPr>
          <a:lstStyle>
            <a:lvl1pPr marL="0" indent="0" algn="ctr">
              <a:lnSpc>
                <a:spcPct val="100000"/>
              </a:lnSpc>
              <a:buNone/>
              <a:defRPr sz="1800" b="1" i="0">
                <a:solidFill>
                  <a:schemeClr val="bg1"/>
                </a:solidFill>
                <a:latin typeface="+mn-lt"/>
                <a:ea typeface="+mj-ea"/>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26" name="Content placeholder 47">
            <a:extLst>
              <a:ext uri="{FF2B5EF4-FFF2-40B4-BE49-F238E27FC236}">
                <a16:creationId xmlns:a16="http://schemas.microsoft.com/office/drawing/2014/main" id="{A003837A-CCD7-3699-D86F-CB884CA4C675}"/>
              </a:ext>
            </a:extLst>
          </p:cNvPr>
          <p:cNvSpPr>
            <a:spLocks noGrp="1"/>
          </p:cNvSpPr>
          <p:nvPr>
            <p:ph type="body" sz="quarter" idx="57" hasCustomPrompt="1"/>
          </p:nvPr>
        </p:nvSpPr>
        <p:spPr>
          <a:xfrm>
            <a:off x="8635340" y="4576723"/>
            <a:ext cx="2098038" cy="506399"/>
          </a:xfrm>
          <a:prstGeom prst="rect">
            <a:avLst/>
          </a:prstGeom>
        </p:spPr>
        <p:txBody>
          <a:bodyPr>
            <a:noAutofit/>
          </a:bodyPr>
          <a:lstStyle>
            <a:lvl1pPr marL="0" indent="0" algn="ctr">
              <a:lnSpc>
                <a:spcPct val="100000"/>
              </a:lnSpc>
              <a:buNone/>
              <a:defRPr sz="1400" b="0">
                <a:solidFill>
                  <a:schemeClr val="bg1"/>
                </a:solidFill>
                <a:latin typeface="+mn-lt"/>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2" name="Footer Placeholder 1">
            <a:extLst>
              <a:ext uri="{FF2B5EF4-FFF2-40B4-BE49-F238E27FC236}">
                <a16:creationId xmlns:a16="http://schemas.microsoft.com/office/drawing/2014/main" id="{89028585-56FF-7B3D-783D-D06964F7C099}"/>
              </a:ext>
            </a:extLst>
          </p:cNvPr>
          <p:cNvSpPr>
            <a:spLocks noGrp="1"/>
          </p:cNvSpPr>
          <p:nvPr>
            <p:ph type="ftr" sz="quarter" idx="58"/>
          </p:nvPr>
        </p:nvSpPr>
        <p:spPr/>
        <p:txBody>
          <a:bodyPr>
            <a:noAutofit/>
          </a:bodyPr>
          <a:lstStyle/>
          <a:p>
            <a:r>
              <a:rPr lang="en-US" noProof="0" dirty="0"/>
              <a:t>Presentation Title</a:t>
            </a:r>
          </a:p>
        </p:txBody>
      </p:sp>
      <p:sp>
        <p:nvSpPr>
          <p:cNvPr id="3" name="Slide Number Placeholder 2">
            <a:extLst>
              <a:ext uri="{FF2B5EF4-FFF2-40B4-BE49-F238E27FC236}">
                <a16:creationId xmlns:a16="http://schemas.microsoft.com/office/drawing/2014/main" id="{7D090978-DDC9-0FA2-2CFD-733C8B854F3C}"/>
              </a:ext>
            </a:extLst>
          </p:cNvPr>
          <p:cNvSpPr>
            <a:spLocks noGrp="1"/>
          </p:cNvSpPr>
          <p:nvPr>
            <p:ph type="sldNum" sz="quarter" idx="59"/>
          </p:nvPr>
        </p:nvSpPr>
        <p:spPr/>
        <p:txBody>
          <a:bodyPr>
            <a:noAutofit/>
          </a:bodyPr>
          <a:lstStyle/>
          <a:p>
            <a:fld id="{47FEACEE-25B4-4A2D-B147-27296E36371D}" type="slidenum">
              <a:rPr lang="en-US" altLang="zh-CN" noProof="0" smtClean="0"/>
              <a:pPr/>
              <a:t>‹#›</a:t>
            </a:fld>
            <a:endParaRPr lang="en-US" altLang="zh-CN" noProof="0" dirty="0"/>
          </a:p>
        </p:txBody>
      </p:sp>
    </p:spTree>
    <p:extLst>
      <p:ext uri="{BB962C8B-B14F-4D97-AF65-F5344CB8AC3E}">
        <p14:creationId xmlns:p14="http://schemas.microsoft.com/office/powerpoint/2010/main" val="2263683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8 Team Member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92FA2A-46BA-2A19-C3CE-EC6985867B92}"/>
              </a:ext>
            </a:extLst>
          </p:cNvPr>
          <p:cNvSpPr>
            <a:spLocks noGrp="1"/>
          </p:cNvSpPr>
          <p:nvPr>
            <p:ph type="title"/>
          </p:nvPr>
        </p:nvSpPr>
        <p:spPr>
          <a:xfrm>
            <a:off x="509574" y="2367293"/>
            <a:ext cx="3909993" cy="3629708"/>
          </a:xfrm>
        </p:spPr>
        <p:txBody>
          <a:bodyPr anchor="t">
            <a:noAutofit/>
          </a:bodyPr>
          <a:lstStyle/>
          <a:p>
            <a:r>
              <a:rPr lang="en-US"/>
              <a:t>Click to edit Master title style</a:t>
            </a:r>
            <a:endParaRPr lang="en-US" dirty="0"/>
          </a:p>
        </p:txBody>
      </p:sp>
      <p:sp>
        <p:nvSpPr>
          <p:cNvPr id="38" name="Content placeholder 47">
            <a:extLst>
              <a:ext uri="{FF2B5EF4-FFF2-40B4-BE49-F238E27FC236}">
                <a16:creationId xmlns:a16="http://schemas.microsoft.com/office/drawing/2014/main" id="{BF9EDF7D-3BB1-43C0-92BB-091CCC520477}"/>
              </a:ext>
            </a:extLst>
          </p:cNvPr>
          <p:cNvSpPr>
            <a:spLocks noGrp="1"/>
          </p:cNvSpPr>
          <p:nvPr>
            <p:ph type="pic" sz="quarter" idx="48"/>
          </p:nvPr>
        </p:nvSpPr>
        <p:spPr>
          <a:xfrm>
            <a:off x="426979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39" name="文本占位符 47" descr="Click icon to add picture">
            <a:extLst>
              <a:ext uri="{FF2B5EF4-FFF2-40B4-BE49-F238E27FC236}">
                <a16:creationId xmlns:a16="http://schemas.microsoft.com/office/drawing/2014/main" id="{15896C2C-7C25-4BC0-AF9B-DF590A2909AA}"/>
              </a:ext>
            </a:extLst>
          </p:cNvPr>
          <p:cNvSpPr>
            <a:spLocks noGrp="1"/>
          </p:cNvSpPr>
          <p:nvPr>
            <p:ph type="body" sz="quarter" idx="27" hasCustomPrompt="1"/>
          </p:nvPr>
        </p:nvSpPr>
        <p:spPr>
          <a:xfrm>
            <a:off x="5520210" y="522515"/>
            <a:ext cx="2289842" cy="626551"/>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0" name="Content placeholder 47">
            <a:extLst>
              <a:ext uri="{FF2B5EF4-FFF2-40B4-BE49-F238E27FC236}">
                <a16:creationId xmlns:a16="http://schemas.microsoft.com/office/drawing/2014/main" id="{CAC554EF-FF8F-4055-A716-E82F461413B7}"/>
              </a:ext>
            </a:extLst>
          </p:cNvPr>
          <p:cNvSpPr>
            <a:spLocks noGrp="1"/>
          </p:cNvSpPr>
          <p:nvPr>
            <p:ph type="body" sz="quarter" idx="28" hasCustomPrompt="1"/>
          </p:nvPr>
        </p:nvSpPr>
        <p:spPr>
          <a:xfrm>
            <a:off x="5520211" y="1165881"/>
            <a:ext cx="2289842" cy="506399"/>
          </a:xfrm>
          <a:prstGeom prst="rect">
            <a:avLst/>
          </a:prstGeom>
        </p:spPr>
        <p:txBody>
          <a:bodyPr>
            <a:noAutofit/>
          </a:bodyPr>
          <a:lstStyle>
            <a:lvl1pPr marL="0" indent="0" algn="l">
              <a:lnSpc>
                <a:spcPct val="90000"/>
              </a:lnSpc>
              <a:spcBef>
                <a:spcPts val="0"/>
              </a:spcBef>
              <a:buNone/>
              <a:defRPr sz="1400" b="0" i="0">
                <a:solidFill>
                  <a:schemeClr val="bg1"/>
                </a:solidFill>
                <a:latin typeface="+mn-lt"/>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text styles </a:t>
            </a:r>
          </a:p>
        </p:txBody>
      </p:sp>
      <p:sp>
        <p:nvSpPr>
          <p:cNvPr id="56" name="Content placeholder 47">
            <a:extLst>
              <a:ext uri="{FF2B5EF4-FFF2-40B4-BE49-F238E27FC236}">
                <a16:creationId xmlns:a16="http://schemas.microsoft.com/office/drawing/2014/main" id="{4F0742C0-A9F2-4886-B17E-6915399483C3}"/>
              </a:ext>
            </a:extLst>
          </p:cNvPr>
          <p:cNvSpPr>
            <a:spLocks noGrp="1"/>
          </p:cNvSpPr>
          <p:nvPr>
            <p:ph type="pic" sz="quarter" idx="72"/>
          </p:nvPr>
        </p:nvSpPr>
        <p:spPr>
          <a:xfrm>
            <a:off x="8059916" y="436455"/>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1" name="Content placeholder 47" descr="Click icon to add picture">
            <a:extLst>
              <a:ext uri="{FF2B5EF4-FFF2-40B4-BE49-F238E27FC236}">
                <a16:creationId xmlns:a16="http://schemas.microsoft.com/office/drawing/2014/main" id="{CE3DC674-39AB-43B9-AC30-97A68D221596}"/>
              </a:ext>
            </a:extLst>
          </p:cNvPr>
          <p:cNvSpPr>
            <a:spLocks noGrp="1"/>
          </p:cNvSpPr>
          <p:nvPr>
            <p:ph type="body" sz="quarter" idx="55" hasCustomPrompt="1"/>
          </p:nvPr>
        </p:nvSpPr>
        <p:spPr>
          <a:xfrm>
            <a:off x="9309889" y="642667"/>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2" name="Content placeholder 47">
            <a:extLst>
              <a:ext uri="{FF2B5EF4-FFF2-40B4-BE49-F238E27FC236}">
                <a16:creationId xmlns:a16="http://schemas.microsoft.com/office/drawing/2014/main" id="{F12189CA-0E22-41A5-91FD-03761860993D}"/>
              </a:ext>
            </a:extLst>
          </p:cNvPr>
          <p:cNvSpPr>
            <a:spLocks noGrp="1"/>
          </p:cNvSpPr>
          <p:nvPr>
            <p:ph type="body" sz="quarter" idx="56" hasCustomPrompt="1"/>
          </p:nvPr>
        </p:nvSpPr>
        <p:spPr>
          <a:xfrm>
            <a:off x="9309891" y="1165881"/>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8" name="Content placeholder 47">
            <a:extLst>
              <a:ext uri="{FF2B5EF4-FFF2-40B4-BE49-F238E27FC236}">
                <a16:creationId xmlns:a16="http://schemas.microsoft.com/office/drawing/2014/main" id="{A962C62E-F92F-445A-9243-8B433747A548}"/>
              </a:ext>
            </a:extLst>
          </p:cNvPr>
          <p:cNvSpPr>
            <a:spLocks noGrp="1"/>
          </p:cNvSpPr>
          <p:nvPr>
            <p:ph type="pic" sz="quarter" idx="69"/>
          </p:nvPr>
        </p:nvSpPr>
        <p:spPr>
          <a:xfrm>
            <a:off x="426979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3" name="Content placeholder 47" descr="Click icon to add picture">
            <a:extLst>
              <a:ext uri="{FF2B5EF4-FFF2-40B4-BE49-F238E27FC236}">
                <a16:creationId xmlns:a16="http://schemas.microsoft.com/office/drawing/2014/main" id="{DE6F9463-BB2D-43FC-BE8F-21D3F9A2539C}"/>
              </a:ext>
            </a:extLst>
          </p:cNvPr>
          <p:cNvSpPr>
            <a:spLocks noGrp="1"/>
          </p:cNvSpPr>
          <p:nvPr>
            <p:ph type="body" sz="quarter" idx="57" hasCustomPrompt="1"/>
          </p:nvPr>
        </p:nvSpPr>
        <p:spPr>
          <a:xfrm>
            <a:off x="5520210" y="2105171"/>
            <a:ext cx="2193021" cy="617418"/>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4" name="Content placeholder 47">
            <a:extLst>
              <a:ext uri="{FF2B5EF4-FFF2-40B4-BE49-F238E27FC236}">
                <a16:creationId xmlns:a16="http://schemas.microsoft.com/office/drawing/2014/main" id="{7DF27694-08A2-4530-B763-5A9B9D4DC6E0}"/>
              </a:ext>
            </a:extLst>
          </p:cNvPr>
          <p:cNvSpPr>
            <a:spLocks noGrp="1"/>
          </p:cNvSpPr>
          <p:nvPr>
            <p:ph type="body" sz="quarter" idx="58" hasCustomPrompt="1"/>
          </p:nvPr>
        </p:nvSpPr>
        <p:spPr>
          <a:xfrm>
            <a:off x="5520212" y="2739721"/>
            <a:ext cx="2193021" cy="506399"/>
          </a:xfrm>
          <a:prstGeom prst="rect">
            <a:avLst/>
          </a:prstGeom>
        </p:spPr>
        <p:txBody>
          <a:bodyPr>
            <a:noAutofit/>
          </a:bodyPr>
          <a:lstStyle>
            <a:lvl1pPr marL="0" indent="0" algn="l">
              <a:lnSpc>
                <a:spcPct val="100000"/>
              </a:lnSpc>
              <a:spcBef>
                <a:spcPts val="0"/>
              </a:spcBef>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1" name="Content placeholder 47">
            <a:extLst>
              <a:ext uri="{FF2B5EF4-FFF2-40B4-BE49-F238E27FC236}">
                <a16:creationId xmlns:a16="http://schemas.microsoft.com/office/drawing/2014/main" id="{2EA753B3-D0BB-4484-85D1-E28345D99F4C}"/>
              </a:ext>
            </a:extLst>
          </p:cNvPr>
          <p:cNvSpPr>
            <a:spLocks noGrp="1"/>
          </p:cNvSpPr>
          <p:nvPr>
            <p:ph type="pic" sz="quarter" idx="73"/>
          </p:nvPr>
        </p:nvSpPr>
        <p:spPr>
          <a:xfrm>
            <a:off x="8059916" y="2004222"/>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dirty="0"/>
          </a:p>
        </p:txBody>
      </p:sp>
      <p:sp>
        <p:nvSpPr>
          <p:cNvPr id="45" name="Content placeholder 47" descr="Click icon to add picture">
            <a:extLst>
              <a:ext uri="{FF2B5EF4-FFF2-40B4-BE49-F238E27FC236}">
                <a16:creationId xmlns:a16="http://schemas.microsoft.com/office/drawing/2014/main" id="{20398AA4-3D68-487D-BE7C-9F1D45E3F5FF}"/>
              </a:ext>
            </a:extLst>
          </p:cNvPr>
          <p:cNvSpPr>
            <a:spLocks noGrp="1"/>
          </p:cNvSpPr>
          <p:nvPr>
            <p:ph type="body" sz="quarter" idx="59" hasCustomPrompt="1"/>
          </p:nvPr>
        </p:nvSpPr>
        <p:spPr>
          <a:xfrm>
            <a:off x="9309890" y="2032203"/>
            <a:ext cx="2098039" cy="701144"/>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46" name="Content placeholder 47">
            <a:extLst>
              <a:ext uri="{FF2B5EF4-FFF2-40B4-BE49-F238E27FC236}">
                <a16:creationId xmlns:a16="http://schemas.microsoft.com/office/drawing/2014/main" id="{6B623D7A-5E96-42AB-9B1F-14E445503187}"/>
              </a:ext>
            </a:extLst>
          </p:cNvPr>
          <p:cNvSpPr>
            <a:spLocks noGrp="1"/>
          </p:cNvSpPr>
          <p:nvPr>
            <p:ph type="body" sz="quarter" idx="60" hasCustomPrompt="1"/>
          </p:nvPr>
        </p:nvSpPr>
        <p:spPr>
          <a:xfrm>
            <a:off x="9309890" y="274640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49" name="Content placeholder 47">
            <a:extLst>
              <a:ext uri="{FF2B5EF4-FFF2-40B4-BE49-F238E27FC236}">
                <a16:creationId xmlns:a16="http://schemas.microsoft.com/office/drawing/2014/main" id="{EAA5B0EA-1F3B-4D8B-9BB9-F9037A393705}"/>
              </a:ext>
            </a:extLst>
          </p:cNvPr>
          <p:cNvSpPr>
            <a:spLocks noGrp="1"/>
          </p:cNvSpPr>
          <p:nvPr>
            <p:ph type="pic" sz="quarter" idx="70"/>
          </p:nvPr>
        </p:nvSpPr>
        <p:spPr>
          <a:xfrm>
            <a:off x="426979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47" name="Content placeholder 47" descr="Click icon to add picture">
            <a:extLst>
              <a:ext uri="{FF2B5EF4-FFF2-40B4-BE49-F238E27FC236}">
                <a16:creationId xmlns:a16="http://schemas.microsoft.com/office/drawing/2014/main" id="{2C93687D-1E42-4B01-9F16-9FA098CE1153}"/>
              </a:ext>
            </a:extLst>
          </p:cNvPr>
          <p:cNvSpPr>
            <a:spLocks noGrp="1"/>
          </p:cNvSpPr>
          <p:nvPr>
            <p:ph type="body" sz="quarter" idx="61" hasCustomPrompt="1"/>
          </p:nvPr>
        </p:nvSpPr>
        <p:spPr>
          <a:xfrm>
            <a:off x="5520210"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0" name="Content placeholder 47">
            <a:extLst>
              <a:ext uri="{FF2B5EF4-FFF2-40B4-BE49-F238E27FC236}">
                <a16:creationId xmlns:a16="http://schemas.microsoft.com/office/drawing/2014/main" id="{7AB91474-458B-45F7-9773-FA375C2CF7FD}"/>
              </a:ext>
            </a:extLst>
          </p:cNvPr>
          <p:cNvSpPr>
            <a:spLocks noGrp="1"/>
          </p:cNvSpPr>
          <p:nvPr>
            <p:ph type="body" sz="quarter" idx="62" hasCustomPrompt="1"/>
          </p:nvPr>
        </p:nvSpPr>
        <p:spPr>
          <a:xfrm>
            <a:off x="552021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2" name="Content placeholder 47">
            <a:extLst>
              <a:ext uri="{FF2B5EF4-FFF2-40B4-BE49-F238E27FC236}">
                <a16:creationId xmlns:a16="http://schemas.microsoft.com/office/drawing/2014/main" id="{52E587E7-A09A-4FB2-8774-8073E737F106}"/>
              </a:ext>
            </a:extLst>
          </p:cNvPr>
          <p:cNvSpPr>
            <a:spLocks noGrp="1"/>
          </p:cNvSpPr>
          <p:nvPr>
            <p:ph type="pic" sz="quarter" idx="74"/>
          </p:nvPr>
        </p:nvSpPr>
        <p:spPr>
          <a:xfrm>
            <a:off x="8059916" y="3571991"/>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1" name="Content placeholder 47" descr="Click icon to add picture">
            <a:extLst>
              <a:ext uri="{FF2B5EF4-FFF2-40B4-BE49-F238E27FC236}">
                <a16:creationId xmlns:a16="http://schemas.microsoft.com/office/drawing/2014/main" id="{FBF01DC7-D684-4484-B2AA-B50F7B1A00DA}"/>
              </a:ext>
            </a:extLst>
          </p:cNvPr>
          <p:cNvSpPr>
            <a:spLocks noGrp="1"/>
          </p:cNvSpPr>
          <p:nvPr>
            <p:ph type="body" sz="quarter" idx="63" hasCustomPrompt="1"/>
          </p:nvPr>
        </p:nvSpPr>
        <p:spPr>
          <a:xfrm>
            <a:off x="9309889" y="3775516"/>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2" name="Content placeholder 47">
            <a:extLst>
              <a:ext uri="{FF2B5EF4-FFF2-40B4-BE49-F238E27FC236}">
                <a16:creationId xmlns:a16="http://schemas.microsoft.com/office/drawing/2014/main" id="{6046C90F-8A25-4E70-9BC9-4496C6B94EBC}"/>
              </a:ext>
            </a:extLst>
          </p:cNvPr>
          <p:cNvSpPr>
            <a:spLocks noGrp="1"/>
          </p:cNvSpPr>
          <p:nvPr>
            <p:ph type="body" sz="quarter" idx="64" hasCustomPrompt="1"/>
          </p:nvPr>
        </p:nvSpPr>
        <p:spPr>
          <a:xfrm>
            <a:off x="9309891" y="4312077"/>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5" name="Content placeholder 47">
            <a:extLst>
              <a:ext uri="{FF2B5EF4-FFF2-40B4-BE49-F238E27FC236}">
                <a16:creationId xmlns:a16="http://schemas.microsoft.com/office/drawing/2014/main" id="{D05B9A22-6B21-40BB-BBC1-9586C432A97B}"/>
              </a:ext>
            </a:extLst>
          </p:cNvPr>
          <p:cNvSpPr>
            <a:spLocks noGrp="1"/>
          </p:cNvSpPr>
          <p:nvPr>
            <p:ph type="pic" sz="quarter" idx="71"/>
          </p:nvPr>
        </p:nvSpPr>
        <p:spPr>
          <a:xfrm>
            <a:off x="426979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3" name="Content placeholder 47" descr="Click icon to add picture">
            <a:extLst>
              <a:ext uri="{FF2B5EF4-FFF2-40B4-BE49-F238E27FC236}">
                <a16:creationId xmlns:a16="http://schemas.microsoft.com/office/drawing/2014/main" id="{F5E2B418-8D0E-4995-A3ED-4348C6F4A1AF}"/>
              </a:ext>
            </a:extLst>
          </p:cNvPr>
          <p:cNvSpPr>
            <a:spLocks noGrp="1"/>
          </p:cNvSpPr>
          <p:nvPr>
            <p:ph type="body" sz="quarter" idx="65" hasCustomPrompt="1"/>
          </p:nvPr>
        </p:nvSpPr>
        <p:spPr>
          <a:xfrm>
            <a:off x="5520210"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58" name="Content placeholder 47">
            <a:extLst>
              <a:ext uri="{FF2B5EF4-FFF2-40B4-BE49-F238E27FC236}">
                <a16:creationId xmlns:a16="http://schemas.microsoft.com/office/drawing/2014/main" id="{90A2A6E4-4D11-4F28-9D68-BC28580EBC05}"/>
              </a:ext>
            </a:extLst>
          </p:cNvPr>
          <p:cNvSpPr>
            <a:spLocks noGrp="1"/>
          </p:cNvSpPr>
          <p:nvPr>
            <p:ph type="body" sz="quarter" idx="66" hasCustomPrompt="1"/>
          </p:nvPr>
        </p:nvSpPr>
        <p:spPr>
          <a:xfrm>
            <a:off x="552021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63" name="Content placeholder 47">
            <a:extLst>
              <a:ext uri="{FF2B5EF4-FFF2-40B4-BE49-F238E27FC236}">
                <a16:creationId xmlns:a16="http://schemas.microsoft.com/office/drawing/2014/main" id="{A74DEBE4-2F74-4EB7-9501-8D37A3151B2A}"/>
              </a:ext>
            </a:extLst>
          </p:cNvPr>
          <p:cNvSpPr>
            <a:spLocks noGrp="1"/>
          </p:cNvSpPr>
          <p:nvPr>
            <p:ph type="pic" sz="quarter" idx="75"/>
          </p:nvPr>
        </p:nvSpPr>
        <p:spPr>
          <a:xfrm>
            <a:off x="8059916" y="5153614"/>
            <a:ext cx="1173264" cy="13579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txBody>
          <a:bodyPr anchor="ctr">
            <a:noAutofit/>
          </a:bodyPr>
          <a:lstStyle>
            <a:lvl1pPr marL="0" indent="0" algn="ctr">
              <a:buNone/>
              <a:defRPr sz="1000">
                <a:solidFill>
                  <a:schemeClr val="bg1"/>
                </a:solidFill>
              </a:defRPr>
            </a:lvl1pPr>
          </a:lstStyle>
          <a:p>
            <a:r>
              <a:rPr lang="en-US" altLang="zh-CN"/>
              <a:t>Click icon to add picture</a:t>
            </a:r>
            <a:endParaRPr lang="zh-CN" altLang="en-US"/>
          </a:p>
        </p:txBody>
      </p:sp>
      <p:sp>
        <p:nvSpPr>
          <p:cNvPr id="59" name="Content placeholder 47" descr="Click icon to add picture">
            <a:extLst>
              <a:ext uri="{FF2B5EF4-FFF2-40B4-BE49-F238E27FC236}">
                <a16:creationId xmlns:a16="http://schemas.microsoft.com/office/drawing/2014/main" id="{070D69EE-1032-4604-B201-FD13AE846E9E}"/>
              </a:ext>
            </a:extLst>
          </p:cNvPr>
          <p:cNvSpPr>
            <a:spLocks noGrp="1"/>
          </p:cNvSpPr>
          <p:nvPr>
            <p:ph type="body" sz="quarter" idx="67" hasCustomPrompt="1"/>
          </p:nvPr>
        </p:nvSpPr>
        <p:spPr>
          <a:xfrm>
            <a:off x="9313612" y="5369449"/>
            <a:ext cx="2098039" cy="506399"/>
          </a:xfrm>
          <a:prstGeom prst="rect">
            <a:avLst/>
          </a:prstGeom>
        </p:spPr>
        <p:txBody>
          <a:bodyPr anchor="b">
            <a:noAutofit/>
          </a:bodyPr>
          <a:lstStyle>
            <a:lvl1pPr marL="0" indent="0" algn="l">
              <a:lnSpc>
                <a:spcPct val="100000"/>
              </a:lnSpc>
              <a:buNone/>
              <a:defRPr sz="1800" b="1" i="0">
                <a:solidFill>
                  <a:schemeClr val="bg1"/>
                </a:solidFill>
                <a:latin typeface="+mn-lt"/>
                <a:ea typeface="+mj-ea"/>
                <a:cs typeface="Posterama" panose="020B0504020200020000" pitchFamily="34" charset="0"/>
              </a:defRPr>
            </a:lvl1pPr>
            <a:lvl2pPr>
              <a:defRPr sz="1000"/>
            </a:lvl2pPr>
            <a:lvl3pPr>
              <a:defRPr sz="900"/>
            </a:lvl3pPr>
            <a:lvl4pPr>
              <a:defRPr sz="800"/>
            </a:lvl4pPr>
            <a:lvl5pPr>
              <a:defRPr sz="800"/>
            </a:lvl5pPr>
          </a:lstStyle>
          <a:p>
            <a:pPr lvl="0"/>
            <a:r>
              <a:rPr lang="en-US" altLang="zh-CN" dirty="0"/>
              <a:t>Click to edit Master title style </a:t>
            </a:r>
          </a:p>
        </p:txBody>
      </p:sp>
      <p:sp>
        <p:nvSpPr>
          <p:cNvPr id="60" name="Content placeholder 47">
            <a:extLst>
              <a:ext uri="{FF2B5EF4-FFF2-40B4-BE49-F238E27FC236}">
                <a16:creationId xmlns:a16="http://schemas.microsoft.com/office/drawing/2014/main" id="{B65187B8-CD7A-46B0-A851-E2456586E758}"/>
              </a:ext>
            </a:extLst>
          </p:cNvPr>
          <p:cNvSpPr>
            <a:spLocks noGrp="1"/>
          </p:cNvSpPr>
          <p:nvPr>
            <p:ph type="body" sz="quarter" idx="68" hasCustomPrompt="1"/>
          </p:nvPr>
        </p:nvSpPr>
        <p:spPr>
          <a:xfrm>
            <a:off x="9309891" y="5901594"/>
            <a:ext cx="2098038" cy="506399"/>
          </a:xfrm>
          <a:prstGeom prst="rect">
            <a:avLst/>
          </a:prstGeom>
        </p:spPr>
        <p:txBody>
          <a:bodyPr>
            <a:noAutofit/>
          </a:bodyPr>
          <a:lstStyle>
            <a:lvl1pPr marL="0" indent="0" algn="l">
              <a:lnSpc>
                <a:spcPct val="100000"/>
              </a:lnSpc>
              <a:buNone/>
              <a:defRPr lang="en-US" altLang="zh-CN" sz="1400" b="0" i="0" kern="1200" dirty="0">
                <a:solidFill>
                  <a:schemeClr val="bg1"/>
                </a:solidFill>
                <a:latin typeface="+mn-lt"/>
                <a:ea typeface="+mn-ea"/>
                <a:cs typeface="Posterama" panose="020B0504020200020000" pitchFamily="34" charset="0"/>
              </a:defRPr>
            </a:lvl1pPr>
            <a:lvl2pPr>
              <a:defRPr sz="1000"/>
            </a:lvl2pPr>
            <a:lvl3pPr>
              <a:defRPr sz="900"/>
            </a:lvl3pPr>
            <a:lvl4pPr>
              <a:defRPr sz="800"/>
            </a:lvl4pPr>
            <a:lvl5pPr>
              <a:defRPr sz="800"/>
            </a:lvl5pPr>
          </a:lstStyle>
          <a:p>
            <a:pPr marL="0" lvl="0" indent="0" algn="l" defTabSz="914400" rtl="0" eaLnBrk="1" latinLnBrk="0" hangingPunct="1">
              <a:lnSpc>
                <a:spcPct val="90000"/>
              </a:lnSpc>
              <a:spcBef>
                <a:spcPts val="0"/>
              </a:spcBef>
              <a:buFont typeface="Arial" panose="020B0604020202020204" pitchFamily="34" charset="0"/>
              <a:buNone/>
            </a:pPr>
            <a:r>
              <a:rPr lang="en-US" altLang="zh-CN" dirty="0"/>
              <a:t>Click to edit Master text styles </a:t>
            </a:r>
          </a:p>
        </p:txBody>
      </p:sp>
      <p:sp>
        <p:nvSpPr>
          <p:cNvPr id="5" name="Footer Placeholder 4">
            <a:extLst>
              <a:ext uri="{FF2B5EF4-FFF2-40B4-BE49-F238E27FC236}">
                <a16:creationId xmlns:a16="http://schemas.microsoft.com/office/drawing/2014/main" id="{B2964988-2386-5A15-B085-00BD5D58E53C}"/>
              </a:ext>
            </a:extLst>
          </p:cNvPr>
          <p:cNvSpPr>
            <a:spLocks noGrp="1"/>
          </p:cNvSpPr>
          <p:nvPr>
            <p:ph type="ftr" sz="quarter" idx="76"/>
          </p:nvPr>
        </p:nvSpPr>
        <p:spPr/>
        <p:txBody>
          <a:bodyPr>
            <a:noAutofit/>
          </a:bodyPr>
          <a:lstStyle/>
          <a:p>
            <a:r>
              <a:rPr lang="en-US" noProof="0" dirty="0"/>
              <a:t>Presentation Title</a:t>
            </a:r>
          </a:p>
        </p:txBody>
      </p:sp>
      <p:sp>
        <p:nvSpPr>
          <p:cNvPr id="6" name="Slide Number Placeholder 5">
            <a:extLst>
              <a:ext uri="{FF2B5EF4-FFF2-40B4-BE49-F238E27FC236}">
                <a16:creationId xmlns:a16="http://schemas.microsoft.com/office/drawing/2014/main" id="{062CC095-C330-BF75-42CE-50A46EAD82C5}"/>
              </a:ext>
            </a:extLst>
          </p:cNvPr>
          <p:cNvSpPr>
            <a:spLocks noGrp="1"/>
          </p:cNvSpPr>
          <p:nvPr>
            <p:ph type="sldNum" sz="quarter" idx="77"/>
          </p:nvPr>
        </p:nvSpPr>
        <p:spPr/>
        <p:txBody>
          <a:bodyPr>
            <a:noAutofit/>
          </a:bodyPr>
          <a:lstStyle>
            <a:lvl1pPr>
              <a:defRPr b="0"/>
            </a:lvl1pPr>
          </a:lstStyle>
          <a:p>
            <a:fld id="{47FEACEE-25B4-4A2D-B147-27296E36371D}" type="slidenum">
              <a:rPr lang="en-US" altLang="zh-CN" smtClean="0"/>
              <a:pPr/>
              <a:t>‹#›</a:t>
            </a:fld>
            <a:endParaRPr lang="en-US" altLang="zh-CN" dirty="0"/>
          </a:p>
        </p:txBody>
      </p:sp>
    </p:spTree>
    <p:extLst>
      <p:ext uri="{BB962C8B-B14F-4D97-AF65-F5344CB8AC3E}">
        <p14:creationId xmlns:p14="http://schemas.microsoft.com/office/powerpoint/2010/main" val="3743117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4" name="Content placeholder 47">
            <a:extLst>
              <a:ext uri="{FF2B5EF4-FFF2-40B4-BE49-F238E27FC236}">
                <a16:creationId xmlns:a16="http://schemas.microsoft.com/office/drawing/2014/main" id="{28B6388A-37D2-4382-A7FC-9B9A76BDE84D}"/>
              </a:ext>
            </a:extLst>
          </p:cNvPr>
          <p:cNvSpPr>
            <a:spLocks noGrp="1"/>
          </p:cNvSpPr>
          <p:nvPr>
            <p:ph type="sldNum" sz="quarter" idx="4"/>
          </p:nvPr>
        </p:nvSpPr>
        <p:spPr>
          <a:xfrm>
            <a:off x="11194169" y="6217920"/>
            <a:ext cx="458592" cy="365125"/>
          </a:xfrm>
          <a:prstGeom prst="rect">
            <a:avLst/>
          </a:prstGeom>
        </p:spPr>
        <p:txBody>
          <a:bodyPr vert="horz" lIns="91440" tIns="45720" rIns="91440" bIns="45720" rtlCol="0" anchor="ctr">
            <a:noAutofit/>
          </a:bodyPr>
          <a:lstStyle>
            <a:lvl1pPr algn="ctr">
              <a:defRPr sz="1200">
                <a:solidFill>
                  <a:schemeClr val="bg1"/>
                </a:solidFill>
                <a:latin typeface="+mn-lt"/>
              </a:defRPr>
            </a:lvl1pPr>
          </a:lstStyle>
          <a:p>
            <a:fld id="{47FEACEE-25B4-4A2D-B147-27296E36371D}" type="slidenum">
              <a:rPr lang="en-US" altLang="zh-CN" noProof="0" smtClean="0"/>
              <a:pPr/>
              <a:t>‹#›</a:t>
            </a:fld>
            <a:endParaRPr lang="en-US" altLang="zh-CN" noProof="0" dirty="0"/>
          </a:p>
        </p:txBody>
      </p:sp>
      <p:sp>
        <p:nvSpPr>
          <p:cNvPr id="6" name="Text Placeholder 2">
            <a:extLst>
              <a:ext uri="{FF2B5EF4-FFF2-40B4-BE49-F238E27FC236}">
                <a16:creationId xmlns:a16="http://schemas.microsoft.com/office/drawing/2014/main" id="{18CB8A3D-9A54-FD7C-F6A5-B33E6C891A4E}"/>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4">
            <a:extLst>
              <a:ext uri="{FF2B5EF4-FFF2-40B4-BE49-F238E27FC236}">
                <a16:creationId xmlns:a16="http://schemas.microsoft.com/office/drawing/2014/main" id="{F38A7675-78A2-B642-22AF-B98514C68B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noProof="0"/>
              <a:t>Click to edit Master title style</a:t>
            </a:r>
          </a:p>
        </p:txBody>
      </p:sp>
      <p:sp>
        <p:nvSpPr>
          <p:cNvPr id="8" name="Footer Placeholder 7">
            <a:extLst>
              <a:ext uri="{FF2B5EF4-FFF2-40B4-BE49-F238E27FC236}">
                <a16:creationId xmlns:a16="http://schemas.microsoft.com/office/drawing/2014/main" id="{C176125D-E69D-E2ED-1549-3D67DBD487E0}"/>
              </a:ext>
            </a:extLst>
          </p:cNvPr>
          <p:cNvSpPr>
            <a:spLocks noGrp="1"/>
          </p:cNvSpPr>
          <p:nvPr>
            <p:ph type="ftr" sz="quarter" idx="3"/>
          </p:nvPr>
        </p:nvSpPr>
        <p:spPr>
          <a:xfrm>
            <a:off x="484632" y="6217920"/>
            <a:ext cx="4114800" cy="365125"/>
          </a:xfrm>
          <a:prstGeom prst="rect">
            <a:avLst/>
          </a:prstGeom>
        </p:spPr>
        <p:txBody>
          <a:bodyPr vert="horz" lIns="91440" tIns="45720" rIns="91440" bIns="45720" rtlCol="0" anchor="ctr">
            <a:noAutofit/>
          </a:bodyPr>
          <a:lstStyle>
            <a:lvl1pPr algn="l">
              <a:defRPr sz="1200">
                <a:solidFill>
                  <a:schemeClr val="bg1"/>
                </a:solidFill>
                <a:latin typeface="+mn-lt"/>
              </a:defRPr>
            </a:lvl1pPr>
          </a:lstStyle>
          <a:p>
            <a:r>
              <a:rPr lang="en-US" noProof="0" dirty="0"/>
              <a:t>Presentation Title</a:t>
            </a:r>
          </a:p>
        </p:txBody>
      </p:sp>
    </p:spTree>
    <p:extLst>
      <p:ext uri="{BB962C8B-B14F-4D97-AF65-F5344CB8AC3E}">
        <p14:creationId xmlns:p14="http://schemas.microsoft.com/office/powerpoint/2010/main" val="2020574204"/>
      </p:ext>
    </p:extLst>
  </p:cSld>
  <p:clrMap bg1="lt1" tx1="dk1" bg2="lt2" tx2="dk2" accent1="accent1" accent2="accent2" accent3="accent3" accent4="accent4" accent5="accent5" accent6="accent6" hlink="hlink" folHlink="folHlink"/>
  <p:sldLayoutIdLst>
    <p:sldLayoutId id="2147483667" r:id="rId1"/>
    <p:sldLayoutId id="2147483652"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8" r:id="rId11"/>
    <p:sldLayoutId id="2147483661" r:id="rId12"/>
    <p:sldLayoutId id="2147483662" r:id="rId13"/>
    <p:sldLayoutId id="2147483663" r:id="rId14"/>
    <p:sldLayoutId id="2147483664" r:id="rId15"/>
    <p:sldLayoutId id="2147483665" r:id="rId16"/>
  </p:sldLayoutIdLst>
  <p:hf sldNum="0" hdr="0" dt="0"/>
  <p:txStyles>
    <p:titleStyle>
      <a:lvl1pPr algn="l" defTabSz="914400" rtl="0" eaLnBrk="1" latinLnBrk="0" hangingPunct="1">
        <a:lnSpc>
          <a:spcPct val="90000"/>
        </a:lnSpc>
        <a:spcBef>
          <a:spcPct val="0"/>
        </a:spcBef>
        <a:buNone/>
        <a:defRPr sz="4400" b="1" kern="1200">
          <a:solidFill>
            <a:schemeClr val="bg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00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32" userDrawn="1">
          <p15:clr>
            <a:srgbClr val="F26B43"/>
          </p15:clr>
        </p15:guide>
        <p15:guide id="2" pos="3840" userDrawn="1">
          <p15:clr>
            <a:srgbClr val="F26B43"/>
          </p15:clr>
        </p15:guide>
        <p15:guide id="3" pos="5640" userDrawn="1">
          <p15:clr>
            <a:srgbClr val="F26B43"/>
          </p15:clr>
        </p15:guide>
        <p15:guide id="4" pos="1656" userDrawn="1">
          <p15:clr>
            <a:srgbClr val="F26B43"/>
          </p15:clr>
        </p15:guide>
        <p15:guide id="5" pos="5208"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www.flickr.com/photos/mikemacmarketing/30188200627" TargetMode="External"/><Relationship Id="rId7"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openxmlformats.org/officeDocument/2006/relationships/image" Target="../media/image7.png"/></Relationships>
</file>

<file path=ppt/slides/_rels/slide10.xml.rels><?xml version="1.0" encoding="UTF-8" standalone="yes"?>
<Relationships xmlns="http://schemas.openxmlformats.org/package/2006/relationships"><Relationship Id="rId3" Type="http://schemas.openxmlformats.org/officeDocument/2006/relationships/hyperlink" Target="https://hacker4jarvis.blogspot.com/"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16.xml"/><Relationship Id="rId5" Type="http://schemas.openxmlformats.org/officeDocument/2006/relationships/image" Target="../media/image22.jpeg"/><Relationship Id="rId4" Type="http://schemas.openxmlformats.org/officeDocument/2006/relationships/image" Target="../media/image2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hyperlink" Target="https://hacker4jarvis.blogspot.com/"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hacker4jarvis.blogspot.com/"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hacker4jarvis.blogspot.com/"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hacker4jarvis.blogspot.com/" TargetMode="External"/><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485E0237-B9A1-0B58-E0AA-05EF84817EB4}"/>
              </a:ext>
            </a:extLst>
          </p:cNvPr>
          <p:cNvSpPr>
            <a:spLocks noGrp="1"/>
          </p:cNvSpPr>
          <p:nvPr>
            <p:ph type="body" sz="quarter" idx="28"/>
          </p:nvPr>
        </p:nvSpPr>
        <p:spPr>
          <a:xfrm>
            <a:off x="1578553" y="4110811"/>
            <a:ext cx="3379425" cy="2325442"/>
          </a:xfrm>
        </p:spPr>
        <p:txBody>
          <a:bodyPr/>
          <a:lstStyle/>
          <a:p>
            <a:r>
              <a:rPr lang="en-US" dirty="0"/>
              <a:t>Group Members :</a:t>
            </a:r>
          </a:p>
          <a:p>
            <a:pPr marL="342900" indent="-342900">
              <a:buAutoNum type="arabicPeriod"/>
            </a:pPr>
            <a:r>
              <a:rPr lang="en-US" dirty="0"/>
              <a:t>03  Anish Bochare</a:t>
            </a:r>
          </a:p>
          <a:p>
            <a:pPr marL="342900" indent="-342900">
              <a:buAutoNum type="arabicPeriod"/>
            </a:pPr>
            <a:r>
              <a:rPr lang="en-US" dirty="0"/>
              <a:t>06 Arya Deshpande</a:t>
            </a:r>
          </a:p>
          <a:p>
            <a:pPr marL="342900" indent="-342900">
              <a:buAutoNum type="arabicPeriod"/>
            </a:pPr>
            <a:r>
              <a:rPr lang="en-US" dirty="0"/>
              <a:t>10 Shruti Ghate</a:t>
            </a:r>
          </a:p>
          <a:p>
            <a:pPr marL="342900" indent="-342900">
              <a:buAutoNum type="arabicPeriod"/>
            </a:pPr>
            <a:r>
              <a:rPr lang="en-US" dirty="0"/>
              <a:t>62 Ansh Ghodke</a:t>
            </a:r>
          </a:p>
          <a:p>
            <a:endParaRPr lang="en-US" dirty="0"/>
          </a:p>
        </p:txBody>
      </p:sp>
      <p:pic>
        <p:nvPicPr>
          <p:cNvPr id="30" name="Picture placeholder 29">
            <a:extLst>
              <a:ext uri="{FF2B5EF4-FFF2-40B4-BE49-F238E27FC236}">
                <a16:creationId xmlns:a16="http://schemas.microsoft.com/office/drawing/2014/main" id="{18C88B4D-F554-49C2-A23C-DFE94D4C835B}"/>
              </a:ext>
            </a:extLst>
          </p:cNvPr>
          <p:cNvPicPr>
            <a:picLocks noGrp="1" noChangeAspect="1"/>
          </p:cNvPicPr>
          <p:nvPr>
            <p:ph type="pic" sz="quarter" idx="47"/>
          </p:nvPr>
        </p:nvPicPr>
        <p:blipFill>
          <a:blip r:embed="rId2">
            <a:extLst>
              <a:ext uri="{837473B0-CC2E-450A-ABE3-18F120FF3D39}">
                <a1611:picAttrSrcUrl xmlns:a1611="http://schemas.microsoft.com/office/drawing/2016/11/main" r:id="rId3"/>
              </a:ext>
            </a:extLst>
          </a:blip>
          <a:srcRect l="15226" r="15226"/>
          <a:stretch/>
        </p:blipFill>
        <p:spPr>
          <a:xfrm>
            <a:off x="6765860" y="1076726"/>
            <a:ext cx="4405503" cy="5066346"/>
          </a:xfrm>
        </p:spPr>
      </p:pic>
      <p:pic>
        <p:nvPicPr>
          <p:cNvPr id="12" name="Shape 31">
            <a:extLst>
              <a:ext uri="{FF2B5EF4-FFF2-40B4-BE49-F238E27FC236}">
                <a16:creationId xmlns:a16="http://schemas.microsoft.com/office/drawing/2014/main" id="{A2E096B7-3B4F-355B-58E5-41784AC8BE29}"/>
              </a:ext>
              <a:ext uri="{C183D7F6-B498-43B3-948B-1728B52AA6E4}">
                <adec:decorative xmlns:adec="http://schemas.microsoft.com/office/drawing/2017/decorative" val="1"/>
              </a:ext>
            </a:extLst>
          </p:cNvPr>
          <p:cNvPicPr>
            <a:picLocks noChangeAspect="1"/>
          </p:cNvPicPr>
          <p:nvPr/>
        </p:nvPicPr>
        <p:blipFill>
          <a:blip r:embed="rId4" cstate="print">
            <a:extLst>
              <a:ext uri="{28A0092B-C50C-407E-A947-70E740481C1C}">
                <a14:useLocalDpi xmlns:a14="http://schemas.microsoft.com/office/drawing/2010/main"/>
              </a:ext>
            </a:extLst>
          </a:blip>
          <a:srcRect t="2555" b="2555"/>
          <a:stretch>
            <a:fillRect/>
          </a:stretch>
        </p:blipFill>
        <p:spPr>
          <a:xfrm>
            <a:off x="6284315" y="398445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pic>
        <p:nvPicPr>
          <p:cNvPr id="13" name="Shape 33">
            <a:extLst>
              <a:ext uri="{FF2B5EF4-FFF2-40B4-BE49-F238E27FC236}">
                <a16:creationId xmlns:a16="http://schemas.microsoft.com/office/drawing/2014/main" id="{4D81E37E-7366-D88D-83B8-BBA577CA4626}"/>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a:ext>
            </a:extLst>
          </a:blip>
          <a:srcRect/>
          <a:stretch>
            <a:fillRect/>
          </a:stretch>
        </p:blipFill>
        <p:spPr>
          <a:xfrm>
            <a:off x="9897686" y="1064464"/>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cxnSp>
        <p:nvCxnSpPr>
          <p:cNvPr id="3" name="Straight Connector 2">
            <a:extLst>
              <a:ext uri="{FF2B5EF4-FFF2-40B4-BE49-F238E27FC236}">
                <a16:creationId xmlns:a16="http://schemas.microsoft.com/office/drawing/2014/main" id="{D14E95E5-93A3-C96E-0F74-467D418A7BCD}"/>
              </a:ext>
            </a:extLst>
          </p:cNvPr>
          <p:cNvCxnSpPr/>
          <p:nvPr/>
        </p:nvCxnSpPr>
        <p:spPr>
          <a:xfrm>
            <a:off x="0" y="971550"/>
            <a:ext cx="12192000" cy="0"/>
          </a:xfrm>
          <a:prstGeom prst="line">
            <a:avLst/>
          </a:prstGeom>
          <a:ln>
            <a:solidFill>
              <a:schemeClr val="bg1"/>
            </a:solidFill>
          </a:ln>
        </p:spPr>
        <p:style>
          <a:lnRef idx="3">
            <a:schemeClr val="dk1"/>
          </a:lnRef>
          <a:fillRef idx="0">
            <a:schemeClr val="dk1"/>
          </a:fillRef>
          <a:effectRef idx="2">
            <a:schemeClr val="dk1"/>
          </a:effectRef>
          <a:fontRef idx="minor">
            <a:schemeClr val="tx1"/>
          </a:fontRef>
        </p:style>
      </p:cxnSp>
      <p:sp>
        <p:nvSpPr>
          <p:cNvPr id="4" name="Rectangle 3">
            <a:extLst>
              <a:ext uri="{FF2B5EF4-FFF2-40B4-BE49-F238E27FC236}">
                <a16:creationId xmlns:a16="http://schemas.microsoft.com/office/drawing/2014/main" id="{E76F99C1-C202-1403-131A-E97B7F549746}"/>
              </a:ext>
            </a:extLst>
          </p:cNvPr>
          <p:cNvSpPr/>
          <p:nvPr/>
        </p:nvSpPr>
        <p:spPr>
          <a:xfrm>
            <a:off x="0" y="-16329"/>
            <a:ext cx="12192000" cy="9838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pic>
        <p:nvPicPr>
          <p:cNvPr id="16" name="Picture 15">
            <a:extLst>
              <a:ext uri="{FF2B5EF4-FFF2-40B4-BE49-F238E27FC236}">
                <a16:creationId xmlns:a16="http://schemas.microsoft.com/office/drawing/2014/main" id="{4EDD883B-127D-23A0-F23C-4F86812D9491}"/>
              </a:ext>
            </a:extLst>
          </p:cNvPr>
          <p:cNvPicPr>
            <a:picLocks noChangeAspect="1"/>
          </p:cNvPicPr>
          <p:nvPr/>
        </p:nvPicPr>
        <p:blipFill rotWithShape="1">
          <a:blip r:embed="rId6"/>
          <a:srcRect r="50083"/>
          <a:stretch/>
        </p:blipFill>
        <p:spPr>
          <a:xfrm>
            <a:off x="0" y="-9143"/>
            <a:ext cx="4395831" cy="954478"/>
          </a:xfrm>
          <a:prstGeom prst="rect">
            <a:avLst/>
          </a:prstGeom>
        </p:spPr>
      </p:pic>
      <p:pic>
        <p:nvPicPr>
          <p:cNvPr id="18" name="Picture 17">
            <a:extLst>
              <a:ext uri="{FF2B5EF4-FFF2-40B4-BE49-F238E27FC236}">
                <a16:creationId xmlns:a16="http://schemas.microsoft.com/office/drawing/2014/main" id="{4A2109CA-BEE6-6857-4CB1-151292D6A227}"/>
              </a:ext>
            </a:extLst>
          </p:cNvPr>
          <p:cNvPicPr>
            <a:picLocks noChangeAspect="1"/>
          </p:cNvPicPr>
          <p:nvPr/>
        </p:nvPicPr>
        <p:blipFill rotWithShape="1">
          <a:blip r:embed="rId7"/>
          <a:srcRect r="52343"/>
          <a:stretch/>
        </p:blipFill>
        <p:spPr>
          <a:xfrm>
            <a:off x="11104452" y="0"/>
            <a:ext cx="1026029" cy="954478"/>
          </a:xfrm>
          <a:prstGeom prst="rect">
            <a:avLst/>
          </a:prstGeom>
        </p:spPr>
      </p:pic>
      <p:sp>
        <p:nvSpPr>
          <p:cNvPr id="21" name="TextBox 20">
            <a:extLst>
              <a:ext uri="{FF2B5EF4-FFF2-40B4-BE49-F238E27FC236}">
                <a16:creationId xmlns:a16="http://schemas.microsoft.com/office/drawing/2014/main" id="{65625814-69A5-9CB8-7FCB-5C3121F84958}"/>
              </a:ext>
            </a:extLst>
          </p:cNvPr>
          <p:cNvSpPr txBox="1"/>
          <p:nvPr/>
        </p:nvSpPr>
        <p:spPr>
          <a:xfrm>
            <a:off x="416916" y="1597668"/>
            <a:ext cx="5867399" cy="1694823"/>
          </a:xfrm>
          <a:prstGeom prst="rect">
            <a:avLst/>
          </a:prstGeom>
          <a:noFill/>
        </p:spPr>
        <p:txBody>
          <a:bodyPr wrap="square" rtlCol="0">
            <a:spAutoFit/>
          </a:bodyPr>
          <a:lstStyle/>
          <a:p>
            <a:pPr lvl="0" fontAlgn="base">
              <a:lnSpc>
                <a:spcPct val="150000"/>
              </a:lnSpc>
            </a:pPr>
            <a:r>
              <a:rPr lang="en-US" sz="2400" b="1" dirty="0">
                <a:solidFill>
                  <a:schemeClr val="bg1">
                    <a:lumMod val="75000"/>
                  </a:schemeClr>
                </a:solidFill>
                <a:latin typeface="Tw Cen MT" panose="020B0602020104020603" pitchFamily="34" charset="0"/>
                <a:ea typeface="Tahoma" panose="020B0604030504040204" pitchFamily="34" charset="0"/>
                <a:cs typeface="Arial" panose="020B0604020202020204" pitchFamily="34" charset="0"/>
              </a:rPr>
              <a:t>Theme Name – </a:t>
            </a:r>
            <a:r>
              <a:rPr lang="en-US" sz="2400" dirty="0">
                <a:solidFill>
                  <a:schemeClr val="bg1"/>
                </a:solidFill>
                <a:latin typeface="Tw Cen MT" panose="020B0602020104020603" pitchFamily="34" charset="0"/>
                <a:ea typeface="Tahoma" panose="020B0604030504040204" pitchFamily="34" charset="0"/>
                <a:cs typeface="Arial" panose="020B0604020202020204" pitchFamily="34" charset="0"/>
              </a:rPr>
              <a:t>Virtual Assistant Jarvis Python.</a:t>
            </a:r>
          </a:p>
          <a:p>
            <a:pPr fontAlgn="base">
              <a:lnSpc>
                <a:spcPct val="150000"/>
              </a:lnSpc>
            </a:pPr>
            <a:r>
              <a:rPr lang="en-US" sz="2400" b="1" dirty="0">
                <a:solidFill>
                  <a:schemeClr val="bg1">
                    <a:lumMod val="75000"/>
                  </a:schemeClr>
                </a:solidFill>
                <a:latin typeface="Tw Cen MT" panose="020B0602020104020603" pitchFamily="34" charset="0"/>
                <a:ea typeface="Tahoma" panose="020B0604030504040204" pitchFamily="34" charset="0"/>
                <a:cs typeface="Arial" panose="020B0604020202020204" pitchFamily="34" charset="0"/>
              </a:rPr>
              <a:t>Problem Statement – </a:t>
            </a:r>
            <a:r>
              <a:rPr lang="en-US" sz="2400" dirty="0">
                <a:solidFill>
                  <a:schemeClr val="bg1"/>
                </a:solidFill>
                <a:latin typeface="Tw Cen MT" panose="020B0602020104020603" pitchFamily="34" charset="0"/>
                <a:ea typeface="Tahoma" panose="020B0604030504040204" pitchFamily="34" charset="0"/>
                <a:cs typeface="Arial" panose="020B0604020202020204" pitchFamily="34" charset="0"/>
              </a:rPr>
              <a:t>Automation.</a:t>
            </a:r>
          </a:p>
          <a:p>
            <a:pPr fontAlgn="base">
              <a:lnSpc>
                <a:spcPct val="150000"/>
              </a:lnSpc>
            </a:pPr>
            <a:r>
              <a:rPr lang="en-US" sz="2400" b="1" dirty="0">
                <a:solidFill>
                  <a:schemeClr val="bg1">
                    <a:lumMod val="75000"/>
                  </a:schemeClr>
                </a:solidFill>
                <a:latin typeface="Tw Cen MT" panose="020B0602020104020603" pitchFamily="34" charset="0"/>
                <a:ea typeface="Tahoma" panose="020B0604030504040204" pitchFamily="34" charset="0"/>
                <a:cs typeface="Arial" panose="020B0604020202020204" pitchFamily="34" charset="0"/>
              </a:rPr>
              <a:t>Team Name </a:t>
            </a:r>
            <a:r>
              <a:rPr lang="en-US" sz="2400" dirty="0">
                <a:solidFill>
                  <a:schemeClr val="bg1">
                    <a:lumMod val="75000"/>
                  </a:schemeClr>
                </a:solidFill>
                <a:latin typeface="Tw Cen MT" panose="020B0602020104020603" pitchFamily="34" charset="0"/>
                <a:ea typeface="Tahoma" panose="020B0604030504040204" pitchFamily="34" charset="0"/>
                <a:cs typeface="Arial" panose="020B0604020202020204" pitchFamily="34" charset="0"/>
              </a:rPr>
              <a:t>– </a:t>
            </a:r>
            <a:r>
              <a:rPr lang="en-IN" b="0" i="0" dirty="0">
                <a:solidFill>
                  <a:schemeClr val="bg1"/>
                </a:solidFill>
                <a:effectLst/>
                <a:latin typeface="-apple-system"/>
              </a:rPr>
              <a:t>AI Vantage</a:t>
            </a:r>
            <a:r>
              <a:rPr lang="en-US" sz="2400" dirty="0">
                <a:solidFill>
                  <a:schemeClr val="bg1"/>
                </a:solidFill>
                <a:latin typeface="Tw Cen MT" panose="020B0602020104020603" pitchFamily="34" charset="0"/>
                <a:ea typeface="Tahoma" panose="020B0604030504040204" pitchFamily="34" charset="0"/>
                <a:cs typeface="Arial" panose="020B0604020202020204" pitchFamily="34" charset="0"/>
              </a:rPr>
              <a:t>.</a:t>
            </a:r>
          </a:p>
        </p:txBody>
      </p:sp>
      <p:pic>
        <p:nvPicPr>
          <p:cNvPr id="27" name="Picture 26">
            <a:extLst>
              <a:ext uri="{FF2B5EF4-FFF2-40B4-BE49-F238E27FC236}">
                <a16:creationId xmlns:a16="http://schemas.microsoft.com/office/drawing/2014/main" id="{015DF567-3306-A1D4-C33F-D582995DC1D4}"/>
              </a:ext>
            </a:extLst>
          </p:cNvPr>
          <p:cNvPicPr>
            <a:picLocks noChangeAspect="1"/>
          </p:cNvPicPr>
          <p:nvPr/>
        </p:nvPicPr>
        <p:blipFill>
          <a:blip r:embed="rId8"/>
          <a:stretch>
            <a:fillRect/>
          </a:stretch>
        </p:blipFill>
        <p:spPr>
          <a:xfrm>
            <a:off x="1425350" y="4882864"/>
            <a:ext cx="153203" cy="781336"/>
          </a:xfrm>
          <a:prstGeom prst="rect">
            <a:avLst/>
          </a:prstGeom>
        </p:spPr>
      </p:pic>
      <p:pic>
        <p:nvPicPr>
          <p:cNvPr id="28" name="Picture 27">
            <a:extLst>
              <a:ext uri="{FF2B5EF4-FFF2-40B4-BE49-F238E27FC236}">
                <a16:creationId xmlns:a16="http://schemas.microsoft.com/office/drawing/2014/main" id="{547D244F-94EE-8E52-09F2-9AAEFC5661FB}"/>
              </a:ext>
            </a:extLst>
          </p:cNvPr>
          <p:cNvPicPr>
            <a:picLocks noChangeAspect="1"/>
          </p:cNvPicPr>
          <p:nvPr/>
        </p:nvPicPr>
        <p:blipFill>
          <a:blip r:embed="rId8"/>
          <a:stretch>
            <a:fillRect/>
          </a:stretch>
        </p:blipFill>
        <p:spPr>
          <a:xfrm>
            <a:off x="1425350" y="5347446"/>
            <a:ext cx="153203" cy="781336"/>
          </a:xfrm>
          <a:prstGeom prst="rect">
            <a:avLst/>
          </a:prstGeom>
        </p:spPr>
      </p:pic>
      <p:pic>
        <p:nvPicPr>
          <p:cNvPr id="31" name="Picture 30">
            <a:extLst>
              <a:ext uri="{FF2B5EF4-FFF2-40B4-BE49-F238E27FC236}">
                <a16:creationId xmlns:a16="http://schemas.microsoft.com/office/drawing/2014/main" id="{C14A9932-C7BE-5A36-48D1-DC396DF9879D}"/>
              </a:ext>
            </a:extLst>
          </p:cNvPr>
          <p:cNvPicPr>
            <a:picLocks noChangeAspect="1"/>
          </p:cNvPicPr>
          <p:nvPr/>
        </p:nvPicPr>
        <p:blipFill>
          <a:blip r:embed="rId9"/>
          <a:stretch>
            <a:fillRect/>
          </a:stretch>
        </p:blipFill>
        <p:spPr>
          <a:xfrm>
            <a:off x="0" y="6470918"/>
            <a:ext cx="12192000" cy="397753"/>
          </a:xfrm>
          <a:prstGeom prst="rect">
            <a:avLst/>
          </a:prstGeom>
        </p:spPr>
      </p:pic>
    </p:spTree>
    <p:extLst>
      <p:ext uri="{BB962C8B-B14F-4D97-AF65-F5344CB8AC3E}">
        <p14:creationId xmlns:p14="http://schemas.microsoft.com/office/powerpoint/2010/main" val="38984479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627839" y="734605"/>
            <a:ext cx="5117162" cy="1325563"/>
          </a:xfrm>
        </p:spPr>
        <p:txBody>
          <a:bodyPr/>
          <a:lstStyle/>
          <a:p>
            <a:pPr algn="ctr"/>
            <a:r>
              <a:rPr lang="en-IN" sz="4400" b="1" dirty="0">
                <a:solidFill>
                  <a:schemeClr val="bg1"/>
                </a:solidFill>
                <a:latin typeface="Arial" pitchFamily="34" charset="0"/>
                <a:cs typeface="Arial" pitchFamily="34" charset="0"/>
              </a:rPr>
              <a:t>Idea to Product</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42900" y="2483192"/>
            <a:ext cx="5298621" cy="3395094"/>
          </a:xfrm>
        </p:spPr>
        <p:txBody>
          <a:bodyPr/>
          <a:lstStyle/>
          <a:p>
            <a:pPr marL="342900" indent="-342900">
              <a:buFont typeface="+mj-lt"/>
              <a:buAutoNum type="arabicPeriod"/>
            </a:pPr>
            <a:r>
              <a:rPr lang="en-IN" sz="1400" dirty="0">
                <a:solidFill>
                  <a:schemeClr val="bg1">
                    <a:lumMod val="85000"/>
                  </a:schemeClr>
                </a:solidFill>
                <a:latin typeface="Arial" pitchFamily="34" charset="0"/>
                <a:cs typeface="Arial" pitchFamily="34" charset="0"/>
              </a:rPr>
              <a:t>Chatbot - </a:t>
            </a:r>
            <a:r>
              <a:rPr lang="en-GB" sz="1600" dirty="0">
                <a:solidFill>
                  <a:srgbClr val="D1D5DB"/>
                </a:solidFill>
                <a:latin typeface="Söhne"/>
                <a:cs typeface="Arial" pitchFamily="34" charset="0"/>
              </a:rPr>
              <a:t>A</a:t>
            </a:r>
            <a:r>
              <a:rPr lang="en-GB" sz="1600" b="0" i="0" dirty="0">
                <a:solidFill>
                  <a:srgbClr val="D1D5DB"/>
                </a:solidFill>
                <a:effectLst/>
                <a:latin typeface="Söhne"/>
              </a:rPr>
              <a:t>utomated customer support, answer frequently asked questions, and assist users with tasks </a:t>
            </a:r>
          </a:p>
          <a:p>
            <a:pPr marL="342900" indent="-342900">
              <a:buFont typeface="+mj-lt"/>
              <a:buAutoNum type="arabicPeriod"/>
            </a:pPr>
            <a:r>
              <a:rPr lang="en-GB" sz="1600" dirty="0">
                <a:solidFill>
                  <a:srgbClr val="D1D5DB"/>
                </a:solidFill>
                <a:latin typeface="Söhne"/>
                <a:cs typeface="Arial" pitchFamily="34" charset="0"/>
              </a:rPr>
              <a:t>Financial - T</a:t>
            </a:r>
            <a:r>
              <a:rPr lang="en-GB" sz="1600" b="0" i="0" dirty="0">
                <a:solidFill>
                  <a:srgbClr val="D1D5DB"/>
                </a:solidFill>
                <a:effectLst/>
                <a:latin typeface="Söhne"/>
              </a:rPr>
              <a:t>racking expenses, managing budgets, and providing investment advice, to help users with their personal finances.</a:t>
            </a:r>
          </a:p>
          <a:p>
            <a:pPr marL="342900" indent="-342900">
              <a:buFont typeface="+mj-lt"/>
              <a:buAutoNum type="arabicPeriod"/>
            </a:pPr>
            <a:r>
              <a:rPr lang="en-GB" sz="1600" dirty="0">
                <a:solidFill>
                  <a:srgbClr val="D1D5DB"/>
                </a:solidFill>
                <a:latin typeface="Söhne"/>
                <a:cs typeface="Arial" pitchFamily="34" charset="0"/>
              </a:rPr>
              <a:t>Education - H</a:t>
            </a:r>
            <a:r>
              <a:rPr lang="en-GB" sz="1600" b="0" i="0" dirty="0">
                <a:solidFill>
                  <a:srgbClr val="D1D5DB"/>
                </a:solidFill>
                <a:effectLst/>
                <a:latin typeface="Söhne"/>
              </a:rPr>
              <a:t>elp students with their homework, answer their questions</a:t>
            </a:r>
          </a:p>
          <a:p>
            <a:pPr marL="342900" indent="-342900">
              <a:buFont typeface="+mj-lt"/>
              <a:buAutoNum type="arabicPeriod"/>
            </a:pPr>
            <a:r>
              <a:rPr lang="en-GB" sz="1600" dirty="0">
                <a:solidFill>
                  <a:srgbClr val="D1D5DB"/>
                </a:solidFill>
                <a:latin typeface="Söhne"/>
              </a:rPr>
              <a:t>Security – Jarvis can be Integrated with Camera and Security Devices and Maintain the Security and Privacy </a:t>
            </a:r>
            <a:endParaRPr lang="en-GB" sz="1600" b="0" i="0" dirty="0">
              <a:solidFill>
                <a:srgbClr val="D1D5DB"/>
              </a:solidFill>
              <a:effectLst/>
              <a:latin typeface="Söhne"/>
            </a:endParaRPr>
          </a:p>
          <a:p>
            <a:pPr marL="342900" indent="-342900">
              <a:buFont typeface="+mj-lt"/>
              <a:buAutoNum type="arabicPeriod"/>
            </a:pPr>
            <a:endParaRPr lang="en-IN" sz="1400" dirty="0">
              <a:solidFill>
                <a:schemeClr val="bg1">
                  <a:lumMod val="85000"/>
                </a:schemeClr>
              </a:solidFill>
              <a:latin typeface="Arial" pitchFamily="34" charset="0"/>
              <a:cs typeface="Arial" pitchFamily="34" charset="0"/>
            </a:endParaRP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extLst>
              <a:ext uri="{837473B0-CC2E-450A-ABE3-18F120FF3D39}">
                <a1611:picAttrSrcUrl xmlns:a1611="http://schemas.microsoft.com/office/drawing/2016/11/main" r:id="rId3"/>
              </a:ext>
            </a:extLst>
          </a:blip>
          <a:srcRect l="2997" r="2997"/>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10</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19">
            <a:extLst>
              <a:ext uri="{FF2B5EF4-FFF2-40B4-BE49-F238E27FC236}">
                <a16:creationId xmlns:a16="http://schemas.microsoft.com/office/drawing/2014/main" id="{EA9CD30E-A0ED-5E2A-D727-8B588A21A8F9}"/>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1"/>
                </a:solidFill>
              </a:rPr>
              <a:t>PYTHON VIRTUIAL ASSISTANT</a:t>
            </a:r>
            <a:endParaRPr lang="en-US" sz="1200" dirty="0">
              <a:solidFill>
                <a:schemeClr val="bg1"/>
              </a:solidFill>
            </a:endParaRPr>
          </a:p>
        </p:txBody>
      </p:sp>
    </p:spTree>
    <p:extLst>
      <p:ext uri="{BB962C8B-B14F-4D97-AF65-F5344CB8AC3E}">
        <p14:creationId xmlns:p14="http://schemas.microsoft.com/office/powerpoint/2010/main" val="27018341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C43F513-EBAB-1E1B-DBDA-6A189DE2C828}"/>
              </a:ext>
            </a:extLst>
          </p:cNvPr>
          <p:cNvSpPr>
            <a:spLocks noGrp="1"/>
          </p:cNvSpPr>
          <p:nvPr>
            <p:ph type="body" sz="quarter" idx="32"/>
          </p:nvPr>
        </p:nvSpPr>
        <p:spPr>
          <a:xfrm>
            <a:off x="2023754" y="2929823"/>
            <a:ext cx="1865376" cy="2464293"/>
          </a:xfrm>
        </p:spPr>
        <p:txBody>
          <a:bodyPr/>
          <a:lstStyle/>
          <a:p>
            <a:pPr marL="342900" indent="-342900" algn="l">
              <a:buFont typeface="+mj-lt"/>
              <a:buAutoNum type="arabicPeriod"/>
            </a:pPr>
            <a:r>
              <a:rPr lang="en-IN" dirty="0"/>
              <a:t>Microphone gets Stuck due to glitch in Internet Connection</a:t>
            </a:r>
          </a:p>
          <a:p>
            <a:pPr marL="342900" indent="-342900" algn="l">
              <a:buFont typeface="+mj-lt"/>
              <a:buAutoNum type="arabicPeriod"/>
            </a:pPr>
            <a:r>
              <a:rPr lang="en-IN" dirty="0"/>
              <a:t>Background Noise cause unwanted understanding</a:t>
            </a:r>
          </a:p>
        </p:txBody>
      </p:sp>
      <p:sp>
        <p:nvSpPr>
          <p:cNvPr id="4" name="Text Placeholder 3">
            <a:extLst>
              <a:ext uri="{FF2B5EF4-FFF2-40B4-BE49-F238E27FC236}">
                <a16:creationId xmlns:a16="http://schemas.microsoft.com/office/drawing/2014/main" id="{7860BF0B-23A4-9D12-3A5D-3097F0AA891F}"/>
              </a:ext>
            </a:extLst>
          </p:cNvPr>
          <p:cNvSpPr>
            <a:spLocks noGrp="1"/>
          </p:cNvSpPr>
          <p:nvPr>
            <p:ph type="body" sz="quarter" idx="51"/>
          </p:nvPr>
        </p:nvSpPr>
        <p:spPr>
          <a:xfrm>
            <a:off x="8536066" y="2929823"/>
            <a:ext cx="1865376" cy="2464293"/>
          </a:xfrm>
        </p:spPr>
        <p:txBody>
          <a:bodyPr/>
          <a:lstStyle/>
          <a:p>
            <a:r>
              <a:rPr lang="en-IN" dirty="0"/>
              <a:t>Jarvis has been provide with a </a:t>
            </a:r>
            <a:r>
              <a:rPr lang="en-IN" dirty="0" err="1"/>
              <a:t>intent.json</a:t>
            </a:r>
            <a:r>
              <a:rPr lang="en-IN" dirty="0"/>
              <a:t> data so that it can train and Understand what we are saying but it need the Value the reply some it might reply wrong</a:t>
            </a:r>
          </a:p>
        </p:txBody>
      </p:sp>
      <p:sp>
        <p:nvSpPr>
          <p:cNvPr id="7" name="Text Placeholder 6">
            <a:extLst>
              <a:ext uri="{FF2B5EF4-FFF2-40B4-BE49-F238E27FC236}">
                <a16:creationId xmlns:a16="http://schemas.microsoft.com/office/drawing/2014/main" id="{28B6B2FB-78B1-5865-C8D0-698E6CB1ED85}"/>
              </a:ext>
            </a:extLst>
          </p:cNvPr>
          <p:cNvSpPr>
            <a:spLocks noGrp="1"/>
          </p:cNvSpPr>
          <p:nvPr>
            <p:ph type="body" sz="quarter" idx="27"/>
          </p:nvPr>
        </p:nvSpPr>
        <p:spPr>
          <a:xfrm>
            <a:off x="2023754" y="2067143"/>
            <a:ext cx="1865376" cy="866219"/>
          </a:xfrm>
        </p:spPr>
        <p:txBody>
          <a:bodyPr/>
          <a:lstStyle/>
          <a:p>
            <a:r>
              <a:rPr lang="en-IN" dirty="0"/>
              <a:t>Speech Recognition</a:t>
            </a:r>
          </a:p>
        </p:txBody>
      </p:sp>
      <p:sp>
        <p:nvSpPr>
          <p:cNvPr id="8" name="Title 7">
            <a:extLst>
              <a:ext uri="{FF2B5EF4-FFF2-40B4-BE49-F238E27FC236}">
                <a16:creationId xmlns:a16="http://schemas.microsoft.com/office/drawing/2014/main" id="{A8067C91-AF27-C7A0-F28B-FE5F29F03C0C}"/>
              </a:ext>
            </a:extLst>
          </p:cNvPr>
          <p:cNvSpPr>
            <a:spLocks noGrp="1"/>
          </p:cNvSpPr>
          <p:nvPr>
            <p:ph type="title"/>
          </p:nvPr>
        </p:nvSpPr>
        <p:spPr/>
        <p:txBody>
          <a:bodyPr/>
          <a:lstStyle/>
          <a:p>
            <a:r>
              <a:rPr lang="en-US" sz="4400" b="1" dirty="0">
                <a:solidFill>
                  <a:schemeClr val="bg1">
                    <a:lumMod val="85000"/>
                  </a:schemeClr>
                </a:solidFill>
                <a:latin typeface="Tw Cen MT" panose="020B0602020104020603" pitchFamily="34" charset="0"/>
                <a:ea typeface="Tahoma" panose="020B0604030504040204" pitchFamily="34" charset="0"/>
                <a:cs typeface="Arial" panose="020B0604020202020204" pitchFamily="34" charset="0"/>
              </a:rPr>
              <a:t>Idea to product Challenges</a:t>
            </a:r>
            <a:endParaRPr lang="en-IN" dirty="0">
              <a:solidFill>
                <a:schemeClr val="bg1">
                  <a:lumMod val="85000"/>
                </a:schemeClr>
              </a:solidFill>
            </a:endParaRPr>
          </a:p>
        </p:txBody>
      </p:sp>
      <p:sp>
        <p:nvSpPr>
          <p:cNvPr id="10" name="Text Placeholder 9">
            <a:extLst>
              <a:ext uri="{FF2B5EF4-FFF2-40B4-BE49-F238E27FC236}">
                <a16:creationId xmlns:a16="http://schemas.microsoft.com/office/drawing/2014/main" id="{4D32D75C-4303-379B-F5AB-9F3D20973FFB}"/>
              </a:ext>
            </a:extLst>
          </p:cNvPr>
          <p:cNvSpPr>
            <a:spLocks noGrp="1"/>
          </p:cNvSpPr>
          <p:nvPr>
            <p:ph type="body" sz="quarter" idx="47"/>
          </p:nvPr>
        </p:nvSpPr>
        <p:spPr>
          <a:xfrm>
            <a:off x="8535162" y="2067143"/>
            <a:ext cx="1865376" cy="866219"/>
          </a:xfrm>
        </p:spPr>
        <p:txBody>
          <a:bodyPr/>
          <a:lstStyle/>
          <a:p>
            <a:r>
              <a:rPr lang="en-IN" dirty="0"/>
              <a:t>Understanding</a:t>
            </a:r>
          </a:p>
        </p:txBody>
      </p:sp>
      <p:sp>
        <p:nvSpPr>
          <p:cNvPr id="13" name="Footer Placeholder 12">
            <a:extLst>
              <a:ext uri="{FF2B5EF4-FFF2-40B4-BE49-F238E27FC236}">
                <a16:creationId xmlns:a16="http://schemas.microsoft.com/office/drawing/2014/main" id="{FB162B45-3DE5-5E3E-C6C2-0C938EB43355}"/>
              </a:ext>
            </a:extLst>
          </p:cNvPr>
          <p:cNvSpPr>
            <a:spLocks noGrp="1"/>
          </p:cNvSpPr>
          <p:nvPr>
            <p:ph type="ftr" sz="quarter" idx="54"/>
          </p:nvPr>
        </p:nvSpPr>
        <p:spPr/>
        <p:txBody>
          <a:bodyPr/>
          <a:lstStyle/>
          <a:p>
            <a:r>
              <a:rPr lang="en-US" noProof="0"/>
              <a:t>Presentation Title</a:t>
            </a:r>
            <a:endParaRPr lang="en-US" noProof="0" dirty="0"/>
          </a:p>
        </p:txBody>
      </p:sp>
      <p:sp>
        <p:nvSpPr>
          <p:cNvPr id="14" name="Text Placeholder 2">
            <a:extLst>
              <a:ext uri="{FF2B5EF4-FFF2-40B4-BE49-F238E27FC236}">
                <a16:creationId xmlns:a16="http://schemas.microsoft.com/office/drawing/2014/main" id="{35D9889C-EF77-7417-63E9-8E4E33F3B80B}"/>
              </a:ext>
            </a:extLst>
          </p:cNvPr>
          <p:cNvSpPr txBox="1">
            <a:spLocks/>
          </p:cNvSpPr>
          <p:nvPr/>
        </p:nvSpPr>
        <p:spPr>
          <a:xfrm>
            <a:off x="5162407" y="2922238"/>
            <a:ext cx="1867186" cy="2471878"/>
          </a:xfrm>
          <a:prstGeom prst="rect">
            <a:avLst/>
          </a:prstGeom>
          <a:ln w="19050">
            <a:solidFill>
              <a:schemeClr val="bg1"/>
            </a:solidFill>
          </a:ln>
        </p:spPr>
        <p:txBody>
          <a:bodyPr vert="horz" lIns="91440" tIns="219456" rIns="91440" bIns="45720" rtlCol="0">
            <a:noAutofit/>
          </a:bodyPr>
          <a:lstStyle>
            <a:lvl1pPr marL="0" indent="0" algn="ctr" defTabSz="914400" rtl="0" eaLnBrk="1" latinLnBrk="0" hangingPunct="1">
              <a:lnSpc>
                <a:spcPct val="100000"/>
              </a:lnSpc>
              <a:spcBef>
                <a:spcPts val="0"/>
              </a:spcBef>
              <a:buFont typeface="Arial" panose="020B0604020202020204" pitchFamily="34" charset="0"/>
              <a:buNone/>
              <a:defRPr sz="1500" b="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9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Live data using Web Scraping needs some address to collect information but sometime due to the change in website it gives error</a:t>
            </a:r>
            <a:endParaRPr lang="en-IN" dirty="0"/>
          </a:p>
        </p:txBody>
      </p:sp>
      <p:sp>
        <p:nvSpPr>
          <p:cNvPr id="15" name="Text Placeholder 8">
            <a:extLst>
              <a:ext uri="{FF2B5EF4-FFF2-40B4-BE49-F238E27FC236}">
                <a16:creationId xmlns:a16="http://schemas.microsoft.com/office/drawing/2014/main" id="{3F95E63A-B29E-183B-61EF-C415F1B8CB3D}"/>
              </a:ext>
            </a:extLst>
          </p:cNvPr>
          <p:cNvSpPr txBox="1">
            <a:spLocks/>
          </p:cNvSpPr>
          <p:nvPr/>
        </p:nvSpPr>
        <p:spPr>
          <a:xfrm>
            <a:off x="5162860" y="2059558"/>
            <a:ext cx="1865376" cy="866219"/>
          </a:xfrm>
          <a:prstGeom prst="rect">
            <a:avLst/>
          </a:prstGeom>
          <a:ln w="19050">
            <a:solidFill>
              <a:schemeClr val="bg1"/>
            </a:solidFill>
          </a:ln>
        </p:spPr>
        <p:txBody>
          <a:bodyPr vert="horz" lIns="91440" tIns="45720" rIns="91440" bIns="45720" rtlCol="0" anchor="ctr">
            <a:noAutofit/>
          </a:bodyPr>
          <a:lstStyle>
            <a:lvl1pPr marL="0" indent="0" algn="ctr" defTabSz="914400" rtl="0" eaLnBrk="1" latinLnBrk="0" hangingPunct="1">
              <a:lnSpc>
                <a:spcPct val="100000"/>
              </a:lnSpc>
              <a:spcBef>
                <a:spcPts val="1000"/>
              </a:spcBef>
              <a:buFontTx/>
              <a:buNone/>
              <a:defRPr sz="1800" b="1"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IN"/>
              <a:t>Elements Tag in Website</a:t>
            </a:r>
            <a:endParaRPr lang="en-IN" dirty="0"/>
          </a:p>
        </p:txBody>
      </p:sp>
    </p:spTree>
    <p:extLst>
      <p:ext uri="{BB962C8B-B14F-4D97-AF65-F5344CB8AC3E}">
        <p14:creationId xmlns:p14="http://schemas.microsoft.com/office/powerpoint/2010/main" val="28484857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EA4EF1-97EE-83F6-1E5B-97C000C09F9D}"/>
              </a:ext>
            </a:extLst>
          </p:cNvPr>
          <p:cNvSpPr>
            <a:spLocks noGrp="1"/>
          </p:cNvSpPr>
          <p:nvPr>
            <p:ph type="title"/>
          </p:nvPr>
        </p:nvSpPr>
        <p:spPr/>
        <p:txBody>
          <a:bodyPr/>
          <a:lstStyle/>
          <a:p>
            <a:r>
              <a:rPr lang="en-GB" dirty="0"/>
              <a:t>APPLICATION</a:t>
            </a:r>
            <a:endParaRPr lang="en-IN" dirty="0"/>
          </a:p>
        </p:txBody>
      </p:sp>
      <p:pic>
        <p:nvPicPr>
          <p:cNvPr id="30" name="Picture Placeholder 29">
            <a:extLst>
              <a:ext uri="{FF2B5EF4-FFF2-40B4-BE49-F238E27FC236}">
                <a16:creationId xmlns:a16="http://schemas.microsoft.com/office/drawing/2014/main" id="{484E0AF2-CC38-4887-2282-6A3066B0C56D}"/>
              </a:ext>
            </a:extLst>
          </p:cNvPr>
          <p:cNvPicPr>
            <a:picLocks noGrp="1" noChangeAspect="1"/>
          </p:cNvPicPr>
          <p:nvPr>
            <p:ph type="pic" sz="quarter" idx="48"/>
          </p:nvPr>
        </p:nvPicPr>
        <p:blipFill rotWithShape="1">
          <a:blip r:embed="rId2"/>
          <a:srcRect l="22345" r="22345"/>
          <a:stretch/>
        </p:blipFill>
        <p:spPr/>
      </p:pic>
      <p:sp>
        <p:nvSpPr>
          <p:cNvPr id="4" name="Text Placeholder 3">
            <a:extLst>
              <a:ext uri="{FF2B5EF4-FFF2-40B4-BE49-F238E27FC236}">
                <a16:creationId xmlns:a16="http://schemas.microsoft.com/office/drawing/2014/main" id="{E8394ECE-0352-3B92-4B6E-CB32A87EBC15}"/>
              </a:ext>
            </a:extLst>
          </p:cNvPr>
          <p:cNvSpPr>
            <a:spLocks noGrp="1"/>
          </p:cNvSpPr>
          <p:nvPr>
            <p:ph type="body" sz="quarter" idx="27"/>
          </p:nvPr>
        </p:nvSpPr>
        <p:spPr/>
        <p:txBody>
          <a:bodyPr/>
          <a:lstStyle/>
          <a:p>
            <a:r>
              <a:rPr lang="en-GB" dirty="0"/>
              <a:t>Home</a:t>
            </a:r>
            <a:endParaRPr lang="en-IN" dirty="0"/>
          </a:p>
        </p:txBody>
      </p:sp>
      <p:sp>
        <p:nvSpPr>
          <p:cNvPr id="5" name="Text Placeholder 4">
            <a:extLst>
              <a:ext uri="{FF2B5EF4-FFF2-40B4-BE49-F238E27FC236}">
                <a16:creationId xmlns:a16="http://schemas.microsoft.com/office/drawing/2014/main" id="{B3C97B7F-7022-A68C-4E99-0C779BC262D0}"/>
              </a:ext>
            </a:extLst>
          </p:cNvPr>
          <p:cNvSpPr>
            <a:spLocks noGrp="1"/>
          </p:cNvSpPr>
          <p:nvPr>
            <p:ph type="body" sz="quarter" idx="28"/>
          </p:nvPr>
        </p:nvSpPr>
        <p:spPr/>
        <p:txBody>
          <a:bodyPr/>
          <a:lstStyle/>
          <a:p>
            <a:r>
              <a:rPr lang="en-GB" dirty="0"/>
              <a:t>You can Automate Your House with Jarvis</a:t>
            </a:r>
            <a:endParaRPr lang="en-IN" dirty="0"/>
          </a:p>
        </p:txBody>
      </p:sp>
      <p:pic>
        <p:nvPicPr>
          <p:cNvPr id="38" name="Picture Placeholder 37">
            <a:extLst>
              <a:ext uri="{FF2B5EF4-FFF2-40B4-BE49-F238E27FC236}">
                <a16:creationId xmlns:a16="http://schemas.microsoft.com/office/drawing/2014/main" id="{ABB5ABE5-4218-8C81-7D3E-3A5694B1052D}"/>
              </a:ext>
            </a:extLst>
          </p:cNvPr>
          <p:cNvPicPr>
            <a:picLocks noGrp="1" noChangeAspect="1"/>
          </p:cNvPicPr>
          <p:nvPr>
            <p:ph type="pic" sz="quarter" idx="72"/>
          </p:nvPr>
        </p:nvPicPr>
        <p:blipFill rotWithShape="1">
          <a:blip r:embed="rId3"/>
          <a:srcRect l="20688" r="20688"/>
          <a:stretch/>
        </p:blipFill>
        <p:spPr/>
      </p:pic>
      <p:sp>
        <p:nvSpPr>
          <p:cNvPr id="7" name="Text Placeholder 6">
            <a:extLst>
              <a:ext uri="{FF2B5EF4-FFF2-40B4-BE49-F238E27FC236}">
                <a16:creationId xmlns:a16="http://schemas.microsoft.com/office/drawing/2014/main" id="{F0965D22-BD29-986E-16CC-0A6CB0688C81}"/>
              </a:ext>
            </a:extLst>
          </p:cNvPr>
          <p:cNvSpPr>
            <a:spLocks noGrp="1"/>
          </p:cNvSpPr>
          <p:nvPr>
            <p:ph type="body" sz="quarter" idx="55"/>
          </p:nvPr>
        </p:nvSpPr>
        <p:spPr/>
        <p:txBody>
          <a:bodyPr/>
          <a:lstStyle/>
          <a:p>
            <a:r>
              <a:rPr lang="en-GB" dirty="0"/>
              <a:t>NEWS</a:t>
            </a:r>
            <a:endParaRPr lang="en-IN" dirty="0"/>
          </a:p>
        </p:txBody>
      </p:sp>
      <p:sp>
        <p:nvSpPr>
          <p:cNvPr id="8" name="Text Placeholder 7">
            <a:extLst>
              <a:ext uri="{FF2B5EF4-FFF2-40B4-BE49-F238E27FC236}">
                <a16:creationId xmlns:a16="http://schemas.microsoft.com/office/drawing/2014/main" id="{C57ACDE0-CAF0-B5B3-0DD0-3FD7B7A02336}"/>
              </a:ext>
            </a:extLst>
          </p:cNvPr>
          <p:cNvSpPr>
            <a:spLocks noGrp="1"/>
          </p:cNvSpPr>
          <p:nvPr>
            <p:ph type="body" sz="quarter" idx="56"/>
          </p:nvPr>
        </p:nvSpPr>
        <p:spPr/>
        <p:txBody>
          <a:bodyPr/>
          <a:lstStyle/>
          <a:p>
            <a:r>
              <a:rPr lang="en-GB" dirty="0"/>
              <a:t>Can you give you News update </a:t>
            </a:r>
            <a:endParaRPr lang="en-IN" dirty="0"/>
          </a:p>
        </p:txBody>
      </p:sp>
      <p:sp>
        <p:nvSpPr>
          <p:cNvPr id="10" name="Text Placeholder 9">
            <a:extLst>
              <a:ext uri="{FF2B5EF4-FFF2-40B4-BE49-F238E27FC236}">
                <a16:creationId xmlns:a16="http://schemas.microsoft.com/office/drawing/2014/main" id="{D0DB79DB-FBEE-FCD9-E5A3-B3E955893600}"/>
              </a:ext>
            </a:extLst>
          </p:cNvPr>
          <p:cNvSpPr>
            <a:spLocks noGrp="1"/>
          </p:cNvSpPr>
          <p:nvPr>
            <p:ph type="body" sz="quarter" idx="57"/>
          </p:nvPr>
        </p:nvSpPr>
        <p:spPr/>
        <p:txBody>
          <a:bodyPr/>
          <a:lstStyle/>
          <a:p>
            <a:r>
              <a:rPr lang="en-GB" dirty="0"/>
              <a:t>Climate </a:t>
            </a:r>
            <a:endParaRPr lang="en-IN" dirty="0"/>
          </a:p>
        </p:txBody>
      </p:sp>
      <p:sp>
        <p:nvSpPr>
          <p:cNvPr id="11" name="Text Placeholder 10">
            <a:extLst>
              <a:ext uri="{FF2B5EF4-FFF2-40B4-BE49-F238E27FC236}">
                <a16:creationId xmlns:a16="http://schemas.microsoft.com/office/drawing/2014/main" id="{1D579691-0403-5768-89B6-85C6564E5C60}"/>
              </a:ext>
            </a:extLst>
          </p:cNvPr>
          <p:cNvSpPr>
            <a:spLocks noGrp="1"/>
          </p:cNvSpPr>
          <p:nvPr>
            <p:ph type="body" sz="quarter" idx="58"/>
          </p:nvPr>
        </p:nvSpPr>
        <p:spPr/>
        <p:txBody>
          <a:bodyPr/>
          <a:lstStyle/>
          <a:p>
            <a:r>
              <a:rPr lang="en-GB" dirty="0"/>
              <a:t>Gives Data About Climate,</a:t>
            </a:r>
          </a:p>
          <a:p>
            <a:r>
              <a:rPr lang="en-GB" dirty="0"/>
              <a:t>Temperature, wind speed</a:t>
            </a:r>
            <a:endParaRPr lang="en-IN" dirty="0"/>
          </a:p>
        </p:txBody>
      </p:sp>
      <p:pic>
        <p:nvPicPr>
          <p:cNvPr id="40" name="Picture Placeholder 39">
            <a:extLst>
              <a:ext uri="{FF2B5EF4-FFF2-40B4-BE49-F238E27FC236}">
                <a16:creationId xmlns:a16="http://schemas.microsoft.com/office/drawing/2014/main" id="{2E90A15C-C682-5F0F-6B7A-742B933E4A97}"/>
              </a:ext>
            </a:extLst>
          </p:cNvPr>
          <p:cNvPicPr>
            <a:picLocks noGrp="1" noChangeAspect="1"/>
          </p:cNvPicPr>
          <p:nvPr>
            <p:ph type="pic" sz="quarter" idx="73"/>
          </p:nvPr>
        </p:nvPicPr>
        <p:blipFill rotWithShape="1">
          <a:blip r:embed="rId4"/>
          <a:srcRect l="8674" r="8674"/>
          <a:stretch/>
        </p:blipFill>
        <p:spPr/>
      </p:pic>
      <p:sp>
        <p:nvSpPr>
          <p:cNvPr id="13" name="Text Placeholder 12">
            <a:extLst>
              <a:ext uri="{FF2B5EF4-FFF2-40B4-BE49-F238E27FC236}">
                <a16:creationId xmlns:a16="http://schemas.microsoft.com/office/drawing/2014/main" id="{35491FE7-7559-0D6C-8776-AA17B798C45D}"/>
              </a:ext>
            </a:extLst>
          </p:cNvPr>
          <p:cNvSpPr>
            <a:spLocks noGrp="1"/>
          </p:cNvSpPr>
          <p:nvPr>
            <p:ph type="body" sz="quarter" idx="59"/>
          </p:nvPr>
        </p:nvSpPr>
        <p:spPr/>
        <p:txBody>
          <a:bodyPr/>
          <a:lstStyle/>
          <a:p>
            <a:r>
              <a:rPr lang="en-GB" dirty="0"/>
              <a:t>Music</a:t>
            </a:r>
            <a:endParaRPr lang="en-IN" dirty="0"/>
          </a:p>
        </p:txBody>
      </p:sp>
      <p:sp>
        <p:nvSpPr>
          <p:cNvPr id="14" name="Text Placeholder 13">
            <a:extLst>
              <a:ext uri="{FF2B5EF4-FFF2-40B4-BE49-F238E27FC236}">
                <a16:creationId xmlns:a16="http://schemas.microsoft.com/office/drawing/2014/main" id="{07619636-A762-792D-78AE-DC361EB64C39}"/>
              </a:ext>
            </a:extLst>
          </p:cNvPr>
          <p:cNvSpPr>
            <a:spLocks noGrp="1"/>
          </p:cNvSpPr>
          <p:nvPr>
            <p:ph type="body" sz="quarter" idx="60"/>
          </p:nvPr>
        </p:nvSpPr>
        <p:spPr/>
        <p:txBody>
          <a:bodyPr/>
          <a:lstStyle/>
          <a:p>
            <a:r>
              <a:rPr lang="en-GB" dirty="0"/>
              <a:t>Can Play Any Songs You want</a:t>
            </a:r>
            <a:endParaRPr lang="en-IN" dirty="0"/>
          </a:p>
        </p:txBody>
      </p:sp>
      <p:sp>
        <p:nvSpPr>
          <p:cNvPr id="16" name="Text Placeholder 15">
            <a:extLst>
              <a:ext uri="{FF2B5EF4-FFF2-40B4-BE49-F238E27FC236}">
                <a16:creationId xmlns:a16="http://schemas.microsoft.com/office/drawing/2014/main" id="{B3DC19A1-DD0C-671B-3372-533C9BD90690}"/>
              </a:ext>
            </a:extLst>
          </p:cNvPr>
          <p:cNvSpPr>
            <a:spLocks noGrp="1"/>
          </p:cNvSpPr>
          <p:nvPr>
            <p:ph type="body" sz="quarter" idx="61"/>
          </p:nvPr>
        </p:nvSpPr>
        <p:spPr/>
        <p:txBody>
          <a:bodyPr/>
          <a:lstStyle/>
          <a:p>
            <a:r>
              <a:rPr lang="en-GB" dirty="0"/>
              <a:t>Voice Control </a:t>
            </a:r>
            <a:endParaRPr lang="en-IN" dirty="0"/>
          </a:p>
        </p:txBody>
      </p:sp>
      <p:sp>
        <p:nvSpPr>
          <p:cNvPr id="17" name="Text Placeholder 16">
            <a:extLst>
              <a:ext uri="{FF2B5EF4-FFF2-40B4-BE49-F238E27FC236}">
                <a16:creationId xmlns:a16="http://schemas.microsoft.com/office/drawing/2014/main" id="{29E258A1-51D9-E2EB-61E9-7E1E4695E26F}"/>
              </a:ext>
            </a:extLst>
          </p:cNvPr>
          <p:cNvSpPr>
            <a:spLocks noGrp="1"/>
          </p:cNvSpPr>
          <p:nvPr>
            <p:ph type="body" sz="quarter" idx="62"/>
          </p:nvPr>
        </p:nvSpPr>
        <p:spPr>
          <a:xfrm>
            <a:off x="5520211" y="4312077"/>
            <a:ext cx="2098038" cy="744017"/>
          </a:xfrm>
        </p:spPr>
        <p:txBody>
          <a:bodyPr/>
          <a:lstStyle/>
          <a:p>
            <a:r>
              <a:rPr lang="en-GB" dirty="0"/>
              <a:t>Use the camera to Control Volume</a:t>
            </a:r>
            <a:endParaRPr lang="en-IN" dirty="0"/>
          </a:p>
        </p:txBody>
      </p:sp>
      <p:pic>
        <p:nvPicPr>
          <p:cNvPr id="42" name="Picture Placeholder 41">
            <a:extLst>
              <a:ext uri="{FF2B5EF4-FFF2-40B4-BE49-F238E27FC236}">
                <a16:creationId xmlns:a16="http://schemas.microsoft.com/office/drawing/2014/main" id="{C9EFAE46-0BE1-5471-776B-67ECDFDC2A0D}"/>
              </a:ext>
            </a:extLst>
          </p:cNvPr>
          <p:cNvPicPr>
            <a:picLocks noGrp="1" noChangeAspect="1"/>
          </p:cNvPicPr>
          <p:nvPr>
            <p:ph type="pic" sz="quarter" idx="74"/>
          </p:nvPr>
        </p:nvPicPr>
        <p:blipFill rotWithShape="1">
          <a:blip r:embed="rId5"/>
          <a:srcRect l="6980" r="6980"/>
          <a:stretch/>
        </p:blipFill>
        <p:spPr/>
      </p:pic>
      <p:sp>
        <p:nvSpPr>
          <p:cNvPr id="19" name="Text Placeholder 18">
            <a:extLst>
              <a:ext uri="{FF2B5EF4-FFF2-40B4-BE49-F238E27FC236}">
                <a16:creationId xmlns:a16="http://schemas.microsoft.com/office/drawing/2014/main" id="{447A21A9-5A80-A6A3-CFE9-DAF030C8FA6E}"/>
              </a:ext>
            </a:extLst>
          </p:cNvPr>
          <p:cNvSpPr>
            <a:spLocks noGrp="1"/>
          </p:cNvSpPr>
          <p:nvPr>
            <p:ph type="body" sz="quarter" idx="63"/>
          </p:nvPr>
        </p:nvSpPr>
        <p:spPr/>
        <p:txBody>
          <a:bodyPr/>
          <a:lstStyle/>
          <a:p>
            <a:r>
              <a:rPr lang="en-GB" dirty="0"/>
              <a:t>Speed Test </a:t>
            </a:r>
            <a:endParaRPr lang="en-IN" dirty="0"/>
          </a:p>
        </p:txBody>
      </p:sp>
      <p:sp>
        <p:nvSpPr>
          <p:cNvPr id="20" name="Text Placeholder 19">
            <a:extLst>
              <a:ext uri="{FF2B5EF4-FFF2-40B4-BE49-F238E27FC236}">
                <a16:creationId xmlns:a16="http://schemas.microsoft.com/office/drawing/2014/main" id="{C034DA24-3684-1080-49EE-E2E71F3DB24D}"/>
              </a:ext>
            </a:extLst>
          </p:cNvPr>
          <p:cNvSpPr>
            <a:spLocks noGrp="1"/>
          </p:cNvSpPr>
          <p:nvPr>
            <p:ph type="body" sz="quarter" idx="64"/>
          </p:nvPr>
        </p:nvSpPr>
        <p:spPr/>
        <p:txBody>
          <a:bodyPr/>
          <a:lstStyle/>
          <a:p>
            <a:r>
              <a:rPr lang="en-GB" dirty="0"/>
              <a:t>Checks your Internet Speed </a:t>
            </a:r>
            <a:endParaRPr lang="en-IN" dirty="0"/>
          </a:p>
        </p:txBody>
      </p:sp>
      <p:pic>
        <p:nvPicPr>
          <p:cNvPr id="36" name="Picture Placeholder 35">
            <a:extLst>
              <a:ext uri="{FF2B5EF4-FFF2-40B4-BE49-F238E27FC236}">
                <a16:creationId xmlns:a16="http://schemas.microsoft.com/office/drawing/2014/main" id="{76A8CE09-CE10-6DA8-A195-EE9D82729907}"/>
              </a:ext>
            </a:extLst>
          </p:cNvPr>
          <p:cNvPicPr>
            <a:picLocks noGrp="1" noChangeAspect="1"/>
          </p:cNvPicPr>
          <p:nvPr>
            <p:ph type="pic" sz="quarter" idx="71"/>
          </p:nvPr>
        </p:nvPicPr>
        <p:blipFill rotWithShape="1">
          <a:blip r:embed="rId6"/>
          <a:srcRect l="23421" r="23421"/>
          <a:stretch/>
        </p:blipFill>
        <p:spPr/>
      </p:pic>
      <p:sp>
        <p:nvSpPr>
          <p:cNvPr id="22" name="Text Placeholder 21">
            <a:extLst>
              <a:ext uri="{FF2B5EF4-FFF2-40B4-BE49-F238E27FC236}">
                <a16:creationId xmlns:a16="http://schemas.microsoft.com/office/drawing/2014/main" id="{1EF6CC66-A5E3-99F2-7CD8-021685CCA7DF}"/>
              </a:ext>
            </a:extLst>
          </p:cNvPr>
          <p:cNvSpPr>
            <a:spLocks noGrp="1"/>
          </p:cNvSpPr>
          <p:nvPr>
            <p:ph type="body" sz="quarter" idx="65"/>
          </p:nvPr>
        </p:nvSpPr>
        <p:spPr/>
        <p:txBody>
          <a:bodyPr/>
          <a:lstStyle/>
          <a:p>
            <a:r>
              <a:rPr lang="en-GB" dirty="0"/>
              <a:t>Friendly </a:t>
            </a:r>
            <a:endParaRPr lang="en-IN" dirty="0"/>
          </a:p>
        </p:txBody>
      </p:sp>
      <p:sp>
        <p:nvSpPr>
          <p:cNvPr id="23" name="Text Placeholder 22">
            <a:extLst>
              <a:ext uri="{FF2B5EF4-FFF2-40B4-BE49-F238E27FC236}">
                <a16:creationId xmlns:a16="http://schemas.microsoft.com/office/drawing/2014/main" id="{AC3FB346-83FD-EA0C-95D4-DF250343F489}"/>
              </a:ext>
            </a:extLst>
          </p:cNvPr>
          <p:cNvSpPr>
            <a:spLocks noGrp="1"/>
          </p:cNvSpPr>
          <p:nvPr>
            <p:ph type="body" sz="quarter" idx="66"/>
          </p:nvPr>
        </p:nvSpPr>
        <p:spPr/>
        <p:txBody>
          <a:bodyPr/>
          <a:lstStyle/>
          <a:p>
            <a:r>
              <a:rPr lang="en-GB" dirty="0"/>
              <a:t>Jarvis becomes your friend who can talk with you</a:t>
            </a:r>
            <a:endParaRPr lang="en-IN" dirty="0"/>
          </a:p>
        </p:txBody>
      </p:sp>
      <p:pic>
        <p:nvPicPr>
          <p:cNvPr id="44" name="Picture Placeholder 43">
            <a:extLst>
              <a:ext uri="{FF2B5EF4-FFF2-40B4-BE49-F238E27FC236}">
                <a16:creationId xmlns:a16="http://schemas.microsoft.com/office/drawing/2014/main" id="{6F627F1B-CA89-6F7F-318A-858697B4BB38}"/>
              </a:ext>
            </a:extLst>
          </p:cNvPr>
          <p:cNvPicPr>
            <a:picLocks noGrp="1" noChangeAspect="1"/>
          </p:cNvPicPr>
          <p:nvPr>
            <p:ph type="pic" sz="quarter" idx="75"/>
          </p:nvPr>
        </p:nvPicPr>
        <p:blipFill rotWithShape="1">
          <a:blip r:embed="rId7"/>
          <a:srcRect l="9803" r="9803"/>
          <a:stretch/>
        </p:blipFill>
        <p:spPr/>
      </p:pic>
      <p:sp>
        <p:nvSpPr>
          <p:cNvPr id="25" name="Text Placeholder 24">
            <a:extLst>
              <a:ext uri="{FF2B5EF4-FFF2-40B4-BE49-F238E27FC236}">
                <a16:creationId xmlns:a16="http://schemas.microsoft.com/office/drawing/2014/main" id="{043C5340-8768-B803-AA01-C8ABF8D53F9B}"/>
              </a:ext>
            </a:extLst>
          </p:cNvPr>
          <p:cNvSpPr>
            <a:spLocks noGrp="1"/>
          </p:cNvSpPr>
          <p:nvPr>
            <p:ph type="body" sz="quarter" idx="67"/>
          </p:nvPr>
        </p:nvSpPr>
        <p:spPr/>
        <p:txBody>
          <a:bodyPr/>
          <a:lstStyle/>
          <a:p>
            <a:r>
              <a:rPr lang="en-GB" dirty="0"/>
              <a:t>Call Anyone</a:t>
            </a:r>
            <a:endParaRPr lang="en-IN" dirty="0"/>
          </a:p>
        </p:txBody>
      </p:sp>
      <p:sp>
        <p:nvSpPr>
          <p:cNvPr id="26" name="Text Placeholder 25">
            <a:extLst>
              <a:ext uri="{FF2B5EF4-FFF2-40B4-BE49-F238E27FC236}">
                <a16:creationId xmlns:a16="http://schemas.microsoft.com/office/drawing/2014/main" id="{F0474CCA-898B-B652-343D-5548E3B7A60A}"/>
              </a:ext>
            </a:extLst>
          </p:cNvPr>
          <p:cNvSpPr>
            <a:spLocks noGrp="1"/>
          </p:cNvSpPr>
          <p:nvPr>
            <p:ph type="body" sz="quarter" idx="68"/>
          </p:nvPr>
        </p:nvSpPr>
        <p:spPr>
          <a:xfrm>
            <a:off x="9309891" y="5901594"/>
            <a:ext cx="2098038" cy="681451"/>
          </a:xfrm>
        </p:spPr>
        <p:txBody>
          <a:bodyPr/>
          <a:lstStyle/>
          <a:p>
            <a:r>
              <a:rPr lang="en-GB" dirty="0"/>
              <a:t>Jarvis can Make a Call to The Select Contact Numbers</a:t>
            </a:r>
            <a:endParaRPr lang="en-IN" dirty="0"/>
          </a:p>
        </p:txBody>
      </p:sp>
      <p:sp>
        <p:nvSpPr>
          <p:cNvPr id="28" name="Footer Placeholder 19">
            <a:extLst>
              <a:ext uri="{FF2B5EF4-FFF2-40B4-BE49-F238E27FC236}">
                <a16:creationId xmlns:a16="http://schemas.microsoft.com/office/drawing/2014/main" id="{84C47121-1A54-E4F0-C6EF-FEEDE5F4724F}"/>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1"/>
                </a:solidFill>
              </a:rPr>
              <a:t>PYTHON VIRTUIAL ASSISTANT</a:t>
            </a:r>
            <a:endParaRPr lang="en-US" sz="1200" dirty="0">
              <a:solidFill>
                <a:schemeClr val="bg1"/>
              </a:solidFill>
            </a:endParaRPr>
          </a:p>
        </p:txBody>
      </p:sp>
      <p:pic>
        <p:nvPicPr>
          <p:cNvPr id="50" name="Picture Placeholder 49">
            <a:extLst>
              <a:ext uri="{FF2B5EF4-FFF2-40B4-BE49-F238E27FC236}">
                <a16:creationId xmlns:a16="http://schemas.microsoft.com/office/drawing/2014/main" id="{FE80C672-8506-FCF5-D501-C19742710721}"/>
              </a:ext>
            </a:extLst>
          </p:cNvPr>
          <p:cNvPicPr>
            <a:picLocks noGrp="1" noChangeAspect="1"/>
          </p:cNvPicPr>
          <p:nvPr>
            <p:ph type="pic" sz="quarter" idx="69"/>
          </p:nvPr>
        </p:nvPicPr>
        <p:blipFill rotWithShape="1">
          <a:blip r:embed="rId8"/>
          <a:srcRect l="7459" r="7459"/>
          <a:stretch/>
        </p:blipFill>
        <p:spPr/>
      </p:pic>
      <p:pic>
        <p:nvPicPr>
          <p:cNvPr id="56" name="Picture Placeholder 55">
            <a:extLst>
              <a:ext uri="{FF2B5EF4-FFF2-40B4-BE49-F238E27FC236}">
                <a16:creationId xmlns:a16="http://schemas.microsoft.com/office/drawing/2014/main" id="{220695A4-809C-F44A-9D06-8589ACA59E85}"/>
              </a:ext>
            </a:extLst>
          </p:cNvPr>
          <p:cNvPicPr>
            <a:picLocks noGrp="1" noChangeAspect="1"/>
          </p:cNvPicPr>
          <p:nvPr>
            <p:ph type="pic" sz="quarter" idx="70"/>
          </p:nvPr>
        </p:nvPicPr>
        <p:blipFill rotWithShape="1">
          <a:blip r:embed="rId9"/>
          <a:srcRect l="6686" r="6686"/>
          <a:stretch/>
        </p:blipFill>
        <p:spPr/>
      </p:pic>
    </p:spTree>
    <p:extLst>
      <p:ext uri="{BB962C8B-B14F-4D97-AF65-F5344CB8AC3E}">
        <p14:creationId xmlns:p14="http://schemas.microsoft.com/office/powerpoint/2010/main" val="40265838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FA9173-F892-5C7D-99AF-4C5FFB1532B4}"/>
              </a:ext>
            </a:extLst>
          </p:cNvPr>
          <p:cNvSpPr>
            <a:spLocks noGrp="1"/>
          </p:cNvSpPr>
          <p:nvPr>
            <p:ph type="title"/>
          </p:nvPr>
        </p:nvSpPr>
        <p:spPr/>
        <p:txBody>
          <a:bodyPr/>
          <a:lstStyle/>
          <a:p>
            <a:r>
              <a:rPr lang="en-US" altLang="zh-CN" dirty="0"/>
              <a:t>Future Scope</a:t>
            </a:r>
            <a:endParaRPr lang="en-US" dirty="0"/>
          </a:p>
        </p:txBody>
      </p:sp>
      <p:sp>
        <p:nvSpPr>
          <p:cNvPr id="29" name="Text Placeholder 28">
            <a:extLst>
              <a:ext uri="{FF2B5EF4-FFF2-40B4-BE49-F238E27FC236}">
                <a16:creationId xmlns:a16="http://schemas.microsoft.com/office/drawing/2014/main" id="{52FD53DB-CD39-2575-F8BA-63488E81091E}"/>
              </a:ext>
            </a:extLst>
          </p:cNvPr>
          <p:cNvSpPr>
            <a:spLocks noGrp="1"/>
          </p:cNvSpPr>
          <p:nvPr>
            <p:ph type="body" sz="quarter" idx="28"/>
          </p:nvPr>
        </p:nvSpPr>
        <p:spPr/>
        <p:txBody>
          <a:bodyPr/>
          <a:lstStyle/>
          <a:p>
            <a:pPr algn="l"/>
            <a:r>
              <a:rPr lang="en-GB" b="0" i="0" dirty="0">
                <a:solidFill>
                  <a:srgbClr val="BDC1C6"/>
                </a:solidFill>
                <a:effectLst/>
                <a:latin typeface="arial" panose="020B0604020202020204" pitchFamily="34" charset="0"/>
              </a:rPr>
              <a:t>The future of AI</a:t>
            </a:r>
          </a:p>
          <a:p>
            <a:r>
              <a:rPr lang="en-GB" b="0" i="0" dirty="0">
                <a:solidFill>
                  <a:srgbClr val="BDC1C6"/>
                </a:solidFill>
                <a:effectLst/>
                <a:latin typeface="arial" panose="020B0604020202020204" pitchFamily="34" charset="0"/>
              </a:rPr>
              <a:t>The scope of Artificial Intelligence is </a:t>
            </a:r>
            <a:r>
              <a:rPr lang="en-GB" b="1" i="0" dirty="0">
                <a:solidFill>
                  <a:srgbClr val="BDC1C6"/>
                </a:solidFill>
                <a:effectLst/>
                <a:latin typeface="arial" panose="020B0604020202020204" pitchFamily="34" charset="0"/>
              </a:rPr>
              <a:t>limited to domestic and commercial purposes</a:t>
            </a:r>
            <a:r>
              <a:rPr lang="en-GB" b="0" i="0" dirty="0">
                <a:solidFill>
                  <a:srgbClr val="BDC1C6"/>
                </a:solidFill>
                <a:effectLst/>
                <a:latin typeface="arial" panose="020B0604020202020204" pitchFamily="34" charset="0"/>
              </a:rPr>
              <a:t> as the medical and invitation sectors are also using AI to improve their services. If AI is outperforming human efforts, then opting for AI automation will reduce costs in the long run for a business.</a:t>
            </a:r>
            <a:endParaRPr lang="en-US" dirty="0"/>
          </a:p>
        </p:txBody>
      </p:sp>
      <p:pic>
        <p:nvPicPr>
          <p:cNvPr id="39" name="图片占位符 31">
            <a:extLst>
              <a:ext uri="{FF2B5EF4-FFF2-40B4-BE49-F238E27FC236}">
                <a16:creationId xmlns:a16="http://schemas.microsoft.com/office/drawing/2014/main" id="{6037332D-8714-C147-6E64-3654D8C57839}"/>
              </a:ext>
              <a:ext uri="{C183D7F6-B498-43B3-948B-1728B52AA6E4}">
                <adec:decorative xmlns:adec="http://schemas.microsoft.com/office/drawing/2017/decorative" val="1"/>
              </a:ext>
            </a:extLst>
          </p:cNvPr>
          <p:cNvPicPr>
            <a:picLocks noChangeAspect="1"/>
          </p:cNvPicPr>
          <p:nvPr/>
        </p:nvPicPr>
        <p:blipFill>
          <a:blip r:embed="rId2" cstate="print">
            <a:extLst>
              <a:ext uri="{28A0092B-C50C-407E-A947-70E740481C1C}">
                <a14:useLocalDpi xmlns:a14="http://schemas.microsoft.com/office/drawing/2010/main"/>
              </a:ext>
            </a:extLst>
          </a:blip>
          <a:srcRect t="2555" b="2555"/>
          <a:stretch>
            <a:fillRect/>
          </a:stretch>
        </p:blipFill>
        <p:spPr>
          <a:xfrm>
            <a:off x="6504265" y="3029080"/>
            <a:ext cx="1570617" cy="1796820"/>
          </a:xfrm>
          <a:custGeom>
            <a:avLst/>
            <a:gdLst>
              <a:gd name="connsiteX0" fmla="*/ 0 w 4816475"/>
              <a:gd name="connsiteY0" fmla="*/ 2407444 h 4814888"/>
              <a:gd name="connsiteX1" fmla="*/ 1203722 w 4816475"/>
              <a:gd name="connsiteY1" fmla="*/ 1 h 4814888"/>
              <a:gd name="connsiteX2" fmla="*/ 3612753 w 4816475"/>
              <a:gd name="connsiteY2" fmla="*/ 1 h 4814888"/>
              <a:gd name="connsiteX3" fmla="*/ 4816475 w 4816475"/>
              <a:gd name="connsiteY3" fmla="*/ 2407444 h 4814888"/>
              <a:gd name="connsiteX4" fmla="*/ 3612753 w 4816475"/>
              <a:gd name="connsiteY4" fmla="*/ 4814887 h 4814888"/>
              <a:gd name="connsiteX5" fmla="*/ 1203722 w 4816475"/>
              <a:gd name="connsiteY5" fmla="*/ 4814887 h 4814888"/>
              <a:gd name="connsiteX6" fmla="*/ 0 w 4816475"/>
              <a:gd name="connsiteY6" fmla="*/ 2407444 h 4814888"/>
              <a:gd name="connsiteX0" fmla="*/ 0 w 4816475"/>
              <a:gd name="connsiteY0" fmla="*/ 2407443 h 4814886"/>
              <a:gd name="connsiteX1" fmla="*/ 2199402 w 4816475"/>
              <a:gd name="connsiteY1" fmla="*/ 243840 h 4814886"/>
              <a:gd name="connsiteX2" fmla="*/ 3612753 w 4816475"/>
              <a:gd name="connsiteY2" fmla="*/ 0 h 4814886"/>
              <a:gd name="connsiteX3" fmla="*/ 4816475 w 4816475"/>
              <a:gd name="connsiteY3" fmla="*/ 2407443 h 4814886"/>
              <a:gd name="connsiteX4" fmla="*/ 3612753 w 4816475"/>
              <a:gd name="connsiteY4" fmla="*/ 4814886 h 4814886"/>
              <a:gd name="connsiteX5" fmla="*/ 1203722 w 4816475"/>
              <a:gd name="connsiteY5" fmla="*/ 4814886 h 4814886"/>
              <a:gd name="connsiteX6" fmla="*/ 0 w 4816475"/>
              <a:gd name="connsiteY6" fmla="*/ 2407443 h 4814886"/>
              <a:gd name="connsiteX0" fmla="*/ 0 w 4816475"/>
              <a:gd name="connsiteY0" fmla="*/ 2163603 h 4571046"/>
              <a:gd name="connsiteX1" fmla="*/ 2199402 w 4816475"/>
              <a:gd name="connsiteY1" fmla="*/ 0 h 4571046"/>
              <a:gd name="connsiteX2" fmla="*/ 4608433 w 4816475"/>
              <a:gd name="connsiteY2" fmla="*/ 721360 h 4571046"/>
              <a:gd name="connsiteX3" fmla="*/ 4816475 w 4816475"/>
              <a:gd name="connsiteY3" fmla="*/ 2163603 h 4571046"/>
              <a:gd name="connsiteX4" fmla="*/ 3612753 w 4816475"/>
              <a:gd name="connsiteY4" fmla="*/ 4571046 h 4571046"/>
              <a:gd name="connsiteX5" fmla="*/ 1203722 w 4816475"/>
              <a:gd name="connsiteY5" fmla="*/ 4571046 h 4571046"/>
              <a:gd name="connsiteX6" fmla="*/ 0 w 4816475"/>
              <a:gd name="connsiteY6" fmla="*/ 2163603 h 4571046"/>
              <a:gd name="connsiteX0" fmla="*/ 0 w 4958715"/>
              <a:gd name="connsiteY0" fmla="*/ 2163603 h 4571046"/>
              <a:gd name="connsiteX1" fmla="*/ 2199402 w 4958715"/>
              <a:gd name="connsiteY1" fmla="*/ 0 h 4571046"/>
              <a:gd name="connsiteX2" fmla="*/ 4608433 w 4958715"/>
              <a:gd name="connsiteY2" fmla="*/ 721360 h 4571046"/>
              <a:gd name="connsiteX3" fmla="*/ 4958715 w 4958715"/>
              <a:gd name="connsiteY3" fmla="*/ 2803683 h 4571046"/>
              <a:gd name="connsiteX4" fmla="*/ 3612753 w 4958715"/>
              <a:gd name="connsiteY4" fmla="*/ 4571046 h 4571046"/>
              <a:gd name="connsiteX5" fmla="*/ 1203722 w 4958715"/>
              <a:gd name="connsiteY5" fmla="*/ 4571046 h 4571046"/>
              <a:gd name="connsiteX6" fmla="*/ 0 w 4958715"/>
              <a:gd name="connsiteY6" fmla="*/ 2163603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1161050 w 4916043"/>
              <a:gd name="connsiteY5" fmla="*/ 4571046 h 4571046"/>
              <a:gd name="connsiteX6" fmla="*/ 0 w 4916043"/>
              <a:gd name="connsiteY6" fmla="*/ 1273587 h 4571046"/>
              <a:gd name="connsiteX0" fmla="*/ 0 w 4916043"/>
              <a:gd name="connsiteY0" fmla="*/ 1273587 h 4571046"/>
              <a:gd name="connsiteX1" fmla="*/ 2156730 w 4916043"/>
              <a:gd name="connsiteY1" fmla="*/ 0 h 4571046"/>
              <a:gd name="connsiteX2" fmla="*/ 4565761 w 4916043"/>
              <a:gd name="connsiteY2" fmla="*/ 721360 h 4571046"/>
              <a:gd name="connsiteX3" fmla="*/ 4916043 w 4916043"/>
              <a:gd name="connsiteY3" fmla="*/ 2803683 h 4571046"/>
              <a:gd name="connsiteX4" fmla="*/ 3570081 w 4916043"/>
              <a:gd name="connsiteY4" fmla="*/ 4571046 h 4571046"/>
              <a:gd name="connsiteX5" fmla="*/ 21098 w 4916043"/>
              <a:gd name="connsiteY5" fmla="*/ 3815142 h 4571046"/>
              <a:gd name="connsiteX6" fmla="*/ 0 w 4916043"/>
              <a:gd name="connsiteY6" fmla="*/ 1273587 h 4571046"/>
              <a:gd name="connsiteX0" fmla="*/ 0 w 4916043"/>
              <a:gd name="connsiteY0" fmla="*/ 1273587 h 5066346"/>
              <a:gd name="connsiteX1" fmla="*/ 2156730 w 4916043"/>
              <a:gd name="connsiteY1" fmla="*/ 0 h 5066346"/>
              <a:gd name="connsiteX2" fmla="*/ 4565761 w 4916043"/>
              <a:gd name="connsiteY2" fmla="*/ 721360 h 5066346"/>
              <a:gd name="connsiteX3" fmla="*/ 4916043 w 4916043"/>
              <a:gd name="connsiteY3" fmla="*/ 2803683 h 5066346"/>
              <a:gd name="connsiteX4" fmla="*/ 2236581 w 4916043"/>
              <a:gd name="connsiteY4" fmla="*/ 5066346 h 5066346"/>
              <a:gd name="connsiteX5" fmla="*/ 21098 w 4916043"/>
              <a:gd name="connsiteY5" fmla="*/ 3815142 h 5066346"/>
              <a:gd name="connsiteX6" fmla="*/ 0 w 4916043"/>
              <a:gd name="connsiteY6" fmla="*/ 1273587 h 5066346"/>
              <a:gd name="connsiteX0" fmla="*/ 0 w 4565761"/>
              <a:gd name="connsiteY0" fmla="*/ 1273587 h 5066346"/>
              <a:gd name="connsiteX1" fmla="*/ 2156730 w 4565761"/>
              <a:gd name="connsiteY1" fmla="*/ 0 h 5066346"/>
              <a:gd name="connsiteX2" fmla="*/ 4565761 w 4565761"/>
              <a:gd name="connsiteY2" fmla="*/ 721360 h 5066346"/>
              <a:gd name="connsiteX3" fmla="*/ 4405503 w 4565761"/>
              <a:gd name="connsiteY3" fmla="*/ 3801903 h 5066346"/>
              <a:gd name="connsiteX4" fmla="*/ 2236581 w 4565761"/>
              <a:gd name="connsiteY4" fmla="*/ 5066346 h 5066346"/>
              <a:gd name="connsiteX5" fmla="*/ 21098 w 4565761"/>
              <a:gd name="connsiteY5" fmla="*/ 3815142 h 5066346"/>
              <a:gd name="connsiteX6" fmla="*/ 0 w 4565761"/>
              <a:gd name="connsiteY6" fmla="*/ 1273587 h 5066346"/>
              <a:gd name="connsiteX0" fmla="*/ 0 w 4405503"/>
              <a:gd name="connsiteY0" fmla="*/ 1273587 h 5066346"/>
              <a:gd name="connsiteX1" fmla="*/ 2156730 w 4405503"/>
              <a:gd name="connsiteY1" fmla="*/ 0 h 5066346"/>
              <a:gd name="connsiteX2" fmla="*/ 4398121 w 4405503"/>
              <a:gd name="connsiteY2" fmla="*/ 1277620 h 5066346"/>
              <a:gd name="connsiteX3" fmla="*/ 4405503 w 4405503"/>
              <a:gd name="connsiteY3" fmla="*/ 3801903 h 5066346"/>
              <a:gd name="connsiteX4" fmla="*/ 2236581 w 4405503"/>
              <a:gd name="connsiteY4" fmla="*/ 5066346 h 5066346"/>
              <a:gd name="connsiteX5" fmla="*/ 21098 w 4405503"/>
              <a:gd name="connsiteY5" fmla="*/ 3815142 h 5066346"/>
              <a:gd name="connsiteX6" fmla="*/ 0 w 4405503"/>
              <a:gd name="connsiteY6" fmla="*/ 1273587 h 50663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05503" h="5066346">
                <a:moveTo>
                  <a:pt x="0" y="1273587"/>
                </a:moveTo>
                <a:lnTo>
                  <a:pt x="2156730" y="0"/>
                </a:lnTo>
                <a:lnTo>
                  <a:pt x="4398121" y="1277620"/>
                </a:lnTo>
                <a:cubicBezTo>
                  <a:pt x="4400582" y="2119048"/>
                  <a:pt x="4403042" y="2960475"/>
                  <a:pt x="4405503" y="3801903"/>
                </a:cubicBezTo>
                <a:lnTo>
                  <a:pt x="2236581" y="5066346"/>
                </a:lnTo>
                <a:lnTo>
                  <a:pt x="21098" y="3815142"/>
                </a:lnTo>
                <a:lnTo>
                  <a:pt x="0" y="1273587"/>
                </a:lnTo>
                <a:close/>
              </a:path>
            </a:pathLst>
          </a:custGeom>
        </p:spPr>
      </p:pic>
      <p:sp>
        <p:nvSpPr>
          <p:cNvPr id="8" name="Slide Number Placeholder 13">
            <a:extLst>
              <a:ext uri="{FF2B5EF4-FFF2-40B4-BE49-F238E27FC236}">
                <a16:creationId xmlns:a16="http://schemas.microsoft.com/office/drawing/2014/main" id="{965C5ABF-DCA7-6790-2E26-EE57DCD64900}"/>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13</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3">
            <a:extLst>
              <a:ext uri="{FF2B5EF4-FFF2-40B4-BE49-F238E27FC236}">
                <a16:creationId xmlns:a16="http://schemas.microsoft.com/office/drawing/2014/main" id="{B7838384-8691-DBBE-0A1A-DAFAC40B948F}"/>
              </a:ext>
            </a:extLst>
          </p:cNvPr>
          <p:cNvSpPr>
            <a:spLocks noGrp="1"/>
          </p:cNvSpPr>
          <p:nvPr>
            <p:ph type="ftr" sz="quarter" idx="49"/>
          </p:nvPr>
        </p:nvSpPr>
        <p:spPr/>
        <p:txBody>
          <a:bodyPr/>
          <a:lstStyle/>
          <a:p>
            <a:r>
              <a:rPr lang="en-US" noProof="0"/>
              <a:t>Presentation Title</a:t>
            </a:r>
            <a:endParaRPr lang="en-US" noProof="0" dirty="0"/>
          </a:p>
        </p:txBody>
      </p:sp>
      <p:pic>
        <p:nvPicPr>
          <p:cNvPr id="7" name="Picture Placeholder 6">
            <a:extLst>
              <a:ext uri="{FF2B5EF4-FFF2-40B4-BE49-F238E27FC236}">
                <a16:creationId xmlns:a16="http://schemas.microsoft.com/office/drawing/2014/main" id="{7A2F5646-37CD-5833-639B-0B802E2BAA11}"/>
              </a:ext>
            </a:extLst>
          </p:cNvPr>
          <p:cNvPicPr>
            <a:picLocks noGrp="1" noChangeAspect="1"/>
          </p:cNvPicPr>
          <p:nvPr>
            <p:ph type="pic" sz="quarter" idx="48"/>
          </p:nvPr>
        </p:nvPicPr>
        <p:blipFill rotWithShape="1">
          <a:blip r:embed="rId3"/>
          <a:srcRect l="5230" r="5230"/>
          <a:stretch/>
        </p:blipFill>
        <p:spPr/>
      </p:pic>
    </p:spTree>
    <p:extLst>
      <p:ext uri="{BB962C8B-B14F-4D97-AF65-F5344CB8AC3E}">
        <p14:creationId xmlns:p14="http://schemas.microsoft.com/office/powerpoint/2010/main" val="41575333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D2C8D04-263D-9589-1CFF-A5968D7C33D7}"/>
              </a:ext>
            </a:extLst>
          </p:cNvPr>
          <p:cNvSpPr>
            <a:spLocks noGrp="1"/>
          </p:cNvSpPr>
          <p:nvPr>
            <p:ph type="title"/>
          </p:nvPr>
        </p:nvSpPr>
        <p:spPr>
          <a:xfrm>
            <a:off x="6489698" y="2457216"/>
            <a:ext cx="5055698" cy="1325563"/>
          </a:xfrm>
        </p:spPr>
        <p:txBody>
          <a:bodyPr/>
          <a:lstStyle/>
          <a:p>
            <a:r>
              <a:rPr lang="en-US" dirty="0"/>
              <a:t>Thank you</a:t>
            </a:r>
          </a:p>
        </p:txBody>
      </p:sp>
      <p:pic>
        <p:nvPicPr>
          <p:cNvPr id="14" name="图片占位符 13" descr="People working in office">
            <a:extLst>
              <a:ext uri="{FF2B5EF4-FFF2-40B4-BE49-F238E27FC236}">
                <a16:creationId xmlns:a16="http://schemas.microsoft.com/office/drawing/2014/main" id="{496155F4-61B2-441D-9F16-788866450DA2}"/>
              </a:ext>
            </a:extLst>
          </p:cNvPr>
          <p:cNvPicPr>
            <a:picLocks noGrp="1" noChangeAspect="1"/>
          </p:cNvPicPr>
          <p:nvPr>
            <p:ph type="pic" sz="quarter" idx="49"/>
          </p:nvPr>
        </p:nvPicPr>
        <p:blipFill rotWithShape="1">
          <a:blip r:embed="rId2" cstate="print">
            <a:extLst>
              <a:ext uri="{28A0092B-C50C-407E-A947-70E740481C1C}">
                <a14:useLocalDpi xmlns:a14="http://schemas.microsoft.com/office/drawing/2010/main"/>
              </a:ext>
            </a:extLst>
          </a:blip>
          <a:srcRect/>
          <a:stretch/>
        </p:blipFill>
        <p:spPr/>
      </p:pic>
      <p:pic>
        <p:nvPicPr>
          <p:cNvPr id="16" name="图片占位符 15" descr="People in an office discussing work over a laptop&#10;">
            <a:extLst>
              <a:ext uri="{FF2B5EF4-FFF2-40B4-BE49-F238E27FC236}">
                <a16:creationId xmlns:a16="http://schemas.microsoft.com/office/drawing/2014/main" id="{BCD5762E-DD49-42B3-9CA8-46A4AD7193E2}"/>
              </a:ext>
            </a:extLst>
          </p:cNvPr>
          <p:cNvPicPr>
            <a:picLocks noGrp="1" noChangeAspect="1"/>
          </p:cNvPicPr>
          <p:nvPr>
            <p:ph type="pic" sz="quarter" idx="48"/>
          </p:nvPr>
        </p:nvPicPr>
        <p:blipFill rotWithShape="1">
          <a:blip r:embed="rId3" cstate="print">
            <a:extLst>
              <a:ext uri="{28A0092B-C50C-407E-A947-70E740481C1C}">
                <a14:useLocalDpi xmlns:a14="http://schemas.microsoft.com/office/drawing/2010/main"/>
              </a:ext>
            </a:extLst>
          </a:blip>
          <a:srcRect/>
          <a:stretch/>
        </p:blipFill>
        <p:spPr/>
      </p:pic>
      <p:pic>
        <p:nvPicPr>
          <p:cNvPr id="18" name="图片占位符 17" descr="Layout of website design sketches on white paper">
            <a:extLst>
              <a:ext uri="{FF2B5EF4-FFF2-40B4-BE49-F238E27FC236}">
                <a16:creationId xmlns:a16="http://schemas.microsoft.com/office/drawing/2014/main" id="{1051CD21-1408-4D13-BF0B-0D7013AD2D0C}"/>
              </a:ext>
            </a:extLst>
          </p:cNvPr>
          <p:cNvPicPr>
            <a:picLocks noGrp="1" noChangeAspect="1"/>
          </p:cNvPicPr>
          <p:nvPr>
            <p:ph type="pic" sz="quarter" idx="51"/>
          </p:nvPr>
        </p:nvPicPr>
        <p:blipFill rotWithShape="1">
          <a:blip r:embed="rId4" cstate="print">
            <a:extLst>
              <a:ext uri="{28A0092B-C50C-407E-A947-70E740481C1C}">
                <a14:useLocalDpi xmlns:a14="http://schemas.microsoft.com/office/drawing/2010/main"/>
              </a:ext>
            </a:extLst>
          </a:blip>
          <a:srcRect/>
          <a:stretch/>
        </p:blipFill>
        <p:spPr/>
      </p:pic>
      <p:pic>
        <p:nvPicPr>
          <p:cNvPr id="28" name="Picture Placeholder 27" descr="Businesswoman reviewing sticky notes on a wall">
            <a:extLst>
              <a:ext uri="{FF2B5EF4-FFF2-40B4-BE49-F238E27FC236}">
                <a16:creationId xmlns:a16="http://schemas.microsoft.com/office/drawing/2014/main" id="{B746A775-E65C-70F6-9DB4-E51F7F2DAECE}"/>
              </a:ext>
            </a:extLst>
          </p:cNvPr>
          <p:cNvPicPr>
            <a:picLocks noGrp="1" noChangeAspect="1"/>
          </p:cNvPicPr>
          <p:nvPr>
            <p:ph type="pic" sz="quarter" idx="50"/>
          </p:nvPr>
        </p:nvPicPr>
        <p:blipFill>
          <a:blip r:embed="rId5" cstate="print">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529279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a:extLst>
              <a:ext uri="{FF2B5EF4-FFF2-40B4-BE49-F238E27FC236}">
                <a16:creationId xmlns:a16="http://schemas.microsoft.com/office/drawing/2014/main" id="{5DF64211-DCD8-B458-DBD2-EBDA7AE3396F}"/>
              </a:ext>
            </a:extLst>
          </p:cNvPr>
          <p:cNvSpPr>
            <a:spLocks noGrp="1"/>
          </p:cNvSpPr>
          <p:nvPr>
            <p:ph type="title"/>
          </p:nvPr>
        </p:nvSpPr>
        <p:spPr>
          <a:xfrm>
            <a:off x="640168" y="1073888"/>
            <a:ext cx="1904891" cy="1223324"/>
          </a:xfrm>
        </p:spPr>
        <p:txBody>
          <a:bodyPr/>
          <a:lstStyle/>
          <a:p>
            <a:r>
              <a:rPr lang="en-US" sz="3200" dirty="0">
                <a:latin typeface="Aharoni" panose="020B0604020202020204" pitchFamily="2" charset="-79"/>
                <a:cs typeface="Aharoni" panose="020B0604020202020204" pitchFamily="2" charset="-79"/>
              </a:rPr>
              <a:t>Contents</a:t>
            </a:r>
          </a:p>
        </p:txBody>
      </p:sp>
      <p:sp>
        <p:nvSpPr>
          <p:cNvPr id="16" name="Text Placeholder 15">
            <a:extLst>
              <a:ext uri="{FF2B5EF4-FFF2-40B4-BE49-F238E27FC236}">
                <a16:creationId xmlns:a16="http://schemas.microsoft.com/office/drawing/2014/main" id="{8FEA3BB9-F064-CFBE-C0BE-BB7A22A4DCFC}"/>
              </a:ext>
            </a:extLst>
          </p:cNvPr>
          <p:cNvSpPr>
            <a:spLocks noGrp="1"/>
          </p:cNvSpPr>
          <p:nvPr>
            <p:ph type="body" sz="quarter" idx="28"/>
          </p:nvPr>
        </p:nvSpPr>
        <p:spPr/>
        <p:txBody>
          <a:bodyPr/>
          <a:lstStyle/>
          <a:p>
            <a:r>
              <a:rPr lang="en-US" dirty="0"/>
              <a:t>Introduction</a:t>
            </a:r>
          </a:p>
        </p:txBody>
      </p:sp>
      <p:sp>
        <p:nvSpPr>
          <p:cNvPr id="9" name="Text Placeholder 8">
            <a:extLst>
              <a:ext uri="{FF2B5EF4-FFF2-40B4-BE49-F238E27FC236}">
                <a16:creationId xmlns:a16="http://schemas.microsoft.com/office/drawing/2014/main" id="{78024C77-A2F8-1ABA-5412-E6BB88B5FA1B}"/>
              </a:ext>
            </a:extLst>
          </p:cNvPr>
          <p:cNvSpPr>
            <a:spLocks noGrp="1"/>
          </p:cNvSpPr>
          <p:nvPr>
            <p:ph type="body" sz="quarter" idx="29"/>
          </p:nvPr>
        </p:nvSpPr>
        <p:spPr/>
        <p:txBody>
          <a:bodyPr/>
          <a:lstStyle/>
          <a:p>
            <a:r>
              <a:rPr lang="en-IN" dirty="0"/>
              <a:t>Idea Growth Concept</a:t>
            </a:r>
            <a:endParaRPr lang="en-US" dirty="0"/>
          </a:p>
        </p:txBody>
      </p:sp>
      <p:sp>
        <p:nvSpPr>
          <p:cNvPr id="18" name="Text Placeholder 17">
            <a:extLst>
              <a:ext uri="{FF2B5EF4-FFF2-40B4-BE49-F238E27FC236}">
                <a16:creationId xmlns:a16="http://schemas.microsoft.com/office/drawing/2014/main" id="{241202DB-E499-EB19-8A48-A3301DA59ED7}"/>
              </a:ext>
            </a:extLst>
          </p:cNvPr>
          <p:cNvSpPr>
            <a:spLocks noGrp="1"/>
          </p:cNvSpPr>
          <p:nvPr>
            <p:ph type="body" sz="quarter" idx="30"/>
          </p:nvPr>
        </p:nvSpPr>
        <p:spPr>
          <a:xfrm>
            <a:off x="7321949" y="2876765"/>
            <a:ext cx="1914694" cy="954413"/>
          </a:xfrm>
        </p:spPr>
        <p:txBody>
          <a:bodyPr/>
          <a:lstStyle/>
          <a:p>
            <a:r>
              <a:rPr lang="en-US" dirty="0"/>
              <a:t>Growth</a:t>
            </a:r>
          </a:p>
        </p:txBody>
      </p:sp>
      <p:sp>
        <p:nvSpPr>
          <p:cNvPr id="22" name="Text Placeholder 21">
            <a:extLst>
              <a:ext uri="{FF2B5EF4-FFF2-40B4-BE49-F238E27FC236}">
                <a16:creationId xmlns:a16="http://schemas.microsoft.com/office/drawing/2014/main" id="{D5402852-C1AD-6A4E-DAA7-0AE582A742FD}"/>
              </a:ext>
            </a:extLst>
          </p:cNvPr>
          <p:cNvSpPr>
            <a:spLocks noGrp="1"/>
          </p:cNvSpPr>
          <p:nvPr>
            <p:ph type="body" sz="quarter" idx="31"/>
          </p:nvPr>
        </p:nvSpPr>
        <p:spPr>
          <a:xfrm>
            <a:off x="9409651" y="2887039"/>
            <a:ext cx="1913128" cy="954414"/>
          </a:xfrm>
        </p:spPr>
        <p:txBody>
          <a:bodyPr/>
          <a:lstStyle/>
          <a:p>
            <a:r>
              <a:rPr lang="en-IN" dirty="0"/>
              <a:t>Branching</a:t>
            </a:r>
            <a:endParaRPr lang="en-US" dirty="0"/>
          </a:p>
        </p:txBody>
      </p:sp>
      <p:sp>
        <p:nvSpPr>
          <p:cNvPr id="24" name="Text Placeholder 23">
            <a:extLst>
              <a:ext uri="{FF2B5EF4-FFF2-40B4-BE49-F238E27FC236}">
                <a16:creationId xmlns:a16="http://schemas.microsoft.com/office/drawing/2014/main" id="{ABF1D337-2A3C-A0FB-A6CD-5E4B9D6DFD91}"/>
              </a:ext>
            </a:extLst>
          </p:cNvPr>
          <p:cNvSpPr>
            <a:spLocks noGrp="1"/>
          </p:cNvSpPr>
          <p:nvPr>
            <p:ph type="body" sz="quarter" idx="32"/>
          </p:nvPr>
        </p:nvSpPr>
        <p:spPr/>
        <p:txBody>
          <a:bodyPr/>
          <a:lstStyle/>
          <a:p>
            <a:r>
              <a:rPr lang="en-IN" dirty="0"/>
              <a:t>Idea Features</a:t>
            </a:r>
            <a:endParaRPr lang="en-US" dirty="0"/>
          </a:p>
        </p:txBody>
      </p:sp>
      <p:sp>
        <p:nvSpPr>
          <p:cNvPr id="20" name="Footer Placeholder 19">
            <a:extLst>
              <a:ext uri="{FF2B5EF4-FFF2-40B4-BE49-F238E27FC236}">
                <a16:creationId xmlns:a16="http://schemas.microsoft.com/office/drawing/2014/main" id="{1664F554-8F3F-2148-FE86-1FE8F66B856B}"/>
              </a:ext>
            </a:extLst>
          </p:cNvPr>
          <p:cNvSpPr>
            <a:spLocks noGrp="1"/>
          </p:cNvSpPr>
          <p:nvPr>
            <p:ph type="ftr" sz="quarter" idx="33"/>
          </p:nvPr>
        </p:nvSpPr>
        <p:spPr/>
        <p:txBody>
          <a:bodyPr/>
          <a:lstStyle/>
          <a:p>
            <a:r>
              <a:rPr lang="en-US" noProof="0" dirty="0"/>
              <a:t>PYTHON VIRTUIAL ASSISTANT</a:t>
            </a:r>
          </a:p>
        </p:txBody>
      </p:sp>
      <p:sp>
        <p:nvSpPr>
          <p:cNvPr id="14" name="Rectangle 13">
            <a:extLst>
              <a:ext uri="{FF2B5EF4-FFF2-40B4-BE49-F238E27FC236}">
                <a16:creationId xmlns:a16="http://schemas.microsoft.com/office/drawing/2014/main" id="{6A415E98-27E2-ACB2-D33A-FF29F6AD07B2}"/>
              </a:ext>
            </a:extLst>
          </p:cNvPr>
          <p:cNvSpPr/>
          <p:nvPr/>
        </p:nvSpPr>
        <p:spPr>
          <a:xfrm>
            <a:off x="5256875" y="2826795"/>
            <a:ext cx="1830935" cy="1054727"/>
          </a:xfrm>
          <a:prstGeom prst="rect">
            <a:avLst/>
          </a:prstGeom>
          <a:solidFill>
            <a:srgbClr val="0F253E"/>
          </a:solidFill>
          <a:ln>
            <a:solidFill>
              <a:srgbClr val="0F253E"/>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solidFill>
                  <a:schemeClr val="bg1"/>
                </a:solidFill>
              </a:rPr>
              <a:t>Beginning</a:t>
            </a:r>
          </a:p>
        </p:txBody>
      </p:sp>
      <p:sp>
        <p:nvSpPr>
          <p:cNvPr id="15" name="Rectangle 14">
            <a:extLst>
              <a:ext uri="{FF2B5EF4-FFF2-40B4-BE49-F238E27FC236}">
                <a16:creationId xmlns:a16="http://schemas.microsoft.com/office/drawing/2014/main" id="{17A4242D-EA61-4C70-D720-05005EADAAD9}"/>
              </a:ext>
            </a:extLst>
          </p:cNvPr>
          <p:cNvSpPr/>
          <p:nvPr/>
        </p:nvSpPr>
        <p:spPr>
          <a:xfrm>
            <a:off x="6363011" y="4595278"/>
            <a:ext cx="1830935" cy="1054727"/>
          </a:xfrm>
          <a:prstGeom prst="rect">
            <a:avLst/>
          </a:prstGeom>
          <a:solidFill>
            <a:srgbClr val="0F253E"/>
          </a:solidFill>
          <a:ln>
            <a:solidFill>
              <a:srgbClr val="0F253E"/>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solidFill>
                  <a:schemeClr val="bg1"/>
                </a:solidFill>
              </a:rPr>
              <a:t>The Future</a:t>
            </a:r>
          </a:p>
        </p:txBody>
      </p:sp>
      <p:sp>
        <p:nvSpPr>
          <p:cNvPr id="17" name="Rectangle 16">
            <a:extLst>
              <a:ext uri="{FF2B5EF4-FFF2-40B4-BE49-F238E27FC236}">
                <a16:creationId xmlns:a16="http://schemas.microsoft.com/office/drawing/2014/main" id="{4AB1B8FA-710B-5078-59DB-CEC77CD84CF4}"/>
              </a:ext>
            </a:extLst>
          </p:cNvPr>
          <p:cNvSpPr/>
          <p:nvPr/>
        </p:nvSpPr>
        <p:spPr>
          <a:xfrm>
            <a:off x="10628759" y="4652232"/>
            <a:ext cx="1541725" cy="1054727"/>
          </a:xfrm>
          <a:prstGeom prst="rect">
            <a:avLst/>
          </a:prstGeom>
          <a:solidFill>
            <a:srgbClr val="0F253E"/>
          </a:solidFill>
          <a:ln>
            <a:solidFill>
              <a:srgbClr val="0F253E"/>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b="1" dirty="0">
                <a:solidFill>
                  <a:schemeClr val="bg1"/>
                </a:solidFill>
              </a:rPr>
              <a:t>Reference</a:t>
            </a:r>
          </a:p>
        </p:txBody>
      </p:sp>
    </p:spTree>
    <p:extLst>
      <p:ext uri="{BB962C8B-B14F-4D97-AF65-F5344CB8AC3E}">
        <p14:creationId xmlns:p14="http://schemas.microsoft.com/office/powerpoint/2010/main" val="2775535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917F1-843D-3DD9-8A9F-69656995A0ED}"/>
              </a:ext>
            </a:extLst>
          </p:cNvPr>
          <p:cNvSpPr>
            <a:spLocks noGrp="1"/>
          </p:cNvSpPr>
          <p:nvPr>
            <p:ph type="title"/>
          </p:nvPr>
        </p:nvSpPr>
        <p:spPr>
          <a:xfrm>
            <a:off x="304123" y="274955"/>
            <a:ext cx="10889796" cy="625569"/>
          </a:xfrm>
        </p:spPr>
        <p:txBody>
          <a:bodyPr/>
          <a:lstStyle/>
          <a:p>
            <a:r>
              <a:rPr lang="en-US" sz="4400" dirty="0">
                <a:solidFill>
                  <a:schemeClr val="bg1"/>
                </a:solidFill>
                <a:latin typeface="Tw Cen MT" panose="020B0602020104020603" pitchFamily="34" charset="0"/>
                <a:ea typeface="Tahoma" panose="020B0604030504040204" pitchFamily="34" charset="0"/>
                <a:cs typeface="Arial" panose="020B0604020202020204" pitchFamily="34" charset="0"/>
              </a:rPr>
              <a:t>Virtual Assistant Jarvis Python Using NLTK.</a:t>
            </a:r>
            <a:endParaRPr lang="en-IN" dirty="0"/>
          </a:p>
        </p:txBody>
      </p:sp>
      <p:sp>
        <p:nvSpPr>
          <p:cNvPr id="8" name="TextBox 7">
            <a:extLst>
              <a:ext uri="{FF2B5EF4-FFF2-40B4-BE49-F238E27FC236}">
                <a16:creationId xmlns:a16="http://schemas.microsoft.com/office/drawing/2014/main" id="{F8093CF5-21DE-AD92-E528-4303562CE6DA}"/>
              </a:ext>
            </a:extLst>
          </p:cNvPr>
          <p:cNvSpPr txBox="1"/>
          <p:nvPr/>
        </p:nvSpPr>
        <p:spPr>
          <a:xfrm>
            <a:off x="304122" y="1118124"/>
            <a:ext cx="10889795" cy="3416320"/>
          </a:xfrm>
          <a:prstGeom prst="rect">
            <a:avLst/>
          </a:prstGeom>
          <a:noFill/>
        </p:spPr>
        <p:txBody>
          <a:bodyPr wrap="square">
            <a:spAutoFit/>
          </a:bodyPr>
          <a:lstStyle/>
          <a:p>
            <a:pPr marL="342900" indent="-342900" algn="l">
              <a:buFont typeface="+mj-lt"/>
              <a:buAutoNum type="arabicPeriod"/>
            </a:pPr>
            <a:r>
              <a:rPr lang="en-GB" b="0" i="0" dirty="0">
                <a:solidFill>
                  <a:srgbClr val="C9D1D9"/>
                </a:solidFill>
                <a:effectLst/>
                <a:latin typeface="-apple-system"/>
              </a:rPr>
              <a:t>A Python virtual assistant is an AI-powered software program that can perform a variety of tasks based on natural language inputs from users.</a:t>
            </a:r>
          </a:p>
          <a:p>
            <a:pPr marL="342900" indent="-342900">
              <a:buFont typeface="+mj-lt"/>
              <a:buAutoNum type="arabicPeriod"/>
            </a:pPr>
            <a:r>
              <a:rPr lang="en-GB" b="0" i="0" dirty="0">
                <a:solidFill>
                  <a:srgbClr val="C9D1D9"/>
                </a:solidFill>
                <a:effectLst/>
                <a:latin typeface="-apple-system"/>
              </a:rPr>
              <a:t>A Python virtual assistant typically uses natural language processing (NLP) techniques to understand user inputs and generate appropriate responses.</a:t>
            </a:r>
          </a:p>
          <a:p>
            <a:pPr marL="342900" indent="-342900" algn="l">
              <a:buFont typeface="+mj-lt"/>
              <a:buAutoNum type="arabicPeriod"/>
            </a:pPr>
            <a:r>
              <a:rPr lang="en-GB" b="0" i="0" dirty="0">
                <a:solidFill>
                  <a:srgbClr val="C9D1D9"/>
                </a:solidFill>
                <a:effectLst/>
                <a:latin typeface="-apple-system"/>
              </a:rPr>
              <a:t>Some common tasks that a Python virtual assistant can perform include finding my phone, understand other regional language , playing music any song you want, unlock my phone, and providing weather updates of any city</a:t>
            </a:r>
          </a:p>
          <a:p>
            <a:pPr marL="342900" indent="-342900" algn="l">
              <a:buFont typeface="+mj-lt"/>
              <a:buAutoNum type="arabicPeriod"/>
            </a:pPr>
            <a:r>
              <a:rPr lang="en-GB" dirty="0">
                <a:solidFill>
                  <a:srgbClr val="C9D1D9"/>
                </a:solidFill>
                <a:latin typeface="-apple-system"/>
              </a:rPr>
              <a:t>A</a:t>
            </a:r>
            <a:r>
              <a:rPr lang="en-GB" b="0" i="0" dirty="0">
                <a:solidFill>
                  <a:srgbClr val="C9D1D9"/>
                </a:solidFill>
                <a:effectLst/>
                <a:latin typeface="-apple-system"/>
              </a:rPr>
              <a:t> virtual assistant can integrate with other applications and services, providing a seamless experience across different platforms. For example, a virtual assistant could be integrated with a home automation system, allowing users to control their lights or thermostat using voice commands.</a:t>
            </a:r>
          </a:p>
          <a:p>
            <a:pPr marL="342900" indent="-342900" algn="l">
              <a:buFont typeface="+mj-lt"/>
              <a:buAutoNum type="arabicPeriod"/>
            </a:pPr>
            <a:r>
              <a:rPr lang="en-GB" b="0" i="0" dirty="0">
                <a:solidFill>
                  <a:srgbClr val="C9D1D9"/>
                </a:solidFill>
                <a:effectLst/>
                <a:latin typeface="-apple-system"/>
              </a:rPr>
              <a:t>NLTK includes a variety of text analysis tools such as tokenization, stemming, and part-of-speech tagging. These tools can help the virtual assistant to better understand the user's input and provide more accurate responses.</a:t>
            </a:r>
          </a:p>
        </p:txBody>
      </p:sp>
      <p:sp>
        <p:nvSpPr>
          <p:cNvPr id="9" name="Footer Placeholder 19">
            <a:extLst>
              <a:ext uri="{FF2B5EF4-FFF2-40B4-BE49-F238E27FC236}">
                <a16:creationId xmlns:a16="http://schemas.microsoft.com/office/drawing/2014/main" id="{84598A67-64FE-3E67-1CE4-789126681746}"/>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PYTHON VIRTUIAL ASSISTANT</a:t>
            </a:r>
          </a:p>
        </p:txBody>
      </p:sp>
    </p:spTree>
    <p:extLst>
      <p:ext uri="{BB962C8B-B14F-4D97-AF65-F5344CB8AC3E}">
        <p14:creationId xmlns:p14="http://schemas.microsoft.com/office/powerpoint/2010/main" val="3000893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FCEB-386B-AEC0-6156-0B6D1F23920D}"/>
              </a:ext>
            </a:extLst>
          </p:cNvPr>
          <p:cNvSpPr>
            <a:spLocks noGrp="1"/>
          </p:cNvSpPr>
          <p:nvPr>
            <p:ph type="title"/>
          </p:nvPr>
        </p:nvSpPr>
        <p:spPr>
          <a:xfrm>
            <a:off x="581709" y="721537"/>
            <a:ext cx="10889796" cy="902867"/>
          </a:xfrm>
        </p:spPr>
        <p:txBody>
          <a:bodyPr/>
          <a:lstStyle/>
          <a:p>
            <a:r>
              <a:rPr lang="en-GB" sz="2800" dirty="0"/>
              <a:t>There are many reasons why someone might need a virtual assistant. Some reasons include:</a:t>
            </a:r>
          </a:p>
        </p:txBody>
      </p:sp>
      <p:sp>
        <p:nvSpPr>
          <p:cNvPr id="6" name="TextBox 5">
            <a:extLst>
              <a:ext uri="{FF2B5EF4-FFF2-40B4-BE49-F238E27FC236}">
                <a16:creationId xmlns:a16="http://schemas.microsoft.com/office/drawing/2014/main" id="{D55B6B14-B6CA-D706-B3D3-1D8E6E7255B3}"/>
              </a:ext>
            </a:extLst>
          </p:cNvPr>
          <p:cNvSpPr txBox="1"/>
          <p:nvPr/>
        </p:nvSpPr>
        <p:spPr>
          <a:xfrm>
            <a:off x="581709" y="1805947"/>
            <a:ext cx="9928512" cy="4093428"/>
          </a:xfrm>
          <a:prstGeom prst="rect">
            <a:avLst/>
          </a:prstGeom>
          <a:noFill/>
        </p:spPr>
        <p:txBody>
          <a:bodyPr wrap="square">
            <a:spAutoFit/>
          </a:bodyPr>
          <a:lstStyle/>
          <a:p>
            <a:pPr marL="285750" indent="-285750" algn="l">
              <a:buFont typeface="Arial" panose="020B0604020202020204" pitchFamily="34" charset="0"/>
              <a:buChar char="•"/>
            </a:pPr>
            <a:r>
              <a:rPr lang="en-GB" sz="2000" b="0" i="0" dirty="0">
                <a:solidFill>
                  <a:srgbClr val="D1D5DB"/>
                </a:solidFill>
                <a:effectLst/>
                <a:latin typeface="Söhne"/>
              </a:rPr>
              <a:t>If you are a busy person with a lot of responsibilities, a virtual assistant can help take some tasks off your hands so that you can focus on more important things.</a:t>
            </a:r>
          </a:p>
          <a:p>
            <a:pPr marL="285750" indent="-285750" algn="l">
              <a:buFont typeface="Arial" panose="020B0604020202020204" pitchFamily="34" charset="0"/>
              <a:buChar char="•"/>
            </a:pPr>
            <a:r>
              <a:rPr lang="en-GB" sz="2000" b="0" i="0" dirty="0">
                <a:solidFill>
                  <a:srgbClr val="D1D5DB"/>
                </a:solidFill>
                <a:effectLst/>
                <a:latin typeface="Söhne"/>
              </a:rPr>
              <a:t>If you have a disability or illness that makes it difficult to do certain tasks, a virtual assistant can help by doing those tasks for you.</a:t>
            </a:r>
          </a:p>
          <a:p>
            <a:pPr marL="285750" indent="-285750" algn="l">
              <a:buFont typeface="Arial" panose="020B0604020202020204" pitchFamily="34" charset="0"/>
              <a:buChar char="•"/>
            </a:pPr>
            <a:r>
              <a:rPr lang="en-GB" sz="2000" b="0" i="0" dirty="0">
                <a:solidFill>
                  <a:srgbClr val="D1D5DB"/>
                </a:solidFill>
                <a:effectLst/>
                <a:latin typeface="Söhne"/>
              </a:rPr>
              <a:t>If you are a student or working professional who needs help with time management and organization, a virtual assistant can be a great asset.</a:t>
            </a:r>
          </a:p>
          <a:p>
            <a:pPr marL="285750" indent="-285750" algn="l">
              <a:buFont typeface="Arial" panose="020B0604020202020204" pitchFamily="34" charset="0"/>
              <a:buChar char="•"/>
            </a:pPr>
            <a:r>
              <a:rPr lang="en-GB" sz="2000" b="0" i="0" dirty="0">
                <a:solidFill>
                  <a:srgbClr val="D1D5DB"/>
                </a:solidFill>
                <a:effectLst/>
                <a:latin typeface="Söhne"/>
              </a:rPr>
              <a:t>If you are starting a business or working on a project that requires a lot of research, a virtual assistant can do that research for you.</a:t>
            </a:r>
          </a:p>
          <a:p>
            <a:pPr marL="285750" indent="-285750" algn="l">
              <a:buFont typeface="Arial" panose="020B0604020202020204" pitchFamily="34" charset="0"/>
              <a:buChar char="•"/>
            </a:pPr>
            <a:r>
              <a:rPr lang="en-GB" sz="2000" b="0" i="0" dirty="0">
                <a:solidFill>
                  <a:srgbClr val="D1D5DB"/>
                </a:solidFill>
                <a:effectLst/>
                <a:latin typeface="Söhne"/>
              </a:rPr>
              <a:t>There are many reasons why we need to develop virtual assistant. First, virtual assistant can provide us with great convenience. With virtual assistant, we can get things done more quickly and efficiently. For example, if we need to book a hotel room, we can simply ask our virtual assistant to do it for us. Second, virtual assistant can help us save time. By using virtual assistant, we can avoid wasting time on tasks that can be easily done by computers. </a:t>
            </a:r>
          </a:p>
        </p:txBody>
      </p:sp>
      <p:sp>
        <p:nvSpPr>
          <p:cNvPr id="7" name="Footer Placeholder 19">
            <a:extLst>
              <a:ext uri="{FF2B5EF4-FFF2-40B4-BE49-F238E27FC236}">
                <a16:creationId xmlns:a16="http://schemas.microsoft.com/office/drawing/2014/main" id="{50527BEC-0540-0D17-7C83-A6C6CD52E703}"/>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1"/>
                </a:solidFill>
              </a:rPr>
              <a:t>PYTHON VIRTUIAL ASSISTANT</a:t>
            </a:r>
            <a:endParaRPr lang="en-US" sz="1200" dirty="0">
              <a:solidFill>
                <a:schemeClr val="bg1"/>
              </a:solidFill>
            </a:endParaRPr>
          </a:p>
        </p:txBody>
      </p:sp>
    </p:spTree>
    <p:extLst>
      <p:ext uri="{BB962C8B-B14F-4D97-AF65-F5344CB8AC3E}">
        <p14:creationId xmlns:p14="http://schemas.microsoft.com/office/powerpoint/2010/main" val="3006151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ABD84-A5C2-9F38-46E1-3C0E57D928F7}"/>
              </a:ext>
            </a:extLst>
          </p:cNvPr>
          <p:cNvSpPr>
            <a:spLocks noGrp="1"/>
          </p:cNvSpPr>
          <p:nvPr>
            <p:ph type="title"/>
          </p:nvPr>
        </p:nvSpPr>
        <p:spPr/>
        <p:txBody>
          <a:bodyPr/>
          <a:lstStyle/>
          <a:p>
            <a:r>
              <a:rPr lang="en-IN" dirty="0"/>
              <a:t>Idea Growth Concept </a:t>
            </a:r>
          </a:p>
        </p:txBody>
      </p:sp>
      <p:sp>
        <p:nvSpPr>
          <p:cNvPr id="9" name="Rectangle 8">
            <a:extLst>
              <a:ext uri="{FF2B5EF4-FFF2-40B4-BE49-F238E27FC236}">
                <a16:creationId xmlns:a16="http://schemas.microsoft.com/office/drawing/2014/main" id="{8BF18167-0379-4CC5-ECB7-57814DA5A385}"/>
              </a:ext>
            </a:extLst>
          </p:cNvPr>
          <p:cNvSpPr/>
          <p:nvPr/>
        </p:nvSpPr>
        <p:spPr>
          <a:xfrm>
            <a:off x="269423" y="3849980"/>
            <a:ext cx="1841538" cy="149916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800" b="1" dirty="0">
                <a:solidFill>
                  <a:schemeClr val="bg1"/>
                </a:solidFill>
                <a:latin typeface="Arial" pitchFamily="34" charset="0"/>
                <a:cs typeface="Arial" pitchFamily="34" charset="0"/>
              </a:rPr>
              <a:t>Idea Feature</a:t>
            </a:r>
          </a:p>
          <a:p>
            <a:pPr algn="ctr"/>
            <a:r>
              <a:rPr lang="en-IN" sz="1600" b="0" i="0" dirty="0">
                <a:solidFill>
                  <a:schemeClr val="bg2">
                    <a:lumMod val="25000"/>
                  </a:schemeClr>
                </a:solidFill>
                <a:effectLst/>
                <a:latin typeface="-apple-system"/>
              </a:rPr>
              <a:t>Task Automation,</a:t>
            </a:r>
          </a:p>
          <a:p>
            <a:pPr algn="ctr"/>
            <a:r>
              <a:rPr lang="en-IN" sz="1600" b="0" i="0" dirty="0">
                <a:solidFill>
                  <a:schemeClr val="bg2">
                    <a:lumMod val="25000"/>
                  </a:schemeClr>
                </a:solidFill>
                <a:effectLst/>
                <a:latin typeface="-apple-system"/>
              </a:rPr>
              <a:t>Personalization,</a:t>
            </a:r>
          </a:p>
          <a:p>
            <a:pPr algn="ctr"/>
            <a:r>
              <a:rPr lang="en-IN" sz="1600" b="0" i="0" dirty="0">
                <a:solidFill>
                  <a:schemeClr val="bg2">
                    <a:lumMod val="25000"/>
                  </a:schemeClr>
                </a:solidFill>
                <a:effectLst/>
                <a:latin typeface="-apple-system"/>
              </a:rPr>
              <a:t>Learning and Improvement</a:t>
            </a:r>
            <a:endParaRPr lang="en-IN" sz="1600" dirty="0">
              <a:solidFill>
                <a:schemeClr val="bg2">
                  <a:lumMod val="25000"/>
                </a:schemeClr>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3702DD4F-537E-056C-ABFD-E36AF928AC5B}"/>
              </a:ext>
            </a:extLst>
          </p:cNvPr>
          <p:cNvSpPr/>
          <p:nvPr/>
        </p:nvSpPr>
        <p:spPr>
          <a:xfrm>
            <a:off x="2645229" y="3852873"/>
            <a:ext cx="2027029" cy="1499159"/>
          </a:xfrm>
          <a:prstGeom prst="rect">
            <a:avLst/>
          </a:prstGeom>
          <a:solidFill>
            <a:schemeClr val="tx2">
              <a:lumMod val="50000"/>
              <a:lumOff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800" b="1" dirty="0">
                <a:solidFill>
                  <a:schemeClr val="bg1"/>
                </a:solidFill>
                <a:latin typeface="Arial" pitchFamily="34" charset="0"/>
                <a:cs typeface="Arial" pitchFamily="34" charset="0"/>
              </a:rPr>
              <a:t>Resources Required</a:t>
            </a:r>
          </a:p>
          <a:p>
            <a:pPr algn="ctr"/>
            <a:r>
              <a:rPr lang="en-US" sz="1600" dirty="0">
                <a:solidFill>
                  <a:schemeClr val="bg2">
                    <a:lumMod val="25000"/>
                  </a:schemeClr>
                </a:solidFill>
                <a:latin typeface="Arial" pitchFamily="34" charset="0"/>
                <a:cs typeface="Arial" pitchFamily="34" charset="0"/>
              </a:rPr>
              <a:t>Windows 11, </a:t>
            </a:r>
          </a:p>
          <a:p>
            <a:pPr algn="ctr"/>
            <a:r>
              <a:rPr lang="en-US" sz="1600" dirty="0">
                <a:solidFill>
                  <a:schemeClr val="bg2">
                    <a:lumMod val="25000"/>
                  </a:schemeClr>
                </a:solidFill>
                <a:latin typeface="Arial" pitchFamily="34" charset="0"/>
                <a:cs typeface="Arial" pitchFamily="34" charset="0"/>
              </a:rPr>
              <a:t>Python Version 3.5, Visual Studio</a:t>
            </a:r>
          </a:p>
        </p:txBody>
      </p:sp>
      <p:sp>
        <p:nvSpPr>
          <p:cNvPr id="11" name="Rectangle 10">
            <a:extLst>
              <a:ext uri="{FF2B5EF4-FFF2-40B4-BE49-F238E27FC236}">
                <a16:creationId xmlns:a16="http://schemas.microsoft.com/office/drawing/2014/main" id="{48468514-575A-FC05-5852-B0C713E6FABE}"/>
              </a:ext>
            </a:extLst>
          </p:cNvPr>
          <p:cNvSpPr/>
          <p:nvPr/>
        </p:nvSpPr>
        <p:spPr>
          <a:xfrm>
            <a:off x="5206526" y="3846913"/>
            <a:ext cx="2027029" cy="1499159"/>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800" b="1" dirty="0">
                <a:solidFill>
                  <a:schemeClr val="bg1"/>
                </a:solidFill>
                <a:latin typeface="Arial" pitchFamily="34" charset="0"/>
                <a:cs typeface="Arial" pitchFamily="34" charset="0"/>
              </a:rPr>
              <a:t>Idea Implementation</a:t>
            </a:r>
          </a:p>
          <a:p>
            <a:pPr algn="ctr"/>
            <a:r>
              <a:rPr lang="en-IN" sz="1600" b="0" i="0" dirty="0">
                <a:solidFill>
                  <a:schemeClr val="bg2">
                    <a:lumMod val="25000"/>
                  </a:schemeClr>
                </a:solidFill>
                <a:effectLst/>
                <a:latin typeface="-apple-system"/>
              </a:rPr>
              <a:t>APIs, NLTK, ML,</a:t>
            </a:r>
          </a:p>
          <a:p>
            <a:pPr algn="ctr"/>
            <a:r>
              <a:rPr lang="en-IN" sz="1600" dirty="0">
                <a:solidFill>
                  <a:schemeClr val="bg2">
                    <a:lumMod val="25000"/>
                  </a:schemeClr>
                </a:solidFill>
                <a:latin typeface="-apple-system"/>
                <a:cs typeface="Arial" pitchFamily="34" charset="0"/>
              </a:rPr>
              <a:t>DL, NN</a:t>
            </a:r>
            <a:endParaRPr lang="en-IN" sz="1600" dirty="0">
              <a:solidFill>
                <a:schemeClr val="bg2">
                  <a:lumMod val="2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AE44F530-B8D7-EBE0-E814-5FB161CD1FFA}"/>
              </a:ext>
            </a:extLst>
          </p:cNvPr>
          <p:cNvSpPr/>
          <p:nvPr/>
        </p:nvSpPr>
        <p:spPr>
          <a:xfrm>
            <a:off x="7767823" y="3846912"/>
            <a:ext cx="1841538" cy="149916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800" b="1" dirty="0">
                <a:solidFill>
                  <a:schemeClr val="bg1"/>
                </a:solidFill>
                <a:latin typeface="Arial" pitchFamily="34" charset="0"/>
                <a:cs typeface="Arial" pitchFamily="34" charset="0"/>
              </a:rPr>
              <a:t>Moving on</a:t>
            </a:r>
          </a:p>
          <a:p>
            <a:pPr algn="ctr"/>
            <a:r>
              <a:rPr lang="en-IN" sz="1600" dirty="0">
                <a:solidFill>
                  <a:schemeClr val="bg2">
                    <a:lumMod val="25000"/>
                  </a:schemeClr>
                </a:solidFill>
                <a:latin typeface="Arial" pitchFamily="34" charset="0"/>
                <a:cs typeface="Arial" pitchFamily="34" charset="0"/>
              </a:rPr>
              <a:t>Regional Language,</a:t>
            </a:r>
          </a:p>
          <a:p>
            <a:pPr algn="ctr"/>
            <a:r>
              <a:rPr lang="en-IN" sz="1600" dirty="0">
                <a:solidFill>
                  <a:schemeClr val="bg2">
                    <a:lumMod val="25000"/>
                  </a:schemeClr>
                </a:solidFill>
                <a:latin typeface="Arial" pitchFamily="34" charset="0"/>
                <a:cs typeface="Arial" pitchFamily="34" charset="0"/>
              </a:rPr>
              <a:t>Controls Phone,</a:t>
            </a:r>
          </a:p>
          <a:p>
            <a:pPr algn="ctr"/>
            <a:r>
              <a:rPr lang="en-IN" sz="1600" dirty="0">
                <a:solidFill>
                  <a:schemeClr val="bg2">
                    <a:lumMod val="25000"/>
                  </a:schemeClr>
                </a:solidFill>
                <a:latin typeface="Arial" pitchFamily="34" charset="0"/>
                <a:cs typeface="Arial" pitchFamily="34" charset="0"/>
              </a:rPr>
              <a:t>Answer Any Question</a:t>
            </a:r>
          </a:p>
        </p:txBody>
      </p:sp>
      <p:sp>
        <p:nvSpPr>
          <p:cNvPr id="13" name="Rectangle 12">
            <a:extLst>
              <a:ext uri="{FF2B5EF4-FFF2-40B4-BE49-F238E27FC236}">
                <a16:creationId xmlns:a16="http://schemas.microsoft.com/office/drawing/2014/main" id="{7DAFB966-8C60-4334-F2A9-F8FA6A1320F5}"/>
              </a:ext>
            </a:extLst>
          </p:cNvPr>
          <p:cNvSpPr/>
          <p:nvPr/>
        </p:nvSpPr>
        <p:spPr>
          <a:xfrm>
            <a:off x="10143629" y="3846912"/>
            <a:ext cx="1841538" cy="1499160"/>
          </a:xfrm>
          <a:prstGeom prst="rect">
            <a:avLst/>
          </a:prstGeom>
          <a:solidFill>
            <a:srgbClr val="92D050"/>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sz="1800" b="1" dirty="0">
                <a:solidFill>
                  <a:schemeClr val="bg1"/>
                </a:solidFill>
                <a:latin typeface="Arial" pitchFamily="34" charset="0"/>
                <a:cs typeface="Arial" pitchFamily="34" charset="0"/>
              </a:rPr>
              <a:t>Idea to Product</a:t>
            </a:r>
          </a:p>
          <a:p>
            <a:pPr algn="ctr"/>
            <a:r>
              <a:rPr lang="en-IN" sz="1600" dirty="0">
                <a:solidFill>
                  <a:schemeClr val="bg2">
                    <a:lumMod val="25000"/>
                  </a:schemeClr>
                </a:solidFill>
                <a:latin typeface="Arial" pitchFamily="34" charset="0"/>
                <a:cs typeface="Arial" pitchFamily="34" charset="0"/>
              </a:rPr>
              <a:t>Chatbot,</a:t>
            </a:r>
          </a:p>
          <a:p>
            <a:pPr algn="ctr"/>
            <a:r>
              <a:rPr lang="en-IN" sz="1600" dirty="0">
                <a:solidFill>
                  <a:schemeClr val="bg2">
                    <a:lumMod val="25000"/>
                  </a:schemeClr>
                </a:solidFill>
                <a:latin typeface="Arial" pitchFamily="34" charset="0"/>
                <a:cs typeface="Arial" pitchFamily="34" charset="0"/>
              </a:rPr>
              <a:t>Education</a:t>
            </a:r>
          </a:p>
        </p:txBody>
      </p:sp>
      <p:sp>
        <p:nvSpPr>
          <p:cNvPr id="14" name="Footer Placeholder 19">
            <a:extLst>
              <a:ext uri="{FF2B5EF4-FFF2-40B4-BE49-F238E27FC236}">
                <a16:creationId xmlns:a16="http://schemas.microsoft.com/office/drawing/2014/main" id="{B931285E-F455-0B67-56C3-0C6ABB0E5EFC}"/>
              </a:ext>
            </a:extLst>
          </p:cNvPr>
          <p:cNvSpPr txBox="1">
            <a:spLocks/>
          </p:cNvSpPr>
          <p:nvPr/>
        </p:nvSpPr>
        <p:spPr>
          <a:xfrm>
            <a:off x="391886" y="6356061"/>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bg1"/>
                </a:solidFill>
              </a:rPr>
              <a:t>PYTHON VIRTUIAL ASSISTANT</a:t>
            </a:r>
          </a:p>
        </p:txBody>
      </p:sp>
      <p:sp>
        <p:nvSpPr>
          <p:cNvPr id="24" name="Arrow: Right 23">
            <a:extLst>
              <a:ext uri="{FF2B5EF4-FFF2-40B4-BE49-F238E27FC236}">
                <a16:creationId xmlns:a16="http://schemas.microsoft.com/office/drawing/2014/main" id="{18A79C06-1152-D61D-3971-34C52C8A4936}"/>
              </a:ext>
            </a:extLst>
          </p:cNvPr>
          <p:cNvSpPr/>
          <p:nvPr/>
        </p:nvSpPr>
        <p:spPr>
          <a:xfrm>
            <a:off x="1559379" y="5515167"/>
            <a:ext cx="1779814" cy="671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bg1"/>
                </a:solidFill>
                <a:latin typeface="Arial" pitchFamily="34" charset="0"/>
                <a:cs typeface="Arial" pitchFamily="34" charset="0"/>
              </a:rPr>
              <a:t>Beginning</a:t>
            </a:r>
          </a:p>
        </p:txBody>
      </p:sp>
      <p:sp>
        <p:nvSpPr>
          <p:cNvPr id="25" name="Arrow: Right 24">
            <a:extLst>
              <a:ext uri="{FF2B5EF4-FFF2-40B4-BE49-F238E27FC236}">
                <a16:creationId xmlns:a16="http://schemas.microsoft.com/office/drawing/2014/main" id="{10791844-CF52-531D-CF1B-25D54E2C23E4}"/>
              </a:ext>
            </a:extLst>
          </p:cNvPr>
          <p:cNvSpPr/>
          <p:nvPr/>
        </p:nvSpPr>
        <p:spPr>
          <a:xfrm>
            <a:off x="4065815" y="5515167"/>
            <a:ext cx="1779814" cy="671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bg1"/>
                </a:solidFill>
                <a:latin typeface="Arial" pitchFamily="34" charset="0"/>
                <a:cs typeface="Arial" pitchFamily="34" charset="0"/>
              </a:rPr>
              <a:t>Growth</a:t>
            </a:r>
          </a:p>
        </p:txBody>
      </p:sp>
      <p:sp>
        <p:nvSpPr>
          <p:cNvPr id="26" name="Arrow: Right 25">
            <a:extLst>
              <a:ext uri="{FF2B5EF4-FFF2-40B4-BE49-F238E27FC236}">
                <a16:creationId xmlns:a16="http://schemas.microsoft.com/office/drawing/2014/main" id="{4F56F8CE-466F-E31E-2ADC-E61BBA3588D7}"/>
              </a:ext>
            </a:extLst>
          </p:cNvPr>
          <p:cNvSpPr/>
          <p:nvPr/>
        </p:nvSpPr>
        <p:spPr>
          <a:xfrm>
            <a:off x="6705602" y="5515167"/>
            <a:ext cx="1779814" cy="671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bg1"/>
                </a:solidFill>
                <a:latin typeface="Arial" pitchFamily="34" charset="0"/>
                <a:cs typeface="Arial" pitchFamily="34" charset="0"/>
              </a:rPr>
              <a:t>Branching</a:t>
            </a:r>
          </a:p>
        </p:txBody>
      </p:sp>
      <p:sp>
        <p:nvSpPr>
          <p:cNvPr id="27" name="Arrow: Right 26">
            <a:extLst>
              <a:ext uri="{FF2B5EF4-FFF2-40B4-BE49-F238E27FC236}">
                <a16:creationId xmlns:a16="http://schemas.microsoft.com/office/drawing/2014/main" id="{355E347F-CEC1-33C7-EE46-73CB82898F3C}"/>
              </a:ext>
            </a:extLst>
          </p:cNvPr>
          <p:cNvSpPr/>
          <p:nvPr/>
        </p:nvSpPr>
        <p:spPr>
          <a:xfrm>
            <a:off x="9103180" y="5515167"/>
            <a:ext cx="1779814" cy="6714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solidFill>
                  <a:schemeClr val="bg1"/>
                </a:solidFill>
                <a:latin typeface="Arial" pitchFamily="34" charset="0"/>
                <a:cs typeface="Arial" pitchFamily="34" charset="0"/>
              </a:rPr>
              <a:t>The Future</a:t>
            </a:r>
          </a:p>
        </p:txBody>
      </p:sp>
      <p:pic>
        <p:nvPicPr>
          <p:cNvPr id="1026" name="Picture 2" descr="Machine Learning And Artificial Intelligence In Business: Year In Review,  2018">
            <a:extLst>
              <a:ext uri="{FF2B5EF4-FFF2-40B4-BE49-F238E27FC236}">
                <a16:creationId xmlns:a16="http://schemas.microsoft.com/office/drawing/2014/main" id="{EBAA5C01-BD8C-9344-DC70-A7F8890C91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59942" y="1511928"/>
            <a:ext cx="3282476" cy="20534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0924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627839" y="734605"/>
            <a:ext cx="5117162" cy="1325563"/>
          </a:xfrm>
        </p:spPr>
        <p:txBody>
          <a:bodyPr/>
          <a:lstStyle/>
          <a:p>
            <a:r>
              <a:rPr lang="en-US" altLang="zh-CN" dirty="0"/>
              <a:t>IDEA FEATURES</a:t>
            </a:r>
            <a:endParaRPr lang="en-US" dirty="0"/>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42900" y="2483192"/>
            <a:ext cx="4980213" cy="2910208"/>
          </a:xfrm>
        </p:spPr>
        <p:txBody>
          <a:bodyPr/>
          <a:lstStyle/>
          <a:p>
            <a:pPr marL="342900" indent="-342900">
              <a:buFont typeface="+mj-lt"/>
              <a:buAutoNum type="arabicPeriod"/>
            </a:pPr>
            <a:r>
              <a:rPr lang="en-IN" b="0" i="0" dirty="0">
                <a:solidFill>
                  <a:schemeClr val="bg1">
                    <a:lumMod val="85000"/>
                  </a:schemeClr>
                </a:solidFill>
                <a:effectLst/>
                <a:latin typeface="-apple-system"/>
              </a:rPr>
              <a:t>User-friendly Conversation – Regional Languages</a:t>
            </a:r>
          </a:p>
          <a:p>
            <a:pPr marL="342900" indent="-342900">
              <a:buFont typeface="+mj-lt"/>
              <a:buAutoNum type="arabicPeriod"/>
            </a:pPr>
            <a:r>
              <a:rPr lang="en-IN" dirty="0">
                <a:solidFill>
                  <a:schemeClr val="bg1">
                    <a:lumMod val="85000"/>
                  </a:schemeClr>
                </a:solidFill>
                <a:latin typeface="-apple-system"/>
              </a:rPr>
              <a:t>Task Automation – Texting/Calling Friends, Unlocking / Finding Phone, Playing Any Music, Windows Lock &amp; Shutdown, Control Volume</a:t>
            </a:r>
          </a:p>
          <a:p>
            <a:pPr marL="342900" indent="-342900">
              <a:buFont typeface="+mj-lt"/>
              <a:buAutoNum type="arabicPeriod"/>
            </a:pPr>
            <a:r>
              <a:rPr lang="en-IN" dirty="0">
                <a:solidFill>
                  <a:schemeClr val="bg1">
                    <a:lumMod val="85000"/>
                  </a:schemeClr>
                </a:solidFill>
                <a:latin typeface="-apple-system"/>
              </a:rPr>
              <a:t> </a:t>
            </a:r>
            <a:r>
              <a:rPr lang="en-IN" sz="1400" b="0" i="0" dirty="0">
                <a:solidFill>
                  <a:schemeClr val="bg1">
                    <a:lumMod val="85000"/>
                  </a:schemeClr>
                </a:solidFill>
                <a:effectLst/>
                <a:latin typeface="-apple-system"/>
              </a:rPr>
              <a:t>Personalization – Taking Personal Notes, Hot-word Detection,</a:t>
            </a:r>
            <a:r>
              <a:rPr lang="en-IN" sz="1400" dirty="0">
                <a:solidFill>
                  <a:schemeClr val="bg1">
                    <a:lumMod val="85000"/>
                  </a:schemeClr>
                </a:solidFill>
                <a:latin typeface="-apple-system"/>
              </a:rPr>
              <a:t> Good Thoughts for the Day, Social Media Updates, Clap Detection, My Location </a:t>
            </a:r>
          </a:p>
          <a:p>
            <a:pPr marL="342900" indent="-342900">
              <a:buFont typeface="+mj-lt"/>
              <a:buAutoNum type="arabicPeriod"/>
            </a:pPr>
            <a:r>
              <a:rPr lang="en-IN" sz="1400" b="0" i="0" dirty="0">
                <a:solidFill>
                  <a:schemeClr val="bg1">
                    <a:lumMod val="85000"/>
                  </a:schemeClr>
                </a:solidFill>
                <a:effectLst/>
                <a:latin typeface="-apple-system"/>
              </a:rPr>
              <a:t>Learning and Improvement – After Every Conversation Jarvis will be able to Understand more efficiently, gives weather details of any city,  Internation</a:t>
            </a:r>
            <a:r>
              <a:rPr lang="en-IN" sz="1400" dirty="0">
                <a:solidFill>
                  <a:schemeClr val="bg1">
                    <a:lumMod val="85000"/>
                  </a:schemeClr>
                </a:solidFill>
                <a:latin typeface="-apple-system"/>
              </a:rPr>
              <a:t>al News Update</a:t>
            </a:r>
            <a:endParaRPr lang="en-IN" sz="1400" dirty="0">
              <a:solidFill>
                <a:schemeClr val="bg1">
                  <a:lumMod val="85000"/>
                </a:schemeClr>
              </a:solidFill>
              <a:latin typeface="Arial" pitchFamily="34" charset="0"/>
              <a:cs typeface="Arial" pitchFamily="34" charset="0"/>
            </a:endParaRP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extLst>
              <a:ext uri="{837473B0-CC2E-450A-ABE3-18F120FF3D39}">
                <a1611:picAttrSrcUrl xmlns:a1611="http://schemas.microsoft.com/office/drawing/2016/11/main" r:id="rId3"/>
              </a:ext>
            </a:extLst>
          </a:blip>
          <a:srcRect l="2997" r="2997"/>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6</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19">
            <a:extLst>
              <a:ext uri="{FF2B5EF4-FFF2-40B4-BE49-F238E27FC236}">
                <a16:creationId xmlns:a16="http://schemas.microsoft.com/office/drawing/2014/main" id="{EA9CD30E-A0ED-5E2A-D727-8B588A21A8F9}"/>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1"/>
                </a:solidFill>
              </a:rPr>
              <a:t>PYTHON VIRTUIAL ASSISTANT</a:t>
            </a:r>
            <a:endParaRPr lang="en-US" sz="1200" dirty="0">
              <a:solidFill>
                <a:schemeClr val="bg1"/>
              </a:solidFill>
            </a:endParaRPr>
          </a:p>
        </p:txBody>
      </p:sp>
    </p:spTree>
    <p:extLst>
      <p:ext uri="{BB962C8B-B14F-4D97-AF65-F5344CB8AC3E}">
        <p14:creationId xmlns:p14="http://schemas.microsoft.com/office/powerpoint/2010/main" val="775548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627839" y="734605"/>
            <a:ext cx="5117162" cy="1325563"/>
          </a:xfrm>
        </p:spPr>
        <p:txBody>
          <a:bodyPr/>
          <a:lstStyle/>
          <a:p>
            <a:pPr algn="ctr"/>
            <a:r>
              <a:rPr lang="en-US" sz="4400" b="1" dirty="0">
                <a:solidFill>
                  <a:schemeClr val="bg1"/>
                </a:solidFill>
                <a:latin typeface="Arial" pitchFamily="34" charset="0"/>
                <a:cs typeface="Arial" pitchFamily="34" charset="0"/>
              </a:rPr>
              <a:t>Resources Required</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42900" y="2483192"/>
            <a:ext cx="4980213" cy="2910208"/>
          </a:xfrm>
        </p:spPr>
        <p:txBody>
          <a:bodyPr/>
          <a:lstStyle/>
          <a:p>
            <a:pPr marL="342900" indent="-342900">
              <a:buFont typeface="+mj-lt"/>
              <a:buAutoNum type="arabicPeriod"/>
            </a:pPr>
            <a:r>
              <a:rPr lang="en-IN" sz="1400" dirty="0">
                <a:solidFill>
                  <a:schemeClr val="bg1">
                    <a:lumMod val="85000"/>
                  </a:schemeClr>
                </a:solidFill>
                <a:latin typeface="Arial" pitchFamily="34" charset="0"/>
                <a:cs typeface="Arial" pitchFamily="34" charset="0"/>
              </a:rPr>
              <a:t>Windows 10 </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Python Version 3.5</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PyCharm </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Libraries </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Chrome version 105</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Internet Connection</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API Keys</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Visual Studio C++ Libraries </a:t>
            </a:r>
          </a:p>
          <a:p>
            <a:pPr marL="342900" indent="-342900">
              <a:buFont typeface="+mj-lt"/>
              <a:buAutoNum type="arabicPeriod"/>
            </a:pPr>
            <a:endParaRPr lang="en-IN" sz="1400" dirty="0">
              <a:solidFill>
                <a:schemeClr val="bg1">
                  <a:lumMod val="85000"/>
                </a:schemeClr>
              </a:solidFill>
              <a:latin typeface="Arial" pitchFamily="34" charset="0"/>
              <a:cs typeface="Arial" pitchFamily="34" charset="0"/>
            </a:endParaRP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extLst>
              <a:ext uri="{837473B0-CC2E-450A-ABE3-18F120FF3D39}">
                <a1611:picAttrSrcUrl xmlns:a1611="http://schemas.microsoft.com/office/drawing/2016/11/main" r:id="rId3"/>
              </a:ext>
            </a:extLst>
          </a:blip>
          <a:srcRect l="2997" r="2997"/>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7</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19">
            <a:extLst>
              <a:ext uri="{FF2B5EF4-FFF2-40B4-BE49-F238E27FC236}">
                <a16:creationId xmlns:a16="http://schemas.microsoft.com/office/drawing/2014/main" id="{EA9CD30E-A0ED-5E2A-D727-8B588A21A8F9}"/>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1"/>
                </a:solidFill>
              </a:rPr>
              <a:t>PYTHON VIRTUIAL ASSISTANT</a:t>
            </a:r>
            <a:endParaRPr lang="en-US" sz="1200" dirty="0">
              <a:solidFill>
                <a:schemeClr val="bg1"/>
              </a:solidFill>
            </a:endParaRPr>
          </a:p>
        </p:txBody>
      </p:sp>
    </p:spTree>
    <p:extLst>
      <p:ext uri="{BB962C8B-B14F-4D97-AF65-F5344CB8AC3E}">
        <p14:creationId xmlns:p14="http://schemas.microsoft.com/office/powerpoint/2010/main" val="8636635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627839" y="734605"/>
            <a:ext cx="5117162" cy="1325563"/>
          </a:xfrm>
        </p:spPr>
        <p:txBody>
          <a:bodyPr/>
          <a:lstStyle/>
          <a:p>
            <a:pPr algn="ctr"/>
            <a:r>
              <a:rPr lang="en-IN" sz="4400" b="1" dirty="0">
                <a:solidFill>
                  <a:schemeClr val="bg1"/>
                </a:solidFill>
                <a:latin typeface="Arial" pitchFamily="34" charset="0"/>
                <a:cs typeface="Arial" pitchFamily="34" charset="0"/>
              </a:rPr>
              <a:t>Idea Implementation</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42900" y="2483192"/>
            <a:ext cx="4980213" cy="3395094"/>
          </a:xfrm>
        </p:spPr>
        <p:txBody>
          <a:bodyPr/>
          <a:lstStyle/>
          <a:p>
            <a:pPr marL="342900" indent="-342900">
              <a:buFont typeface="+mj-lt"/>
              <a:buAutoNum type="arabicPeriod"/>
            </a:pPr>
            <a:r>
              <a:rPr lang="en-IN" sz="1400" dirty="0">
                <a:solidFill>
                  <a:schemeClr val="bg1">
                    <a:lumMod val="85000"/>
                  </a:schemeClr>
                </a:solidFill>
                <a:latin typeface="Arial" pitchFamily="34" charset="0"/>
                <a:cs typeface="Arial" pitchFamily="34" charset="0"/>
              </a:rPr>
              <a:t>NLTK – Natural Language Tool Kit used for </a:t>
            </a:r>
            <a:r>
              <a:rPr lang="en-GB" sz="1600" b="0" i="0" dirty="0">
                <a:solidFill>
                  <a:srgbClr val="D1D5DB"/>
                </a:solidFill>
                <a:effectLst/>
                <a:latin typeface="Söhne"/>
              </a:rPr>
              <a:t>text classification, tokenization, stemming, tagging, and parsing.</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ML – Machine Learning, It helps Jarvis to Learn automatically and improve the Conversation Experience</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NN – Neural Network , It’s used for </a:t>
            </a:r>
            <a:r>
              <a:rPr lang="en-GB" sz="1600" b="0" i="0" dirty="0">
                <a:solidFill>
                  <a:srgbClr val="D1D5DB"/>
                </a:solidFill>
                <a:effectLst/>
                <a:latin typeface="Söhne"/>
              </a:rPr>
              <a:t>understand and respond to natural language input from users.</a:t>
            </a:r>
          </a:p>
          <a:p>
            <a:pPr marL="342900" indent="-342900">
              <a:buFont typeface="+mj-lt"/>
              <a:buAutoNum type="arabicPeriod"/>
            </a:pPr>
            <a:r>
              <a:rPr lang="en-GB" sz="1600" dirty="0">
                <a:solidFill>
                  <a:srgbClr val="D1D5DB"/>
                </a:solidFill>
                <a:latin typeface="Söhne"/>
                <a:cs typeface="Arial" pitchFamily="34" charset="0"/>
              </a:rPr>
              <a:t>DL – Deep Learning, It </a:t>
            </a:r>
            <a:r>
              <a:rPr lang="en-GB" sz="1600" b="0" i="0" dirty="0">
                <a:solidFill>
                  <a:srgbClr val="D1D5DB"/>
                </a:solidFill>
                <a:effectLst/>
                <a:latin typeface="Söhne"/>
              </a:rPr>
              <a:t>uses neural networks to model and solve complex problems.</a:t>
            </a:r>
          </a:p>
          <a:p>
            <a:pPr marL="342900" indent="-342900">
              <a:buFont typeface="+mj-lt"/>
              <a:buAutoNum type="arabicPeriod"/>
            </a:pPr>
            <a:r>
              <a:rPr lang="en-GB" sz="1600" dirty="0">
                <a:solidFill>
                  <a:srgbClr val="D1D5DB"/>
                </a:solidFill>
                <a:latin typeface="Söhne"/>
                <a:cs typeface="Arial" pitchFamily="34" charset="0"/>
              </a:rPr>
              <a:t>API – For Performing Various Task and Getting Live Updates and Details</a:t>
            </a:r>
            <a:endParaRPr lang="en-IN" sz="1400" dirty="0">
              <a:solidFill>
                <a:schemeClr val="bg1">
                  <a:lumMod val="85000"/>
                </a:schemeClr>
              </a:solidFill>
              <a:latin typeface="Arial" pitchFamily="34" charset="0"/>
              <a:cs typeface="Arial" pitchFamily="34" charset="0"/>
            </a:endParaRP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extLst>
              <a:ext uri="{837473B0-CC2E-450A-ABE3-18F120FF3D39}">
                <a1611:picAttrSrcUrl xmlns:a1611="http://schemas.microsoft.com/office/drawing/2016/11/main" r:id="rId3"/>
              </a:ext>
            </a:extLst>
          </a:blip>
          <a:srcRect l="2997" r="2997"/>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8</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19">
            <a:extLst>
              <a:ext uri="{FF2B5EF4-FFF2-40B4-BE49-F238E27FC236}">
                <a16:creationId xmlns:a16="http://schemas.microsoft.com/office/drawing/2014/main" id="{EA9CD30E-A0ED-5E2A-D727-8B588A21A8F9}"/>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1"/>
                </a:solidFill>
              </a:rPr>
              <a:t>PYTHON VIRTUIAL ASSISTANT</a:t>
            </a:r>
            <a:endParaRPr lang="en-US" sz="1200" dirty="0">
              <a:solidFill>
                <a:schemeClr val="bg1"/>
              </a:solidFill>
            </a:endParaRPr>
          </a:p>
        </p:txBody>
      </p:sp>
    </p:spTree>
    <p:extLst>
      <p:ext uri="{BB962C8B-B14F-4D97-AF65-F5344CB8AC3E}">
        <p14:creationId xmlns:p14="http://schemas.microsoft.com/office/powerpoint/2010/main" val="14234642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1D18537-D028-9E9C-FB87-93F24955DFC7}"/>
              </a:ext>
            </a:extLst>
          </p:cNvPr>
          <p:cNvSpPr>
            <a:spLocks noGrp="1"/>
          </p:cNvSpPr>
          <p:nvPr>
            <p:ph type="title"/>
          </p:nvPr>
        </p:nvSpPr>
        <p:spPr>
          <a:xfrm>
            <a:off x="627839" y="734605"/>
            <a:ext cx="5117162" cy="1325563"/>
          </a:xfrm>
        </p:spPr>
        <p:txBody>
          <a:bodyPr/>
          <a:lstStyle/>
          <a:p>
            <a:pPr algn="ctr"/>
            <a:r>
              <a:rPr lang="en-IN" sz="4400" b="1" dirty="0">
                <a:solidFill>
                  <a:schemeClr val="bg1"/>
                </a:solidFill>
                <a:latin typeface="Arial" pitchFamily="34" charset="0"/>
                <a:cs typeface="Arial" pitchFamily="34" charset="0"/>
              </a:rPr>
              <a:t>Moving on</a:t>
            </a:r>
          </a:p>
        </p:txBody>
      </p:sp>
      <p:sp>
        <p:nvSpPr>
          <p:cNvPr id="20" name="Text Placeholder 19">
            <a:extLst>
              <a:ext uri="{FF2B5EF4-FFF2-40B4-BE49-F238E27FC236}">
                <a16:creationId xmlns:a16="http://schemas.microsoft.com/office/drawing/2014/main" id="{CC0093B1-77CC-1E61-FB22-E136F94EABD2}"/>
              </a:ext>
            </a:extLst>
          </p:cNvPr>
          <p:cNvSpPr>
            <a:spLocks noGrp="1"/>
          </p:cNvSpPr>
          <p:nvPr>
            <p:ph type="body" sz="quarter" idx="28"/>
          </p:nvPr>
        </p:nvSpPr>
        <p:spPr>
          <a:xfrm>
            <a:off x="342900" y="2483192"/>
            <a:ext cx="5298621" cy="3395094"/>
          </a:xfrm>
        </p:spPr>
        <p:txBody>
          <a:bodyPr/>
          <a:lstStyle/>
          <a:p>
            <a:pPr marL="342900" indent="-342900">
              <a:buFont typeface="+mj-lt"/>
              <a:buAutoNum type="arabicPeriod"/>
            </a:pPr>
            <a:r>
              <a:rPr lang="en-IN" sz="1400" dirty="0">
                <a:solidFill>
                  <a:schemeClr val="bg1">
                    <a:lumMod val="85000"/>
                  </a:schemeClr>
                </a:solidFill>
                <a:latin typeface="Arial" pitchFamily="34" charset="0"/>
                <a:cs typeface="Arial" pitchFamily="34" charset="0"/>
              </a:rPr>
              <a:t>Clap, Hot-word Detection – Jarvis will start when we clap our Hand &amp; It will respond to us only when “JARVIS” word is used </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Regional Language – Jarvis can understand Every Language that is spoken in India. </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Phone Control – Jarvis Connects to our Phone by both ways (Wired/Wireless) &amp; Perform Various Tasks.                        E.g. – Unlocking Phone, Making Calls, Answering Call, etc</a:t>
            </a:r>
          </a:p>
          <a:p>
            <a:pPr marL="342900" indent="-342900">
              <a:buFont typeface="+mj-lt"/>
              <a:buAutoNum type="arabicPeriod"/>
            </a:pPr>
            <a:r>
              <a:rPr lang="en-IN" sz="1400" dirty="0">
                <a:solidFill>
                  <a:schemeClr val="bg1">
                    <a:lumMod val="85000"/>
                  </a:schemeClr>
                </a:solidFill>
                <a:latin typeface="Arial" pitchFamily="34" charset="0"/>
                <a:cs typeface="Arial" pitchFamily="34" charset="0"/>
              </a:rPr>
              <a:t>Question/Answer – Jarvis can answer any of your Question in simple ways.</a:t>
            </a:r>
          </a:p>
          <a:p>
            <a:pPr marL="342900" indent="-342900">
              <a:buFont typeface="+mj-lt"/>
              <a:buAutoNum type="arabicPeriod"/>
            </a:pPr>
            <a:endParaRPr lang="en-IN" sz="1400" dirty="0">
              <a:solidFill>
                <a:schemeClr val="bg1">
                  <a:lumMod val="85000"/>
                </a:schemeClr>
              </a:solidFill>
              <a:latin typeface="Arial" pitchFamily="34" charset="0"/>
              <a:cs typeface="Arial" pitchFamily="34" charset="0"/>
            </a:endParaRPr>
          </a:p>
        </p:txBody>
      </p:sp>
      <p:pic>
        <p:nvPicPr>
          <p:cNvPr id="12" name="Picture Placeholder 11">
            <a:extLst>
              <a:ext uri="{FF2B5EF4-FFF2-40B4-BE49-F238E27FC236}">
                <a16:creationId xmlns:a16="http://schemas.microsoft.com/office/drawing/2014/main" id="{8C4B5C6A-45B4-1976-622A-4CEB4E3211BC}"/>
              </a:ext>
            </a:extLst>
          </p:cNvPr>
          <p:cNvPicPr>
            <a:picLocks noGrp="1" noChangeAspect="1"/>
          </p:cNvPicPr>
          <p:nvPr>
            <p:ph type="pic" sz="quarter" idx="51"/>
          </p:nvPr>
        </p:nvPicPr>
        <p:blipFill>
          <a:blip r:embed="rId2">
            <a:extLst>
              <a:ext uri="{837473B0-CC2E-450A-ABE3-18F120FF3D39}">
                <a1611:picAttrSrcUrl xmlns:a1611="http://schemas.microsoft.com/office/drawing/2016/11/main" r:id="rId3"/>
              </a:ext>
            </a:extLst>
          </a:blip>
          <a:srcRect l="2997" r="2997"/>
          <a:stretch/>
        </p:blipFill>
        <p:spPr>
          <a:xfrm>
            <a:off x="5745001" y="0"/>
            <a:ext cx="6446999" cy="6858000"/>
          </a:xfrm>
        </p:spPr>
      </p:pic>
      <p:sp>
        <p:nvSpPr>
          <p:cNvPr id="6" name="Freeform: Shape 5">
            <a:extLst>
              <a:ext uri="{FF2B5EF4-FFF2-40B4-BE49-F238E27FC236}">
                <a16:creationId xmlns:a16="http://schemas.microsoft.com/office/drawing/2014/main" id="{D91FB993-29E1-3DBD-8335-7970016F8DE7}"/>
              </a:ext>
              <a:ext uri="{C183D7F6-B498-43B3-948B-1728B52AA6E4}">
                <adec:decorative xmlns:adec="http://schemas.microsoft.com/office/drawing/2017/decorative" val="1"/>
              </a:ext>
            </a:extLst>
          </p:cNvPr>
          <p:cNvSpPr/>
          <p:nvPr/>
        </p:nvSpPr>
        <p:spPr>
          <a:xfrm>
            <a:off x="4584821" y="311581"/>
            <a:ext cx="1896941" cy="2171612"/>
          </a:xfrm>
          <a:custGeom>
            <a:avLst/>
            <a:gdLst>
              <a:gd name="connsiteX0" fmla="*/ 2187388 w 4398682"/>
              <a:gd name="connsiteY0" fmla="*/ 0 h 5032188"/>
              <a:gd name="connsiteX1" fmla="*/ 4386729 w 4398682"/>
              <a:gd name="connsiteY1" fmla="*/ 1261035 h 5032188"/>
              <a:gd name="connsiteX2" fmla="*/ 4398682 w 4398682"/>
              <a:gd name="connsiteY2" fmla="*/ 3789083 h 5032188"/>
              <a:gd name="connsiteX3" fmla="*/ 2193365 w 4398682"/>
              <a:gd name="connsiteY3" fmla="*/ 5032188 h 5032188"/>
              <a:gd name="connsiteX4" fmla="*/ 0 w 4398682"/>
              <a:gd name="connsiteY4" fmla="*/ 3783106 h 5032188"/>
              <a:gd name="connsiteX5" fmla="*/ 0 w 4398682"/>
              <a:gd name="connsiteY5" fmla="*/ 1267012 h 5032188"/>
              <a:gd name="connsiteX6" fmla="*/ 2187388 w 4398682"/>
              <a:gd name="connsiteY6" fmla="*/ 0 h 50321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398682" h="5032188">
                <a:moveTo>
                  <a:pt x="2187388" y="0"/>
                </a:moveTo>
                <a:lnTo>
                  <a:pt x="4386729" y="1261035"/>
                </a:lnTo>
                <a:cubicBezTo>
                  <a:pt x="4390713" y="2103718"/>
                  <a:pt x="4394698" y="2946400"/>
                  <a:pt x="4398682" y="3789083"/>
                </a:cubicBezTo>
                <a:lnTo>
                  <a:pt x="2193365" y="5032188"/>
                </a:lnTo>
                <a:lnTo>
                  <a:pt x="0" y="3783106"/>
                </a:lnTo>
                <a:lnTo>
                  <a:pt x="0" y="1267012"/>
                </a:lnTo>
                <a:lnTo>
                  <a:pt x="2187388" y="0"/>
                </a:lnTo>
                <a:close/>
              </a:path>
            </a:pathLst>
          </a:custGeom>
          <a:noFill/>
          <a:ln w="19050" cap="flat" cmpd="sng" algn="ctr">
            <a:solidFill>
              <a:srgbClr val="C95B3A"/>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F7D952"/>
              </a:solidFill>
              <a:effectLst/>
              <a:uLnTx/>
              <a:uFillTx/>
              <a:latin typeface="Posterama Text SemiBold"/>
              <a:ea typeface="+mn-ea"/>
              <a:cs typeface="+mn-cs"/>
            </a:endParaRPr>
          </a:p>
        </p:txBody>
      </p:sp>
      <p:sp>
        <p:nvSpPr>
          <p:cNvPr id="9" name="Slide Number Placeholder 13">
            <a:extLst>
              <a:ext uri="{FF2B5EF4-FFF2-40B4-BE49-F238E27FC236}">
                <a16:creationId xmlns:a16="http://schemas.microsoft.com/office/drawing/2014/main" id="{D246665A-6901-3F62-340A-A95E775ACA48}"/>
              </a:ext>
            </a:extLst>
          </p:cNvPr>
          <p:cNvSpPr txBox="1">
            <a:spLocks/>
          </p:cNvSpPr>
          <p:nvPr/>
        </p:nvSpPr>
        <p:spPr>
          <a:xfrm>
            <a:off x="11194169" y="6215665"/>
            <a:ext cx="458592" cy="365125"/>
          </a:xfrm>
          <a:prstGeom prst="rect">
            <a:avLst/>
          </a:prstGeom>
        </p:spPr>
        <p:txBody>
          <a:bodyPr anchor="ctr"/>
          <a:lstStyle>
            <a:defPPr>
              <a:defRPr lang="zh-CN"/>
            </a:defPPr>
            <a:lvl1pPr marL="0" algn="ctr" defTabSz="914400" rtl="0" eaLnBrk="1" latinLnBrk="0" hangingPunct="1">
              <a:defRPr sz="1200" b="0" i="0" kern="1200">
                <a:solidFill>
                  <a:schemeClr val="tx1"/>
                </a:solidFill>
                <a:latin typeface="Abadi" panose="020B06040201040202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fld id="{47FEACEE-25B4-4A2D-B147-27296E36371D}" type="slidenum">
              <a:rPr kumimoji="0" lang="zh-CN" altLang="en-US" sz="1200" u="none" strike="noStrike" kern="1200" cap="none" spc="0" normalizeH="0" baseline="0" noProof="0" smtClean="0">
                <a:ln>
                  <a:noFill/>
                </a:ln>
                <a:solidFill>
                  <a:schemeClr val="bg1"/>
                </a:solidFill>
                <a:effectLst/>
                <a:uLnTx/>
                <a:uFillTx/>
              </a:rPr>
              <a:pPr marL="0" marR="0" lvl="0" indent="0" algn="ctr" defTabSz="914400" rtl="0" eaLnBrk="1" fontAlgn="auto" latinLnBrk="0" hangingPunct="1">
                <a:lnSpc>
                  <a:spcPct val="100000"/>
                </a:lnSpc>
                <a:spcBef>
                  <a:spcPts val="0"/>
                </a:spcBef>
                <a:spcAft>
                  <a:spcPts val="0"/>
                </a:spcAft>
                <a:buClrTx/>
                <a:buSzTx/>
                <a:buFontTx/>
                <a:buNone/>
                <a:tabLst/>
                <a:defRPr/>
              </a:pPr>
              <a:t>9</a:t>
            </a:fld>
            <a:endParaRPr kumimoji="0" lang="zh-CN" altLang="en-US" sz="1200" u="none" strike="noStrike" kern="1200" cap="none" spc="0" normalizeH="0" baseline="0" noProof="0" dirty="0">
              <a:ln>
                <a:noFill/>
              </a:ln>
              <a:solidFill>
                <a:schemeClr val="bg1"/>
              </a:solidFill>
              <a:effectLst/>
              <a:uLnTx/>
              <a:uFillTx/>
            </a:endParaRPr>
          </a:p>
        </p:txBody>
      </p:sp>
      <p:sp>
        <p:nvSpPr>
          <p:cNvPr id="4" name="Footer Placeholder 19">
            <a:extLst>
              <a:ext uri="{FF2B5EF4-FFF2-40B4-BE49-F238E27FC236}">
                <a16:creationId xmlns:a16="http://schemas.microsoft.com/office/drawing/2014/main" id="{EA9CD30E-A0ED-5E2A-D727-8B588A21A8F9}"/>
              </a:ext>
            </a:extLst>
          </p:cNvPr>
          <p:cNvSpPr txBox="1">
            <a:spLocks/>
          </p:cNvSpPr>
          <p:nvPr/>
        </p:nvSpPr>
        <p:spPr>
          <a:xfrm>
            <a:off x="484632" y="6217920"/>
            <a:ext cx="4114800" cy="365125"/>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a:solidFill>
                  <a:schemeClr val="bg1"/>
                </a:solidFill>
              </a:rPr>
              <a:t>PYTHON VIRTUIAL ASSISTANT</a:t>
            </a:r>
            <a:endParaRPr lang="en-US" sz="1200" dirty="0">
              <a:solidFill>
                <a:schemeClr val="bg1"/>
              </a:solidFill>
            </a:endParaRPr>
          </a:p>
        </p:txBody>
      </p:sp>
    </p:spTree>
    <p:extLst>
      <p:ext uri="{BB962C8B-B14F-4D97-AF65-F5344CB8AC3E}">
        <p14:creationId xmlns:p14="http://schemas.microsoft.com/office/powerpoint/2010/main" val="4162228392"/>
      </p:ext>
    </p:extLst>
  </p:cSld>
  <p:clrMapOvr>
    <a:masterClrMapping/>
  </p:clrMapOvr>
</p:sld>
</file>

<file path=ppt/theme/theme1.xml><?xml version="1.0" encoding="utf-8"?>
<a:theme xmlns:a="http://schemas.openxmlformats.org/drawingml/2006/main" name="Office 主题​​">
  <a:themeElements>
    <a:clrScheme name="Custom 7">
      <a:dk1>
        <a:srgbClr val="000000"/>
      </a:dk1>
      <a:lt1>
        <a:srgbClr val="FFFFFF"/>
      </a:lt1>
      <a:dk2>
        <a:srgbClr val="0F253E"/>
      </a:dk2>
      <a:lt2>
        <a:srgbClr val="E7E6E6"/>
      </a:lt2>
      <a:accent1>
        <a:srgbClr val="4472C4"/>
      </a:accent1>
      <a:accent2>
        <a:srgbClr val="B83903"/>
      </a:accent2>
      <a:accent3>
        <a:srgbClr val="75262A"/>
      </a:accent3>
      <a:accent4>
        <a:srgbClr val="F79320"/>
      </a:accent4>
      <a:accent5>
        <a:srgbClr val="44668D"/>
      </a:accent5>
      <a:accent6>
        <a:srgbClr val="0F253E"/>
      </a:accent6>
      <a:hlink>
        <a:srgbClr val="AEC0D9"/>
      </a:hlink>
      <a:folHlink>
        <a:srgbClr val="B83903"/>
      </a:folHlink>
    </a:clrScheme>
    <a:fontScheme name="Custom 10">
      <a:majorFont>
        <a:latin typeface="Posterama Text Black"/>
        <a:ea typeface=""/>
        <a:cs typeface=""/>
      </a:majorFont>
      <a:minorFont>
        <a:latin typeface="Abad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bodyPr/>
      <a:lstStyle>
        <a:defPPr marL="0" indent="0" algn="ctr">
          <a:lnSpc>
            <a:spcPct val="100000"/>
          </a:lnSpc>
          <a:spcBef>
            <a:spcPts val="0"/>
          </a:spcBef>
          <a:buFontTx/>
          <a:buNone/>
          <a:defRPr sz="1800" smtClean="0">
            <a:solidFill>
              <a:prstClr val="white"/>
            </a:solidFill>
            <a:latin typeface="Posterama" panose="020B0504020200020000" pitchFamily="34" charset="0"/>
            <a:ea typeface="微软雅黑"/>
            <a:cs typeface="Posterama" panose="020B0504020200020000" pitchFamily="34" charset="0"/>
          </a:defRPr>
        </a:defPPr>
      </a:lstStyle>
    </a:txDef>
  </a:objectDefaults>
  <a:extraClrSchemeLst/>
  <a:extLst>
    <a:ext uri="{05A4C25C-085E-4340-85A3-A5531E510DB2}">
      <thm15:themeFamily xmlns:thm15="http://schemas.microsoft.com/office/thememl/2012/main" name="Hexagon presentation dark - tm89027928_Win22_jx_v15" id="{6FC4CD7C-8D8C-413D-9734-DB9D2ACDF211}" vid="{3BCE2F71-642F-410D-8C9D-43A56939DC21}"/>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c96d2e53-b23f-4699-967c-33d3f6d10bed"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C405D2B9BFCE394BBDB7ABF160C71E97" ma:contentTypeVersion="4" ma:contentTypeDescription="Create a new document." ma:contentTypeScope="" ma:versionID="9f75a352386b8442c16a914342ba12e7">
  <xsd:schema xmlns:xsd="http://www.w3.org/2001/XMLSchema" xmlns:xs="http://www.w3.org/2001/XMLSchema" xmlns:p="http://schemas.microsoft.com/office/2006/metadata/properties" xmlns:ns3="c96d2e53-b23f-4699-967c-33d3f6d10bed" targetNamespace="http://schemas.microsoft.com/office/2006/metadata/properties" ma:root="true" ma:fieldsID="17f145a58986770345757445202c420a" ns3:_="">
    <xsd:import namespace="c96d2e53-b23f-4699-967c-33d3f6d10bed"/>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6d2e53-b23f-4699-967c-33d3f6d10be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3A2AE28-B20A-43BD-B938-8C55A179243B}">
  <ds:schemaRefs>
    <ds:schemaRef ds:uri="http://www.w3.org/XML/1998/namespace"/>
    <ds:schemaRef ds:uri="c96d2e53-b23f-4699-967c-33d3f6d10bed"/>
    <ds:schemaRef ds:uri="http://purl.org/dc/dcmityp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D19EC099-CA80-4E7D-B4BF-2970B26F4E55}">
  <ds:schemaRefs>
    <ds:schemaRef ds:uri="http://schemas.microsoft.com/sharepoint/v3/contenttype/forms"/>
  </ds:schemaRefs>
</ds:datastoreItem>
</file>

<file path=customXml/itemProps3.xml><?xml version="1.0" encoding="utf-8"?>
<ds:datastoreItem xmlns:ds="http://schemas.openxmlformats.org/officeDocument/2006/customXml" ds:itemID="{7E1669E0-E7A0-4E2E-93CB-8264A8119C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96d2e53-b23f-4699-967c-33d3f6d10b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Hexagon presentation dark</Template>
  <TotalTime>1922</TotalTime>
  <Words>1097</Words>
  <Application>Microsoft Office PowerPoint</Application>
  <PresentationFormat>Widescreen</PresentationFormat>
  <Paragraphs>129</Paragraphs>
  <Slides>14</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14</vt:i4>
      </vt:variant>
    </vt:vector>
  </HeadingPairs>
  <TitlesOfParts>
    <vt:vector size="26" baseType="lpstr">
      <vt:lpstr>等线</vt:lpstr>
      <vt:lpstr>Abadi</vt:lpstr>
      <vt:lpstr>Aharoni</vt:lpstr>
      <vt:lpstr>-apple-system</vt:lpstr>
      <vt:lpstr>Arial</vt:lpstr>
      <vt:lpstr>Arial</vt:lpstr>
      <vt:lpstr>Calibri</vt:lpstr>
      <vt:lpstr>Posterama Text Black</vt:lpstr>
      <vt:lpstr>Posterama Text SemiBold</vt:lpstr>
      <vt:lpstr>Söhne</vt:lpstr>
      <vt:lpstr>Tw Cen MT</vt:lpstr>
      <vt:lpstr>Office 主题​​</vt:lpstr>
      <vt:lpstr>PowerPoint Presentation</vt:lpstr>
      <vt:lpstr>Contents</vt:lpstr>
      <vt:lpstr>Virtual Assistant Jarvis Python Using NLTK.</vt:lpstr>
      <vt:lpstr>There are many reasons why someone might need a virtual assistant. Some reasons include:</vt:lpstr>
      <vt:lpstr>Idea Growth Concept </vt:lpstr>
      <vt:lpstr>IDEA FEATURES</vt:lpstr>
      <vt:lpstr>Resources Required</vt:lpstr>
      <vt:lpstr>Idea Implementation</vt:lpstr>
      <vt:lpstr>Moving on</vt:lpstr>
      <vt:lpstr>Idea to Product</vt:lpstr>
      <vt:lpstr>Idea to product Challenges</vt:lpstr>
      <vt:lpstr>APPLICATION</vt:lpstr>
      <vt:lpstr>Future Scope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JARVIS</dc:title>
  <dc:creator>FNU LNU</dc:creator>
  <cp:lastModifiedBy>ANISH BOCHARE</cp:lastModifiedBy>
  <cp:revision>13</cp:revision>
  <cp:lastPrinted>2023-04-02T12:36:12Z</cp:lastPrinted>
  <dcterms:created xsi:type="dcterms:W3CDTF">2022-12-06T17:19:47Z</dcterms:created>
  <dcterms:modified xsi:type="dcterms:W3CDTF">2023-04-29T08:46:05Z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0x010100C405D2B9BFCE394BBDB7ABF160C71E97</vt:lpwstr>
  </property>
</Properties>
</file>