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4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39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53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68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02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07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31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12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24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96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49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374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A85BB-AC9C-4A15-A4D6-111E34DAA3EF}" type="datetimeFigureOut">
              <a:rPr lang="ko-KR" altLang="en-US" smtClean="0"/>
              <a:t>2021-05-04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BAA71-17DA-4EF2-AFF5-4B9DF4FF9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136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9512" y="260648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메인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283934" y="283411"/>
            <a:ext cx="6264696" cy="612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 ATM().</a:t>
            </a:r>
            <a:r>
              <a:rPr lang="en-US" altLang="ko-KR" dirty="0" err="1"/>
              <a:t>showMenu</a:t>
            </a:r>
            <a:r>
              <a:rPr lang="en-US" altLang="ko-KR" dirty="0"/>
              <a:t>();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79512" y="1170742"/>
            <a:ext cx="136815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ATM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298771" y="1107773"/>
            <a:ext cx="6264696" cy="887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회원가입 </a:t>
            </a:r>
            <a:r>
              <a:rPr lang="ko-KR" altLang="en-US" dirty="0" err="1" smtClean="0"/>
              <a:t>로그인종료</a:t>
            </a:r>
            <a:r>
              <a:rPr lang="ko-KR" altLang="en-US" dirty="0" smtClean="0"/>
              <a:t> 화면 출력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 그리고 로그아웃의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불러온다 </a:t>
            </a:r>
            <a:endParaRPr lang="en-US" altLang="ko-KR" dirty="0" smtClean="0"/>
          </a:p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err="1" smtClean="0">
                <a:solidFill>
                  <a:srgbClr val="FF0000"/>
                </a:solidFill>
              </a:rPr>
              <a:t>를</a:t>
            </a:r>
            <a:r>
              <a:rPr lang="ko-KR" altLang="en-US" dirty="0" smtClean="0">
                <a:solidFill>
                  <a:srgbClr val="FF0000"/>
                </a:solidFill>
              </a:rPr>
              <a:t> 생성한다</a:t>
            </a:r>
            <a:endParaRPr lang="en-US" altLang="ko-KR" dirty="0" smtClean="0"/>
          </a:p>
        </p:txBody>
      </p:sp>
      <p:sp>
        <p:nvSpPr>
          <p:cNvPr id="8" name="직사각형 7"/>
          <p:cNvSpPr/>
          <p:nvPr/>
        </p:nvSpPr>
        <p:spPr>
          <a:xfrm>
            <a:off x="94690" y="1988840"/>
            <a:ext cx="1631807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UserManager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233409" y="2053877"/>
            <a:ext cx="6264696" cy="612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모든 유저 프린트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가입 </a:t>
            </a:r>
            <a:r>
              <a:rPr lang="en-US" altLang="ko-KR" dirty="0" smtClean="0"/>
              <a:t>,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,</a:t>
            </a:r>
            <a:r>
              <a:rPr lang="ko-KR" altLang="en-US" dirty="0" smtClean="0"/>
              <a:t>탈퇴</a:t>
            </a:r>
            <a:r>
              <a:rPr lang="en-US" altLang="ko-KR" dirty="0" smtClean="0"/>
              <a:t>,</a:t>
            </a:r>
            <a:r>
              <a:rPr lang="ko-KR" altLang="en-US" dirty="0" smtClean="0"/>
              <a:t>체크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로그인 메뉴 화면 송출 </a:t>
            </a:r>
            <a:r>
              <a:rPr lang="ko-KR" altLang="en-US" dirty="0" err="1" smtClean="0"/>
              <a:t>회원수</a:t>
            </a:r>
            <a:endParaRPr lang="en-US" altLang="ko-KR" dirty="0" smtClean="0"/>
          </a:p>
        </p:txBody>
      </p:sp>
      <p:sp>
        <p:nvSpPr>
          <p:cNvPr id="10" name="직사각형 9"/>
          <p:cNvSpPr/>
          <p:nvPr/>
        </p:nvSpPr>
        <p:spPr>
          <a:xfrm>
            <a:off x="64004" y="2852936"/>
            <a:ext cx="196125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AccountManager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2283934" y="2744924"/>
            <a:ext cx="6264696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계좌생성</a:t>
            </a:r>
            <a:r>
              <a:rPr lang="en-US" altLang="ko-KR" dirty="0" smtClean="0"/>
              <a:t>,</a:t>
            </a:r>
            <a:r>
              <a:rPr lang="ko-KR" altLang="en-US" dirty="0" smtClean="0"/>
              <a:t>입금</a:t>
            </a:r>
            <a:r>
              <a:rPr lang="en-US" altLang="ko-KR" dirty="0" smtClean="0"/>
              <a:t>,</a:t>
            </a:r>
            <a:r>
              <a:rPr lang="ko-KR" altLang="en-US" dirty="0" smtClean="0"/>
              <a:t>출금</a:t>
            </a:r>
            <a:r>
              <a:rPr lang="en-US" altLang="ko-KR" dirty="0" smtClean="0"/>
              <a:t>.</a:t>
            </a:r>
            <a:r>
              <a:rPr lang="ko-KR" altLang="en-US" dirty="0" smtClean="0"/>
              <a:t>이체</a:t>
            </a:r>
            <a:r>
              <a:rPr lang="en-US" altLang="ko-KR" dirty="0" smtClean="0"/>
              <a:t>,</a:t>
            </a:r>
            <a:r>
              <a:rPr lang="ko-KR" altLang="en-US" dirty="0" smtClean="0"/>
              <a:t>계좌조회</a:t>
            </a:r>
            <a:r>
              <a:rPr lang="en-US" altLang="ko-KR" dirty="0" smtClean="0"/>
              <a:t>,</a:t>
            </a:r>
            <a:r>
              <a:rPr lang="ko-KR" altLang="en-US" dirty="0" smtClean="0"/>
              <a:t>계좌삭제</a:t>
            </a:r>
            <a:r>
              <a:rPr lang="en-US" altLang="ko-KR" dirty="0" smtClean="0"/>
              <a:t>,</a:t>
            </a:r>
            <a:r>
              <a:rPr lang="ko-KR" altLang="en-US" dirty="0" smtClean="0"/>
              <a:t>회원탈퇴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뒤로가기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구현한다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pPr algn="ctr"/>
            <a:endParaRPr lang="en-US" altLang="ko-KR" dirty="0" smtClean="0"/>
          </a:p>
        </p:txBody>
      </p:sp>
      <p:sp>
        <p:nvSpPr>
          <p:cNvPr id="14" name="직사각형 13"/>
          <p:cNvSpPr/>
          <p:nvPr/>
        </p:nvSpPr>
        <p:spPr>
          <a:xfrm>
            <a:off x="60758" y="3752658"/>
            <a:ext cx="196125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233409" y="3716654"/>
            <a:ext cx="6264696" cy="612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아이디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패스워드 </a:t>
            </a:r>
            <a:r>
              <a:rPr lang="ko-KR" altLang="en-US" dirty="0" err="1" smtClean="0"/>
              <a:t>계좌수를</a:t>
            </a:r>
            <a:r>
              <a:rPr lang="ko-KR" altLang="en-US" dirty="0" smtClean="0"/>
              <a:t> 저장 하며</a:t>
            </a:r>
            <a:endParaRPr lang="en-US" altLang="ko-KR" dirty="0" smtClean="0"/>
          </a:p>
          <a:p>
            <a:pPr algn="ctr"/>
            <a:r>
              <a:rPr lang="ko-KR" altLang="en-US" dirty="0" smtClean="0">
                <a:solidFill>
                  <a:srgbClr val="FF0000"/>
                </a:solidFill>
              </a:rPr>
              <a:t>계좌배열이 있음 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64" y="5445224"/>
            <a:ext cx="196125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FileManager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2283934" y="5445224"/>
            <a:ext cx="6264696" cy="1152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rgbClr val="FF0000"/>
                </a:solidFill>
              </a:rPr>
              <a:t>인스턴스</a:t>
            </a:r>
            <a:r>
              <a:rPr lang="ko-KR" altLang="en-US" dirty="0" smtClean="0">
                <a:solidFill>
                  <a:srgbClr val="FF0000"/>
                </a:solidFill>
              </a:rPr>
              <a:t> 클래스를 생성한다</a:t>
            </a:r>
            <a:r>
              <a:rPr lang="en-US" altLang="ko-KR" dirty="0" smtClean="0"/>
              <a:t>. </a:t>
            </a:r>
          </a:p>
          <a:p>
            <a:pPr algn="ctr"/>
            <a:r>
              <a:rPr lang="en-US" altLang="ko-KR" dirty="0" smtClean="0"/>
              <a:t>Save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load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구현 </a:t>
            </a:r>
            <a:endParaRPr lang="en-US" altLang="ko-KR" dirty="0" smtClean="0"/>
          </a:p>
          <a:p>
            <a:pPr algn="ctr"/>
            <a:endParaRPr lang="en-US" altLang="ko-KR" dirty="0" smtClean="0"/>
          </a:p>
        </p:txBody>
      </p:sp>
      <p:sp>
        <p:nvSpPr>
          <p:cNvPr id="19" name="직사각형 18"/>
          <p:cNvSpPr/>
          <p:nvPr/>
        </p:nvSpPr>
        <p:spPr>
          <a:xfrm>
            <a:off x="0" y="4509120"/>
            <a:ext cx="196125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Account 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84690" y="4473116"/>
            <a:ext cx="6264696" cy="6120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계좌번화와 돈을 저장한다 </a:t>
            </a:r>
            <a:r>
              <a:rPr lang="en-US" altLang="ko-KR" dirty="0" smtClean="0"/>
              <a:t>User</a:t>
            </a:r>
            <a:r>
              <a:rPr lang="ko-KR" altLang="en-US" dirty="0" smtClean="0"/>
              <a:t>클래스 안에 배열이 있음</a:t>
            </a:r>
            <a:endParaRPr lang="en-US" altLang="ko-KR" dirty="0" smtClean="0"/>
          </a:p>
        </p:txBody>
      </p:sp>
      <p:sp>
        <p:nvSpPr>
          <p:cNvPr id="25" name="아래쪽 화살표 24"/>
          <p:cNvSpPr/>
          <p:nvPr/>
        </p:nvSpPr>
        <p:spPr>
          <a:xfrm>
            <a:off x="2411760" y="836712"/>
            <a:ext cx="144016" cy="334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아래쪽 화살표 25"/>
          <p:cNvSpPr/>
          <p:nvPr/>
        </p:nvSpPr>
        <p:spPr>
          <a:xfrm>
            <a:off x="2411760" y="2518906"/>
            <a:ext cx="144016" cy="334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아래쪽 화살표 26"/>
          <p:cNvSpPr/>
          <p:nvPr/>
        </p:nvSpPr>
        <p:spPr>
          <a:xfrm>
            <a:off x="2411760" y="1800558"/>
            <a:ext cx="144016" cy="334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38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86</Words>
  <Application>Microsoft Office PowerPoint</Application>
  <PresentationFormat>화면 슬라이드 쇼(4:3)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Customer</dc:creator>
  <cp:lastModifiedBy>Customer</cp:lastModifiedBy>
  <cp:revision>5</cp:revision>
  <dcterms:created xsi:type="dcterms:W3CDTF">2021-05-04T07:32:09Z</dcterms:created>
  <dcterms:modified xsi:type="dcterms:W3CDTF">2021-05-04T08:46:33Z</dcterms:modified>
</cp:coreProperties>
</file>