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4" y="-15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3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2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85BB-AC9C-4A15-A4D6-111E34DAA3EF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6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3934" y="283411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ATM().</a:t>
            </a:r>
            <a:r>
              <a:rPr lang="en-US" altLang="ko-KR" dirty="0" err="1"/>
              <a:t>showMenu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17074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8771" y="1107773"/>
            <a:ext cx="6264696" cy="887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r>
              <a:rPr lang="ko-KR" altLang="en-US" dirty="0" err="1" smtClean="0"/>
              <a:t>로그인종료</a:t>
            </a:r>
            <a:r>
              <a:rPr lang="ko-KR" altLang="en-US" dirty="0" smtClean="0"/>
              <a:t> 화면 출력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그리고 로그아웃의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불러온다 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생성한다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4690" y="1988840"/>
            <a:ext cx="163180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33409" y="2053877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유저 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메뉴 화면 송출 </a:t>
            </a:r>
            <a:r>
              <a:rPr lang="ko-KR" altLang="en-US" dirty="0" err="1" smtClean="0"/>
              <a:t>회원수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4004" y="2852936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AccountManager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83934" y="2744924"/>
            <a:ext cx="626469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계좌조회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계좌삭제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0758" y="3752658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483768" y="3716654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아이디</a:t>
            </a:r>
            <a:r>
              <a:rPr lang="en-US" altLang="ko-KR" dirty="0" smtClean="0">
                <a:solidFill>
                  <a:srgbClr val="7030A0"/>
                </a:solidFill>
              </a:rPr>
              <a:t>, </a:t>
            </a:r>
            <a:r>
              <a:rPr lang="ko-KR" altLang="en-US" dirty="0" smtClean="0">
                <a:solidFill>
                  <a:srgbClr val="7030A0"/>
                </a:solidFill>
              </a:rPr>
              <a:t>패스워드 </a:t>
            </a:r>
            <a:r>
              <a:rPr lang="ko-KR" altLang="en-US" dirty="0" err="1" smtClean="0">
                <a:solidFill>
                  <a:srgbClr val="7030A0"/>
                </a:solidFill>
              </a:rPr>
              <a:t>계좌수를</a:t>
            </a:r>
            <a:r>
              <a:rPr lang="ko-KR" altLang="en-US" dirty="0" smtClean="0">
                <a:solidFill>
                  <a:srgbClr val="7030A0"/>
                </a:solidFill>
              </a:rPr>
              <a:t> 저장 하며</a:t>
            </a:r>
            <a:endParaRPr lang="en-US" altLang="ko-KR" dirty="0" smtClean="0">
              <a:solidFill>
                <a:srgbClr val="7030A0"/>
              </a:solidFill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계좌배열이 있음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64" y="5445224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83934" y="5445224"/>
            <a:ext cx="626469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클래스를 생성한다</a:t>
            </a:r>
            <a:r>
              <a:rPr lang="en-US" altLang="ko-KR" dirty="0" smtClean="0"/>
              <a:t>. </a:t>
            </a:r>
          </a:p>
          <a:p>
            <a:pPr algn="ctr"/>
            <a:r>
              <a:rPr lang="en-US" altLang="ko-KR" dirty="0" smtClean="0"/>
              <a:t>Save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load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4509120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Account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84690" y="4473116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7030A0"/>
                </a:solidFill>
              </a:rPr>
              <a:t>계좌번화와 돈을 저장한다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클래스 안에 배열이 있음</a:t>
            </a:r>
            <a:endParaRPr lang="en-US" altLang="ko-KR" dirty="0" smtClean="0"/>
          </a:p>
        </p:txBody>
      </p:sp>
      <p:sp>
        <p:nvSpPr>
          <p:cNvPr id="25" name="아래쪽 화살표 24"/>
          <p:cNvSpPr/>
          <p:nvPr/>
        </p:nvSpPr>
        <p:spPr>
          <a:xfrm>
            <a:off x="2411760" y="836712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2411760" y="2518906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2411760" y="1800558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Customer</cp:lastModifiedBy>
  <cp:revision>7</cp:revision>
  <dcterms:created xsi:type="dcterms:W3CDTF">2021-05-04T07:32:09Z</dcterms:created>
  <dcterms:modified xsi:type="dcterms:W3CDTF">2021-05-06T08:05:21Z</dcterms:modified>
</cp:coreProperties>
</file>