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84" y="-6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6E8D-C2CD-4C32-8E00-BA024F1A09BF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51AC7-C636-4CE0-AC9F-0A507188C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68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6E8D-C2CD-4C32-8E00-BA024F1A09BF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51AC7-C636-4CE0-AC9F-0A507188C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3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6E8D-C2CD-4C32-8E00-BA024F1A09BF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51AC7-C636-4CE0-AC9F-0A507188C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998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6E8D-C2CD-4C32-8E00-BA024F1A09BF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51AC7-C636-4CE0-AC9F-0A507188C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683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6E8D-C2CD-4C32-8E00-BA024F1A09BF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51AC7-C636-4CE0-AC9F-0A507188C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82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6E8D-C2CD-4C32-8E00-BA024F1A09BF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51AC7-C636-4CE0-AC9F-0A507188C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329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6E8D-C2CD-4C32-8E00-BA024F1A09BF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51AC7-C636-4CE0-AC9F-0A507188C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234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6E8D-C2CD-4C32-8E00-BA024F1A09BF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51AC7-C636-4CE0-AC9F-0A507188C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223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6E8D-C2CD-4C32-8E00-BA024F1A09BF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51AC7-C636-4CE0-AC9F-0A507188C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88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6E8D-C2CD-4C32-8E00-BA024F1A09BF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51AC7-C636-4CE0-AC9F-0A507188C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575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6E8D-C2CD-4C32-8E00-BA024F1A09BF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51AC7-C636-4CE0-AC9F-0A507188C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75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C6E8D-C2CD-4C32-8E00-BA024F1A09BF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51AC7-C636-4CE0-AC9F-0A507188C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56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83768" y="260648"/>
            <a:ext cx="6264696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[1]</a:t>
            </a:r>
            <a:r>
              <a:rPr lang="ko-KR" altLang="en-US" dirty="0"/>
              <a:t>추가 </a:t>
            </a:r>
            <a:r>
              <a:rPr lang="en-US" altLang="ko-KR" dirty="0"/>
              <a:t>[2]</a:t>
            </a:r>
            <a:r>
              <a:rPr lang="ko-KR" altLang="en-US" dirty="0"/>
              <a:t>수정 </a:t>
            </a:r>
            <a:r>
              <a:rPr lang="en-US" altLang="ko-KR" dirty="0"/>
              <a:t>[3]</a:t>
            </a:r>
            <a:r>
              <a:rPr lang="ko-KR" altLang="en-US" dirty="0"/>
              <a:t>삭제 </a:t>
            </a:r>
            <a:r>
              <a:rPr lang="en-US" altLang="ko-KR" dirty="0"/>
              <a:t>[4]</a:t>
            </a:r>
            <a:r>
              <a:rPr lang="ko-KR" altLang="en-US" dirty="0"/>
              <a:t>출력 </a:t>
            </a:r>
            <a:r>
              <a:rPr lang="en-US" altLang="ko-KR" dirty="0"/>
              <a:t>[5]</a:t>
            </a:r>
            <a:r>
              <a:rPr lang="ko-KR" altLang="en-US" dirty="0"/>
              <a:t>전체출력 </a:t>
            </a:r>
            <a:r>
              <a:rPr lang="en-US" altLang="ko-KR" dirty="0"/>
              <a:t>[6]</a:t>
            </a:r>
            <a:r>
              <a:rPr lang="ko-KR" altLang="en-US" dirty="0" smtClean="0"/>
              <a:t>종료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메뉴를 출력하고  컨트롤러로 넘김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45523" y="260648"/>
            <a:ext cx="1944216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699792" y="1309489"/>
            <a:ext cx="6264696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stDAO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return</a:t>
            </a:r>
            <a:r>
              <a:rPr lang="ko-KR" altLang="en-US" dirty="0" smtClean="0"/>
              <a:t>받을 수 있도록 해준다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45523" y="1309503"/>
            <a:ext cx="1944216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710816" y="2276872"/>
            <a:ext cx="6264696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r>
              <a:rPr lang="en-US" altLang="ko-KR" dirty="0" smtClean="0"/>
              <a:t>,</a:t>
            </a:r>
            <a:r>
              <a:rPr lang="ko-KR" altLang="en-US" dirty="0" smtClean="0"/>
              <a:t>넘버</a:t>
            </a:r>
            <a:r>
              <a:rPr lang="en-US" altLang="ko-KR" dirty="0" smtClean="0"/>
              <a:t>,</a:t>
            </a:r>
            <a:r>
              <a:rPr lang="ko-KR" altLang="en-US" dirty="0" smtClean="0"/>
              <a:t>이름을 </a:t>
            </a:r>
            <a:r>
              <a:rPr lang="ko-KR" altLang="en-US" dirty="0" err="1" smtClean="0"/>
              <a:t>퍼블릭으로</a:t>
            </a:r>
            <a:r>
              <a:rPr lang="ko-KR" altLang="en-US" dirty="0" smtClean="0"/>
              <a:t> 받아 올 수 있다 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36623" y="2276872"/>
            <a:ext cx="1944216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dirty="0" err="1"/>
              <a:t>StudentVO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710816" y="3267925"/>
            <a:ext cx="6264696" cy="970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중복검사로  </a:t>
            </a:r>
            <a:r>
              <a:rPr lang="en-US" altLang="ko-KR" dirty="0" smtClean="0"/>
              <a:t>scan</a:t>
            </a:r>
            <a:r>
              <a:rPr lang="ko-KR" altLang="en-US" dirty="0" smtClean="0"/>
              <a:t>받은 </a:t>
            </a:r>
            <a:r>
              <a:rPr lang="ko-KR" altLang="en-US" dirty="0" err="1" smtClean="0"/>
              <a:t>정보값을</a:t>
            </a:r>
            <a:r>
              <a:rPr lang="ko-KR" altLang="en-US" dirty="0" smtClean="0"/>
              <a:t> </a:t>
            </a:r>
            <a:r>
              <a:rPr lang="en-US" altLang="ko-KR" dirty="0" err="1"/>
              <a:t>studentDAO.select</a:t>
            </a:r>
            <a:r>
              <a:rPr lang="en-US" altLang="ko-KR" dirty="0"/>
              <a:t>(id</a:t>
            </a:r>
            <a:r>
              <a:rPr lang="en-US" altLang="ko-KR" dirty="0" smtClean="0"/>
              <a:t>); </a:t>
            </a:r>
            <a:r>
              <a:rPr lang="ko-KR" altLang="en-US" dirty="0" smtClean="0"/>
              <a:t>로 넘겨 </a:t>
            </a:r>
            <a:r>
              <a:rPr lang="ko-KR" altLang="en-US" dirty="0" err="1" smtClean="0"/>
              <a:t>리턴값을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트루와</a:t>
            </a:r>
            <a:r>
              <a:rPr lang="ko-KR" altLang="en-US" dirty="0" smtClean="0"/>
              <a:t> 펄스로 받아온다 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트루면</a:t>
            </a:r>
            <a:r>
              <a:rPr lang="ko-KR" altLang="en-US" dirty="0" smtClean="0"/>
              <a:t> 가입 펄스면 중복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45523" y="3429014"/>
            <a:ext cx="1944216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StudentInsert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2710816" y="4387111"/>
            <a:ext cx="6264696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메소드</a:t>
            </a:r>
            <a:r>
              <a:rPr lang="en-US" altLang="ko-KR" dirty="0" smtClean="0"/>
              <a:t>insert 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VO</a:t>
            </a:r>
            <a:r>
              <a:rPr lang="ko-KR" altLang="en-US" dirty="0" smtClean="0"/>
              <a:t>를 넘겨주고 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36623" y="4365104"/>
            <a:ext cx="1944216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StudentDAO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87808" y="5393709"/>
            <a:ext cx="1944216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u="sng" dirty="0" err="1"/>
              <a:t>StudentRepository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699224" y="5429806"/>
            <a:ext cx="6264696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넘겨받은 </a:t>
            </a:r>
            <a:r>
              <a:rPr lang="en-US" altLang="ko-KR" dirty="0" smtClean="0"/>
              <a:t>VO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HashMap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id,VO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저장한다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8985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82</Words>
  <Application>Microsoft Office PowerPoint</Application>
  <PresentationFormat>화면 슬라이드 쇼(4:3)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MyCompany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Customer</dc:creator>
  <cp:lastModifiedBy>Customer</cp:lastModifiedBy>
  <cp:revision>8</cp:revision>
  <dcterms:created xsi:type="dcterms:W3CDTF">2021-05-10T07:18:56Z</dcterms:created>
  <dcterms:modified xsi:type="dcterms:W3CDTF">2021-05-10T08:47:53Z</dcterms:modified>
</cp:coreProperties>
</file>