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74" r:id="rId2"/>
    <p:sldId id="281" r:id="rId3"/>
    <p:sldId id="28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17" autoAdjust="0"/>
  </p:normalViewPr>
  <p:slideViewPr>
    <p:cSldViewPr snapToGrid="0" snapToObjects="1">
      <p:cViewPr>
        <p:scale>
          <a:sx n="75" d="100"/>
          <a:sy n="75" d="100"/>
        </p:scale>
        <p:origin x="-196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CAB48-546A-4F4E-8ED3-50737CC78DA0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E617-3CC9-4D65-AEE2-5D2D4332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8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B5266-9C04-4149-9CC3-91B72D851F7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F5727-BDFD-2B4E-8301-F2CA7A7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2305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4237-DC15-4525-9AD2-32FBDFB6D479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88620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5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6AE9-C64D-477E-9984-78953A866BD3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8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DE85-EB92-43C9-8A9B-086D1E3C5FB1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C07-33FF-4B7A-8914-2249C3416AD5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E063-6587-4E2D-9975-5EC154C52665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925E-23BE-449E-BF5C-C450BCD10E71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380-1687-42D9-B040-50618E510EFF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576D-93B5-4494-A3A7-4267ABE4C959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FC69-E5ED-4011-8614-2F65CF179839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6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D34D-F4D1-4D50-BDBF-981643F4DE01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3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5B3-5D47-4EEF-A7EC-1CE630D65DBB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5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636A59-2736-43C0-8A9F-CA6848DFA036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2DF283-575A-504F-AFDD-8BA298C9E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7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Relationship Id="rId3" Type="http://schemas.openxmlformats.org/officeDocument/2006/relationships/hyperlink" Target="mailto:jotti@duke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7114"/>
            <a:ext cx="8001000" cy="1102886"/>
          </a:xfrm>
        </p:spPr>
        <p:txBody>
          <a:bodyPr/>
          <a:lstStyle/>
          <a:p>
            <a:r>
              <a:rPr lang="en-US" sz="3200" cap="none" dirty="0" smtClean="0"/>
              <a:t>Flow </a:t>
            </a:r>
            <a:r>
              <a:rPr lang="en-US" sz="3200" cap="none" dirty="0" err="1" smtClean="0"/>
              <a:t>Cytometry</a:t>
            </a:r>
            <a:r>
              <a:rPr lang="en-US" sz="3200" cap="none" dirty="0" smtClean="0"/>
              <a:t> Interest Group</a:t>
            </a:r>
            <a:endParaRPr lang="en-US" sz="3200" cap="none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4038600"/>
            <a:ext cx="546816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srgbClr val="374E7D"/>
                </a:solidFill>
              </a:rPr>
              <a:t>Kent J. </a:t>
            </a:r>
            <a:r>
              <a:rPr lang="en-US" sz="2400" dirty="0" err="1" smtClean="0">
                <a:solidFill>
                  <a:srgbClr val="374E7D"/>
                </a:solidFill>
              </a:rPr>
              <a:t>Weinhold</a:t>
            </a:r>
            <a:r>
              <a:rPr lang="en-US" sz="2400" dirty="0" smtClean="0">
                <a:solidFill>
                  <a:srgbClr val="374E7D"/>
                </a:solidFill>
              </a:rPr>
              <a:t>, Duke CFAR Director</a:t>
            </a:r>
          </a:p>
          <a:p>
            <a:pPr defTabSz="914400"/>
            <a:r>
              <a:rPr lang="en-US" sz="2400" dirty="0" smtClean="0">
                <a:solidFill>
                  <a:srgbClr val="374E7D"/>
                </a:solidFill>
              </a:rPr>
              <a:t> November </a:t>
            </a:r>
            <a:r>
              <a:rPr lang="en-US" sz="2400" dirty="0" smtClean="0">
                <a:solidFill>
                  <a:srgbClr val="374E7D"/>
                </a:solidFill>
              </a:rPr>
              <a:t>8th</a:t>
            </a:r>
            <a:r>
              <a:rPr lang="en-US" sz="2400" dirty="0" smtClean="0">
                <a:solidFill>
                  <a:srgbClr val="374E7D"/>
                </a:solidFill>
              </a:rPr>
              <a:t>, 2013</a:t>
            </a:r>
          </a:p>
          <a:p>
            <a:pPr defTabSz="914400"/>
            <a:r>
              <a:rPr lang="en-US" sz="2400" dirty="0" smtClean="0">
                <a:solidFill>
                  <a:srgbClr val="374E7D"/>
                </a:solidFill>
              </a:rPr>
              <a:t>CFAR Director’s Meeting</a:t>
            </a:r>
          </a:p>
        </p:txBody>
      </p:sp>
      <p:pic>
        <p:nvPicPr>
          <p:cNvPr id="6" name="Picture 5" descr="CFAR log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67" y="654779"/>
            <a:ext cx="3890433" cy="17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"/>
          <p:cNvSpPr txBox="1">
            <a:spLocks noChangeArrowheads="1"/>
          </p:cNvSpPr>
          <p:nvPr/>
        </p:nvSpPr>
        <p:spPr bwMode="auto">
          <a:xfrm>
            <a:off x="457200" y="421765"/>
            <a:ext cx="8229600" cy="101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kern="0" dirty="0" smtClean="0">
                <a:solidFill>
                  <a:srgbClr val="005983"/>
                </a:solidFill>
                <a:latin typeface="+mj-lt"/>
                <a:ea typeface="+mj-ea"/>
                <a:cs typeface="+mj-cs"/>
              </a:rPr>
              <a:t>CFAR Flow </a:t>
            </a:r>
            <a:r>
              <a:rPr lang="en-US" sz="2800" kern="0" dirty="0" err="1" smtClean="0">
                <a:solidFill>
                  <a:srgbClr val="005983"/>
                </a:solidFill>
                <a:latin typeface="+mj-lt"/>
                <a:ea typeface="+mj-ea"/>
                <a:cs typeface="+mj-cs"/>
              </a:rPr>
              <a:t>Cytometry</a:t>
            </a:r>
            <a:r>
              <a:rPr lang="en-US" sz="2800" kern="0" dirty="0" smtClean="0">
                <a:solidFill>
                  <a:srgbClr val="005983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smtClean="0">
                <a:solidFill>
                  <a:srgbClr val="005983"/>
                </a:solidFill>
                <a:latin typeface="+mj-lt"/>
                <a:ea typeface="+mj-ea"/>
                <a:cs typeface="+mj-cs"/>
              </a:rPr>
              <a:t>Workshop: Mission</a:t>
            </a:r>
            <a:r>
              <a:rPr lang="en-US" sz="2800" kern="0" dirty="0" smtClean="0">
                <a:solidFill>
                  <a:srgbClr val="005983"/>
                </a:solidFill>
                <a:latin typeface="+mj-lt"/>
                <a:ea typeface="+mj-ea"/>
                <a:cs typeface="+mj-cs"/>
              </a:rPr>
              <a:t>/Goals</a:t>
            </a:r>
            <a:endParaRPr lang="en-US" sz="2800" kern="0" dirty="0">
              <a:solidFill>
                <a:srgbClr val="00598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565" name="Slide Number Placeholder 26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FA70E9-AEFE-4BA6-8490-8FE07066E4F0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285" name="Picture 284" descr="CFAR log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65" y="6053666"/>
            <a:ext cx="1817635" cy="804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333" y="1669991"/>
            <a:ext cx="85005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 smtClean="0"/>
              <a:t>Inter-CFAR </a:t>
            </a:r>
            <a:r>
              <a:rPr lang="en-US" sz="2000" dirty="0" err="1" smtClean="0"/>
              <a:t>Cytometry</a:t>
            </a:r>
            <a:r>
              <a:rPr lang="en-US" sz="2000" dirty="0" smtClean="0"/>
              <a:t> Interest Group (CIG)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/>
              <a:t>Share protocols and recommendations for </a:t>
            </a:r>
            <a:r>
              <a:rPr lang="en-US" sz="2000" dirty="0" err="1" smtClean="0"/>
              <a:t>cytometry</a:t>
            </a:r>
            <a:r>
              <a:rPr lang="en-US" sz="2000" dirty="0" smtClean="0"/>
              <a:t>-based assays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smtClean="0"/>
              <a:t>MHC Tetramer Technology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smtClean="0"/>
              <a:t>T Follicular Helper Cells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smtClean="0"/>
              <a:t>Intracellular Cytokine Staining (ICS)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/>
              <a:t>Foster new collaborations, papers, grants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smtClean="0"/>
              <a:t>Influenza vaccine study</a:t>
            </a:r>
          </a:p>
          <a:p>
            <a:pPr lvl="2" indent="-457200">
              <a:buFont typeface="Arial"/>
              <a:buChar char="•"/>
            </a:pPr>
            <a:r>
              <a:rPr lang="en-US" sz="2000" dirty="0" smtClean="0"/>
              <a:t>Mentoring</a:t>
            </a:r>
          </a:p>
          <a:p>
            <a:pPr lvl="2" indent="-457200">
              <a:buFont typeface="Arial"/>
              <a:buChar char="•"/>
            </a:pPr>
            <a:r>
              <a:rPr lang="en-US" sz="2000" dirty="0" smtClean="0"/>
              <a:t>Domestic and international partnerships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CFAR</a:t>
            </a:r>
            <a:r>
              <a:rPr lang="en-US" sz="2000" dirty="0" smtClean="0"/>
              <a:t>-discounted pricing agreements with vendors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raining opportunities for </a:t>
            </a:r>
            <a:r>
              <a:rPr lang="en-US" sz="2000" dirty="0" err="1" smtClean="0"/>
              <a:t>cytometry</a:t>
            </a:r>
            <a:r>
              <a:rPr lang="en-US" sz="2000" dirty="0" smtClean="0"/>
              <a:t>-based assays and technology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/>
              <a:t>CIG Annual Flow </a:t>
            </a:r>
            <a:r>
              <a:rPr lang="en-US" sz="2000" dirty="0" err="1" smtClean="0"/>
              <a:t>Cytometry</a:t>
            </a:r>
            <a:r>
              <a:rPr lang="en-US" sz="2000" dirty="0" smtClean="0"/>
              <a:t> Workshops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err="1" smtClean="0"/>
              <a:t>FlowPET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1671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"/>
          <p:cNvSpPr txBox="1">
            <a:spLocks noChangeArrowheads="1"/>
          </p:cNvSpPr>
          <p:nvPr/>
        </p:nvSpPr>
        <p:spPr bwMode="auto">
          <a:xfrm>
            <a:off x="0" y="413287"/>
            <a:ext cx="9144000" cy="79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3200" kern="0" dirty="0" smtClean="0">
                <a:solidFill>
                  <a:srgbClr val="005983"/>
                </a:solidFill>
                <a:latin typeface="+mj-lt"/>
                <a:ea typeface="+mj-ea"/>
                <a:cs typeface="+mj-cs"/>
              </a:rPr>
              <a:t>CFAR Flow </a:t>
            </a:r>
            <a:r>
              <a:rPr lang="en-US" sz="3200" kern="0" dirty="0" err="1" smtClean="0">
                <a:solidFill>
                  <a:srgbClr val="005983"/>
                </a:solidFill>
                <a:latin typeface="+mj-lt"/>
                <a:ea typeface="+mj-ea"/>
                <a:cs typeface="+mj-cs"/>
              </a:rPr>
              <a:t>Cytometry</a:t>
            </a:r>
            <a:r>
              <a:rPr lang="en-US" sz="3200" kern="0" dirty="0" smtClean="0">
                <a:solidFill>
                  <a:srgbClr val="005983"/>
                </a:solidFill>
                <a:latin typeface="+mj-lt"/>
                <a:ea typeface="+mj-ea"/>
                <a:cs typeface="+mj-cs"/>
              </a:rPr>
              <a:t> Workshop: Operations</a:t>
            </a:r>
            <a:endParaRPr lang="en-US" sz="3200" kern="0" dirty="0">
              <a:solidFill>
                <a:srgbClr val="00598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565" name="Slide Number Placeholder 26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FA70E9-AEFE-4BA6-8490-8FE07066E4F0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285" name="Picture 284" descr="CFAR log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65" y="6053666"/>
            <a:ext cx="1817635" cy="804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066" y="1212792"/>
            <a:ext cx="8500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 smtClean="0"/>
              <a:t>Participation in the Inter-CFAR </a:t>
            </a:r>
            <a:r>
              <a:rPr lang="en-US" sz="2000" dirty="0" err="1" smtClean="0"/>
              <a:t>Cytometry</a:t>
            </a:r>
            <a:r>
              <a:rPr lang="en-US" sz="2000" dirty="0" smtClean="0"/>
              <a:t> Interest Group is open to any CFAR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/>
              <a:t>Miami, Emory, Duke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/>
              <a:t>Contact Janet Staats via email </a:t>
            </a:r>
            <a:r>
              <a:rPr lang="en-US" sz="2000" dirty="0" smtClean="0">
                <a:hlinkClick r:id="rId3"/>
              </a:rPr>
              <a:t>jotti@duke.edu</a:t>
            </a:r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Meeting frequency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/>
              <a:t>Bimonthly teleconference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/>
              <a:t>Annual </a:t>
            </a:r>
            <a:r>
              <a:rPr lang="en-US" sz="2000" dirty="0" err="1" smtClean="0"/>
              <a:t>Cytometry</a:t>
            </a:r>
            <a:r>
              <a:rPr lang="en-US" sz="2000" dirty="0" smtClean="0"/>
              <a:t> Workshop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/>
              <a:t>Annual meeting as a part of CFAR Director’s Meeting</a:t>
            </a:r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Outcomes include shared protocols/</a:t>
            </a:r>
            <a:r>
              <a:rPr lang="en-US" sz="2000" dirty="0" smtClean="0"/>
              <a:t>technology </a:t>
            </a:r>
            <a:r>
              <a:rPr lang="en-US" sz="2000" dirty="0" smtClean="0"/>
              <a:t>transfer, new initiatives, training workshops, papers, grants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err="1" smtClean="0"/>
              <a:t>Cytometry</a:t>
            </a:r>
            <a:r>
              <a:rPr lang="en-US" sz="2000" dirty="0" smtClean="0"/>
              <a:t> resources will become more transparent and available to share among CFAR’s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/>
              <a:t>Access to assay protocols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/>
              <a:t>Access to specialized instrumentation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/>
              <a:t>Access to training for </a:t>
            </a:r>
            <a:r>
              <a:rPr lang="en-US" sz="2000" dirty="0" err="1" smtClean="0"/>
              <a:t>cytometry</a:t>
            </a:r>
            <a:r>
              <a:rPr lang="en-US" sz="2000" dirty="0" smtClean="0"/>
              <a:t>-based assays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656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374E7D"/>
      </a:dk2>
      <a:lt2>
        <a:srgbClr val="EBDDC3"/>
      </a:lt2>
      <a:accent1>
        <a:srgbClr val="0E2284"/>
      </a:accent1>
      <a:accent2>
        <a:srgbClr val="FFFFFF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926</TotalTime>
  <Words>195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Theme1</vt:lpstr>
      <vt:lpstr>Flow Cytometry Interest Group</vt:lpstr>
      <vt:lpstr>PowerPoint Presentation</vt:lpstr>
      <vt:lpstr>PowerPoint Presentation</vt:lpstr>
    </vt:vector>
  </TitlesOfParts>
  <Company>Duke CFAR Flow Cytometry Core Facility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Quality Assurance Program Oversight Laboratory (EQAPOL)</dc:title>
  <dc:creator>Janet Staats</dc:creator>
  <cp:lastModifiedBy>Janet Staats</cp:lastModifiedBy>
  <cp:revision>145</cp:revision>
  <cp:lastPrinted>2013-11-01T15:16:56Z</cp:lastPrinted>
  <dcterms:created xsi:type="dcterms:W3CDTF">2013-06-10T15:30:55Z</dcterms:created>
  <dcterms:modified xsi:type="dcterms:W3CDTF">2013-11-06T22:59:26Z</dcterms:modified>
</cp:coreProperties>
</file>