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966392" y="2699512"/>
            <a:ext cx="663128" cy="88417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3" y="1445630"/>
            <a:ext cx="4900061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머신러닝기반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데이터 분석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65529"/>
            <a:ext cx="5191093" cy="53951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394204"/>
            <a:ext cx="5191093" cy="53951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2799689"/>
            <a:ext cx="1759164" cy="2345552"/>
          </a:xfrm>
          <a:prstGeom prst="ellipse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467544" y="2545440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AutoNum type="arabicPeriod"/>
            </a:pP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버섯분류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라이브러리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및 데이터 수집</a:t>
            </a:r>
            <a:endParaRPr lang="en-US" altLang="ko-KR" sz="3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514350" indent="-51435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AutoNum type="arabicPeriod"/>
            </a:pP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버섯 분류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학습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성능평가</a:t>
            </a:r>
            <a:endParaRPr lang="en-US" altLang="ko-KR" sz="3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514350" indent="-51435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AutoNum type="arabicPeriod"/>
            </a:pP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버섯 분류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모델간 성능 비교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분류분석을 이용한 </a:t>
            </a:r>
            <a:r>
              <a:rPr lang="en-US" altLang="ko-KR" dirty="0" smtClean="0"/>
              <a:t>Mushrooms </a:t>
            </a:r>
            <a:r>
              <a:rPr lang="ko-KR" altLang="en-US" dirty="0" smtClean="0"/>
              <a:t>분석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161309" y="1997391"/>
            <a:ext cx="35871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buFontTx/>
              <a:buChar char="-"/>
            </a:pP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데이터 학습 및 성능 평가를 위해 필요한 라이브러리 선언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Csv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파일 불러와 데이터를 데이터 프레임으로 변경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Row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데이터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:</a:t>
            </a:r>
            <a:b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</a:b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1) 0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행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– edible, poisonous</a:t>
            </a:r>
            <a:b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</a:b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2) 1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행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– 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학습해야하는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데이터들</a:t>
            </a:r>
            <a:endParaRPr lang="en-US" altLang="ko-KR" sz="1500" dirty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데이터 리스트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: 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train_data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,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Label: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정답데이터가 포함되어 있음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764704"/>
            <a:ext cx="4968068" cy="3890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4221088"/>
            <a:ext cx="4968068" cy="25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2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45</Words>
  <Application>Microsoft Office PowerPoint</Application>
  <PresentationFormat>화면 슬라이드 쇼(4:3)</PresentationFormat>
  <Paragraphs>10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머신러닝기반 데이터 분석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36</cp:revision>
  <dcterms:created xsi:type="dcterms:W3CDTF">2021-08-27T01:37:52Z</dcterms:created>
  <dcterms:modified xsi:type="dcterms:W3CDTF">2021-11-03T06:55:55Z</dcterms:modified>
</cp:coreProperties>
</file>