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8" r:id="rId4"/>
    <p:sldId id="261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2C4EB-1AC7-45A5-8D7E-2DC3D497595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6985-BD3B-4B6E-AF17-0A7E13981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6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0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4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6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3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1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D8E48-F330-4A53-8C6A-D5C3F8FF26FE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9D3-D307-49B9-9F0A-3947BEB036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3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2966392" y="2699512"/>
            <a:ext cx="663128" cy="884170"/>
          </a:xfrm>
          <a:prstGeom prst="ellipse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5591705" y="702223"/>
            <a:ext cx="2550319" cy="3400425"/>
          </a:xfrm>
          <a:prstGeom prst="ellipse">
            <a:avLst/>
          </a:prstGeom>
          <a:solidFill>
            <a:schemeClr val="bg2">
              <a:lumMod val="50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248003" y="1445630"/>
            <a:ext cx="4900061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분석용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 구축</a:t>
            </a:r>
            <a:endParaRPr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2385915" y="2717685"/>
            <a:ext cx="3076957" cy="142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Nanum Myeongjo"/>
                <a:sym typeface="Nanum Myeongjo"/>
              </a:rPr>
              <a:t>김예은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2995" y="1565529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72995" y="2394204"/>
            <a:ext cx="5191093" cy="53951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96565" y="2833295"/>
            <a:ext cx="1999397" cy="2665863"/>
          </a:xfrm>
          <a:prstGeom prst="ellipse">
            <a:avLst/>
          </a:prstGeom>
          <a:solidFill>
            <a:schemeClr val="bg2">
              <a:lumMod val="75000"/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7262442" y="2799689"/>
            <a:ext cx="1759164" cy="2345552"/>
          </a:xfrm>
          <a:prstGeom prst="ellipse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92493" y="3583681"/>
            <a:ext cx="247470" cy="329960"/>
          </a:xfrm>
          <a:prstGeom prst="ellipse">
            <a:avLst/>
          </a:prstGeom>
          <a:solidFill>
            <a:srgbClr val="EDEDED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52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467544" y="2545440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차량의 다양한 장치로부터 발생하는 로그파일 수집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4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요구사항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1.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600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차량의 </a:t>
            </a:r>
            <a:r>
              <a:rPr lang="ko-KR" altLang="en-US" sz="16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다양한 장치로부터 발생하는 로그파일 수집 및 기능별 상태 점검</a:t>
            </a:r>
            <a:endParaRPr lang="ko-KR" altLang="en-US" sz="1600" dirty="0"/>
          </a:p>
          <a:p>
            <a:pPr algn="ctr"/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3" y="3785686"/>
            <a:ext cx="4501261" cy="29523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7" y="720514"/>
            <a:ext cx="4503839" cy="305111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40961" y="4725144"/>
            <a:ext cx="42143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12177" y="720514"/>
            <a:ext cx="45255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6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687655" y="2554714"/>
            <a:ext cx="8352928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2.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운전자의 운행정보가 담긴 로그 실시간 수집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7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요구사항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2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운전자의 운행 정보가 담긴 로그를 실시간으로 수집하여 주행패턴 분석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764704"/>
            <a:ext cx="4456484" cy="15525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" y="2317279"/>
            <a:ext cx="4456484" cy="38100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805" y="1772816"/>
            <a:ext cx="4214345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8422" y="980728"/>
            <a:ext cx="452558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7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051720" y="2708920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Oozie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워크플로우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이용한 </a:t>
            </a: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Managed_SmartCar_Status_Info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데이터마</a:t>
            </a:r>
            <a:r>
              <a:rPr lang="ko-KR" altLang="en-US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 및 조회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상태 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워크플로우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생성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실행 및 결과 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5" y="908720"/>
            <a:ext cx="3923928" cy="14913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92" y="3140497"/>
            <a:ext cx="3923928" cy="224470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5756" y="4010820"/>
            <a:ext cx="4525586" cy="215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3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 2"/>
          <p:cNvSpPr/>
          <p:nvPr/>
        </p:nvSpPr>
        <p:spPr>
          <a:xfrm>
            <a:off x="3359762" y="5544402"/>
            <a:ext cx="5676733" cy="342373"/>
          </a:xfrm>
          <a:prstGeom prst="trapezoid">
            <a:avLst>
              <a:gd name="adj" fmla="val 82503"/>
            </a:avLst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251520" y="5544402"/>
            <a:ext cx="2973527" cy="342373"/>
          </a:xfrm>
          <a:prstGeom prst="parallelogram">
            <a:avLst>
              <a:gd name="adj" fmla="val 90889"/>
            </a:avLst>
          </a:prstGeom>
          <a:solidFill>
            <a:schemeClr val="bg2">
              <a:lumMod val="90000"/>
              <a:alpha val="80000"/>
            </a:schemeClr>
          </a:solidFill>
          <a:ln>
            <a:noFill/>
          </a:ln>
          <a:effectLst>
            <a:outerShdw blurRad="50800" dist="635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051720" y="2708920"/>
            <a:ext cx="5612537" cy="11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Oozie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워크플로우</a:t>
            </a:r>
            <a:r>
              <a:rPr lang="en-US" altLang="ko-KR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이용한 </a:t>
            </a:r>
            <a:r>
              <a:rPr lang="en-US" altLang="ko-KR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Managed_SmartCar_Drive_Info</a:t>
            </a:r>
            <a:endParaRPr lang="en-US" altLang="ko-KR" sz="3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Nanum Myeongjo"/>
              <a:buNone/>
            </a:pPr>
            <a:r>
              <a:rPr lang="ko-KR" altLang="en-US" sz="3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데이터마</a:t>
            </a:r>
            <a:r>
              <a:rPr lang="ko-KR" altLang="en-US" sz="30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트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3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생성 및 조회</a:t>
            </a:r>
            <a:endParaRPr lang="ko-KR" altLang="en-US" sz="3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69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50019" y="214333"/>
            <a:ext cx="526137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스마트카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상태 정보 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External </a:t>
            </a:r>
            <a:r>
              <a:rPr lang="ko-KR" altLang="en-US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테이블 생성 및 조회</a:t>
            </a:r>
            <a:r>
              <a:rPr lang="en-US" altLang="ko-KR" dirty="0" smtClean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60032" y="2780928"/>
            <a:ext cx="40638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- </a:t>
            </a:r>
            <a:r>
              <a:rPr lang="ko-KR" altLang="en-US" sz="15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워크플로우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 생성</a:t>
            </a:r>
            <a:r>
              <a:rPr lang="en-US" altLang="ko-KR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, </a:t>
            </a:r>
            <a:r>
              <a:rPr lang="ko-KR" altLang="en-US" sz="15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Malgun Gothic"/>
              </a:rPr>
              <a:t>실행 및 결과 확인</a:t>
            </a:r>
            <a:endParaRPr lang="ko-KR" altLang="en-US" sz="15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Google Shape;92;p1"/>
          <p:cNvSpPr/>
          <p:nvPr/>
        </p:nvSpPr>
        <p:spPr>
          <a:xfrm>
            <a:off x="187524" y="596564"/>
            <a:ext cx="8416924" cy="45719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77" y="3356992"/>
            <a:ext cx="5307518" cy="31176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7912" y="4509120"/>
            <a:ext cx="4525586" cy="2154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11" y="1256880"/>
            <a:ext cx="4893479" cy="210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1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95</Words>
  <Application>Microsoft Office PowerPoint</Application>
  <PresentationFormat>화면 슬라이드 쇼(4:3)</PresentationFormat>
  <Paragraphs>32</Paragraphs>
  <Slides>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분석용 데이터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분석기획</dc:title>
  <dc:creator>bigdata</dc:creator>
  <cp:lastModifiedBy>bigdata</cp:lastModifiedBy>
  <cp:revision>38</cp:revision>
  <dcterms:created xsi:type="dcterms:W3CDTF">2021-08-27T01:37:52Z</dcterms:created>
  <dcterms:modified xsi:type="dcterms:W3CDTF">2021-10-21T06:33:25Z</dcterms:modified>
</cp:coreProperties>
</file>