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1" r:id="rId5"/>
    <p:sldId id="257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966392" y="2699512"/>
            <a:ext cx="663128" cy="88417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3" y="1445630"/>
            <a:ext cx="4900061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분석결과 시각화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65529"/>
            <a:ext cx="4723570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394204"/>
            <a:ext cx="4723570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2799689"/>
            <a:ext cx="1759164" cy="2345552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1. </a:t>
            </a:r>
            <a:r>
              <a:rPr lang="ko-KR" altLang="en-US" sz="3200" dirty="0"/>
              <a:t>영화 리뷰 길이 분포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9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ko-KR" altLang="en-US" dirty="0"/>
              <a:t>영화 리뷰 길이 분포</a:t>
            </a:r>
            <a:endParaRPr dirty="0"/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https://lh5.googleusercontent.com/WAHrg9ql01yL_lLQKnL-VbPI5K-jLIwmM8dXrmLDc-XalQipvs5AfuKfoBE9fyNa_7MloEMgEHT_rkP-kEymN-7gCueEO0eMFbIoDGH-tsS--ApN_Pp6byW4u6zPZH76yyhYIY6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48883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6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5976663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3200" dirty="0"/>
              <a:t>영화 리뷰 어휘 빈도 시각화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6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어휘 빈도 시각화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 descr="https://lh6.googleusercontent.com/Tc7l33EBhmjziOQ5mq_o6AYB6uDGDRkjgn4j3HLYOHhlWSU5JvD6V53KnBBk1nnNnN3-tI649aFZeVaXkEJ7j2wsbZCDh4-Er_IzPvuH2RayFXyyRrC6NXh5lh7hJMJ9Uur340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3" y="1196752"/>
            <a:ext cx="70580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5976663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3200" dirty="0"/>
              <a:t>긍정과 부정 분포 확인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59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긍정과 부정 분포 확인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 descr="https://lh4.googleusercontent.com/VYcOGNgUap5GZtq2CynW-JpzLt-7KcRO8baKjCh74iPEA4LkS-GXEhp3nlfwU0upomDnoUtTrJ41VrFFfXKWHZmI8UQ2cKjbHNmsdMeuaaeU8tG6OSPURtxp_CNnVl0uxCjupi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30221"/>
            <a:ext cx="62865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36</Words>
  <Application>Microsoft Office PowerPoint</Application>
  <PresentationFormat>화면 슬라이드 쇼(4:3)</PresentationFormat>
  <Paragraphs>8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빅데이터 분석결과 시각화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49</cp:revision>
  <dcterms:created xsi:type="dcterms:W3CDTF">2021-08-27T01:37:52Z</dcterms:created>
  <dcterms:modified xsi:type="dcterms:W3CDTF">2021-11-25T01:36:00Z</dcterms:modified>
</cp:coreProperties>
</file>