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rgbClr val="2F549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4" y="1445630"/>
            <a:ext cx="3099860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빅데이터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분석기획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385915" y="2717685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2995" y="1573761"/>
            <a:ext cx="3076957" cy="45719"/>
          </a:xfrm>
          <a:prstGeom prst="rect">
            <a:avLst/>
          </a:prstGeom>
          <a:solidFill>
            <a:srgbClr val="7695DE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72995" y="2402436"/>
            <a:ext cx="3076957" cy="45719"/>
          </a:xfrm>
          <a:prstGeom prst="rect">
            <a:avLst/>
          </a:prstGeom>
          <a:solidFill>
            <a:srgbClr val="7695DE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888928" y="2699511"/>
            <a:ext cx="740592" cy="987456"/>
          </a:xfrm>
          <a:prstGeom prst="ellipse">
            <a:avLst/>
          </a:prstGeom>
          <a:solidFill>
            <a:srgbClr val="DDEAF6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96565" y="2833295"/>
            <a:ext cx="1999397" cy="2665863"/>
          </a:xfrm>
          <a:prstGeom prst="ellipse">
            <a:avLst/>
          </a:prstGeom>
          <a:solidFill>
            <a:srgbClr val="8DA9D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586745" y="3686967"/>
            <a:ext cx="1759164" cy="2345552"/>
          </a:xfrm>
          <a:prstGeom prst="ellipse">
            <a:avLst/>
          </a:prstGeom>
          <a:solidFill>
            <a:srgbClr val="DDEAF6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92493" y="3583681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AWS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496944" cy="403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9792" y="609329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AMI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선택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Amazon Linux 2 AMI(HVM)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72400" y="2708920"/>
            <a:ext cx="504056" cy="243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1640" y="2645296"/>
            <a:ext cx="741682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7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AWS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인스턴스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유형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t2.micro(</a:t>
            </a:r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프리티어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사용가능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5" y="1340768"/>
            <a:ext cx="8568952" cy="280831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4645" y="3579899"/>
            <a:ext cx="504056" cy="243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4645" y="3501008"/>
            <a:ext cx="8568951" cy="401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7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AWS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인스턴스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 후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인바운드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규칙 추가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7806357" cy="2248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62038" y="1148928"/>
            <a:ext cx="7505358" cy="200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9" y="1610533"/>
            <a:ext cx="7830776" cy="31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2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AWS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초기설정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외부 접속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root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활성화 및 비밀번호 설정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7740352" cy="16659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62038" y="1484784"/>
            <a:ext cx="4630042" cy="767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" y="2564904"/>
            <a:ext cx="4669162" cy="28760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3" y="2708920"/>
            <a:ext cx="4176463" cy="273198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0019" y="2708920"/>
            <a:ext cx="1518741" cy="115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0402" y="5085184"/>
            <a:ext cx="151874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7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패키지 설치 및 설정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필수 패키지 설치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(net-</a:t>
            </a:r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tools,vim,wget,java,mariadb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315325" cy="1285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4" y="2348880"/>
            <a:ext cx="5486612" cy="31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5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패키지 설치 및 설정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패키지 설정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mariadb,vim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391525" cy="1990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03331"/>
            <a:ext cx="5760640" cy="30601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43" y="870620"/>
            <a:ext cx="5553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패키지 설치 및 설정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609329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톰캣설치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배포 테스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836712"/>
            <a:ext cx="4743851" cy="14215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099618"/>
            <a:ext cx="4571999" cy="29305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3" y="2852936"/>
            <a:ext cx="574140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96</Words>
  <Application>Microsoft Office PowerPoint</Application>
  <PresentationFormat>화면 슬라이드 쇼(4:3)</PresentationFormat>
  <Paragraphs>16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빅데이터 분석기획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7</cp:revision>
  <dcterms:created xsi:type="dcterms:W3CDTF">2021-08-27T01:37:52Z</dcterms:created>
  <dcterms:modified xsi:type="dcterms:W3CDTF">2021-08-27T03:12:39Z</dcterms:modified>
</cp:coreProperties>
</file>