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rgbClr val="2F549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4" y="1445630"/>
            <a:ext cx="4468012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석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개발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831017" y="2751664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93404"/>
            <a:ext cx="4615029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422079"/>
            <a:ext cx="4615029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45932" y="2774376"/>
            <a:ext cx="740592" cy="987456"/>
          </a:xfrm>
          <a:prstGeom prst="ellipse">
            <a:avLst/>
          </a:prstGeom>
          <a:solidFill>
            <a:srgbClr val="DDEAF6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586745" y="3686967"/>
            <a:ext cx="1759164" cy="2345552"/>
          </a:xfrm>
          <a:prstGeom prst="ellipse">
            <a:avLst/>
          </a:prstGeom>
          <a:solidFill>
            <a:srgbClr val="DDEAF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034128" y="3521987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47762"/>
            <a:ext cx="4231953" cy="4562475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6726237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9)  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Mutate</a:t>
            </a:r>
            <a:r>
              <a:rPr lang="ko-KR" altLang="en-US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사용하여 파생변수 생성</a:t>
            </a: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선언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(*8</a:t>
            </a:r>
            <a:r>
              <a:rPr lang="ko-KR" altLang="en-US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번문제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total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759" y="2348880"/>
            <a:ext cx="3989934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9291" y="1124829"/>
            <a:ext cx="3442111" cy="67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3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1" y="961906"/>
            <a:ext cx="4193282" cy="4991100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6726237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10)  </a:t>
            </a:r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328448" y="2420888"/>
            <a:ext cx="3989934" cy="3496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7801" y="908720"/>
            <a:ext cx="4018175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Mutate</a:t>
            </a:r>
            <a:r>
              <a:rPr lang="ko-KR" altLang="en-US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사용하여 파생변수 생성</a:t>
            </a: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선언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(*9</a:t>
            </a:r>
            <a:r>
              <a:rPr lang="ko-KR" altLang="en-US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번문제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mean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&amp; 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ifelse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사용하여 조건 추가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9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1)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exam.csv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파일을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DataFrame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출력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2636912"/>
            <a:ext cx="4283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파일에 있는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exam.csv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데이터프레임 형태로 입력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View()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명령어로 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0" y="1049653"/>
            <a:ext cx="3313157" cy="2886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2" y="3162019"/>
            <a:ext cx="3313157" cy="29891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4888" y="980728"/>
            <a:ext cx="201622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643820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) math,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english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science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변수만 갖는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DataFrame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출력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81158"/>
            <a:ext cx="4300947" cy="1325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07128"/>
            <a:ext cx="4300947" cy="3830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8080" y="1144816"/>
            <a:ext cx="3309823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라이브러리를 활용해야 하므로 먼저 선언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 활용하여 데이터프레임 선언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View()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명령어로 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89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3) class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인 모든 변수를 갖는 </a:t>
            </a: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DataFrame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출력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Select(everything())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filter(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SQL:where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활용하여 명령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4126652" cy="55585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836712"/>
            <a:ext cx="3309823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5387107"/>
            <a:ext cx="3309823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679824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4) </a:t>
            </a: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english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60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점 이상이고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80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점 미만 </a:t>
            </a: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DataFrame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출력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Select(everything())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filter(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SQL:where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활용하여 명령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0" y="1115528"/>
            <a:ext cx="4527790" cy="50244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097" y="5301208"/>
            <a:ext cx="28803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4250" y="980728"/>
            <a:ext cx="510385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5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3" y="963250"/>
            <a:ext cx="4663521" cy="5634102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6726237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5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) science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60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점 이상 이고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80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미만 </a:t>
            </a: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DataFrame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출력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Select(everything())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filter(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SQL:where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활용하여 명령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0018" y="5301208"/>
            <a:ext cx="3497531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7801" y="908720"/>
            <a:ext cx="510385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5" y="908720"/>
            <a:ext cx="4802635" cy="5172075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8094389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52805"/>
            <a:ext cx="8886478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6)</a:t>
            </a:r>
            <a:r>
              <a:rPr lang="ko-KR" altLang="en-US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math</a:t>
            </a:r>
            <a:r>
              <a:rPr lang="ko-KR" altLang="en-US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en-US" altLang="ko-KR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60</a:t>
            </a:r>
            <a:r>
              <a:rPr lang="ko-KR" altLang="en-US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점 이상이고 점수가 높은 순서를 갖는 </a:t>
            </a:r>
            <a:r>
              <a:rPr lang="en-US" altLang="ko-KR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class, id, math </a:t>
            </a:r>
            <a:r>
              <a:rPr lang="ko-KR" altLang="en-US" sz="13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변수를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갖는</a:t>
            </a:r>
            <a:r>
              <a:rPr lang="ko-KR" altLang="en-US" sz="1300" dirty="0">
                <a:sym typeface="Malgun Gothic"/>
              </a:rPr>
              <a:t> </a:t>
            </a:r>
            <a:r>
              <a:rPr lang="en-US" altLang="ko-KR" sz="1300" dirty="0" err="1" smtClean="0">
                <a:sym typeface="Malgun Gothic"/>
              </a:rPr>
              <a:t>DataFrame</a:t>
            </a:r>
            <a:r>
              <a:rPr lang="en-US" altLang="ko-KR" sz="1300" dirty="0" smtClean="0">
                <a:sym typeface="Malgun Gothic"/>
              </a:rPr>
              <a:t> </a:t>
            </a:r>
            <a:r>
              <a:rPr lang="ko-KR" altLang="en-US" sz="1300" dirty="0" smtClean="0">
                <a:sym typeface="Malgun Gothic"/>
              </a:rPr>
              <a:t>출력</a:t>
            </a:r>
            <a:endParaRPr lang="en-US" altLang="ko-KR" sz="1300" dirty="0" smtClean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Select(class, id, math)</a:t>
            </a:r>
            <a:r>
              <a:rPr lang="ko-KR" altLang="en-US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filter(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SQL:where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활용하여 명령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77" y="4501221"/>
            <a:ext cx="3989934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7801" y="908720"/>
            <a:ext cx="510385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985837"/>
            <a:ext cx="4782022" cy="4886325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6726237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14333"/>
            <a:ext cx="61501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7) 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Group_by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(class)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그룹화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summarise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통하여 각 과목의 평균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0403" y="4302814"/>
            <a:ext cx="3989934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1777" y="932643"/>
            <a:ext cx="510385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9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9" y="980728"/>
            <a:ext cx="4260528" cy="4467225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6726237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8" y="237416"/>
            <a:ext cx="687025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en-US" altLang="ko-KR" sz="1500" dirty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8) total(math</a:t>
            </a:r>
            <a:r>
              <a:rPr lang="en-US" altLang="ko-KR" sz="1500" dirty="0" smtClean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en-US" altLang="ko-KR" sz="1500" dirty="0" err="1" smtClean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english</a:t>
            </a:r>
            <a:r>
              <a:rPr lang="en-US" altLang="ko-KR" sz="1500" dirty="0" smtClean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en-US" altLang="ko-KR" sz="1500" dirty="0" err="1" smtClean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scienced</a:t>
            </a:r>
            <a:r>
              <a:rPr lang="en-US" altLang="ko-KR" sz="1500" dirty="0" smtClean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r>
              <a:rPr lang="ko-KR" altLang="en-US" sz="1500" dirty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합</a:t>
            </a:r>
            <a:r>
              <a:rPr lang="en-US" altLang="ko-KR" sz="1500" dirty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)</a:t>
            </a:r>
            <a:r>
              <a:rPr lang="ko-KR" altLang="en-US" sz="1500" dirty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파생변수를 갖는 </a:t>
            </a:r>
            <a:r>
              <a:rPr lang="en-US" altLang="ko-KR" sz="1500" dirty="0" err="1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DataFrame</a:t>
            </a:r>
            <a:r>
              <a:rPr lang="en-US" altLang="ko-KR" sz="1500" dirty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r>
              <a:rPr lang="ko-KR" altLang="en-US" sz="1500" dirty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출력</a:t>
            </a:r>
            <a:r>
              <a:rPr lang="en-US" altLang="ko-KR" sz="1500" dirty="0" smtClean="0">
                <a:solidFill>
                  <a:schemeClr val="dk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endParaRPr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2564904"/>
            <a:ext cx="37444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Dplyr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라이브러리는 이미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 선언됨</a:t>
            </a:r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Mutate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사용하여 파생변수 생성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선언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프레임 출력 및 확인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77" y="2276872"/>
            <a:ext cx="3989934" cy="3171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496" y="893235"/>
            <a:ext cx="510385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295</Words>
  <Application>Microsoft Office PowerPoint</Application>
  <PresentationFormat>화면 슬라이드 쇼(4:3)</PresentationFormat>
  <Paragraphs>42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빅데이터 분석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30</cp:revision>
  <dcterms:created xsi:type="dcterms:W3CDTF">2021-08-27T01:37:52Z</dcterms:created>
  <dcterms:modified xsi:type="dcterms:W3CDTF">2021-10-01T02:06:56Z</dcterms:modified>
</cp:coreProperties>
</file>