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rgbClr val="2F549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4468012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수집 시스템 개발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831017" y="2751664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93404"/>
            <a:ext cx="4615029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422079"/>
            <a:ext cx="4615029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45932" y="2774376"/>
            <a:ext cx="740592" cy="987456"/>
          </a:xfrm>
          <a:prstGeom prst="ellipse">
            <a:avLst/>
          </a:prstGeom>
          <a:solidFill>
            <a:srgbClr val="DDEAF6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86745" y="3686967"/>
            <a:ext cx="1759164" cy="2345552"/>
          </a:xfrm>
          <a:prstGeom prst="ellipse">
            <a:avLst/>
          </a:prstGeom>
          <a:solidFill>
            <a:srgbClr val="DDEAF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034128" y="3521987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기상데이터 수집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931713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사용할 기상청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URL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링크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344816" cy="40008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99592" y="1196752"/>
            <a:ext cx="144016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기상데이터 수집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699792" y="5931713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Python crawling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6415472" cy="43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9" y="2550192"/>
            <a:ext cx="4092863" cy="1514207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기상데이터 수집</a:t>
            </a:r>
            <a:endParaRPr dirty="0"/>
          </a:p>
        </p:txBody>
      </p:sp>
      <p:sp>
        <p:nvSpPr>
          <p:cNvPr id="6" name="직사각형 5"/>
          <p:cNvSpPr/>
          <p:nvPr/>
        </p:nvSpPr>
        <p:spPr>
          <a:xfrm>
            <a:off x="1147312" y="3340843"/>
            <a:ext cx="3260779" cy="429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99792" y="5931713"/>
            <a:ext cx="41044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저장 방식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CSV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저장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파일명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weather_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연도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월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일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908720"/>
            <a:ext cx="3695987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39</Words>
  <Application>Microsoft Office PowerPoint</Application>
  <PresentationFormat>화면 슬라이드 쇼(4:3)</PresentationFormat>
  <Paragraphs>10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빅데이터 수집 시스템 개발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16</cp:revision>
  <dcterms:created xsi:type="dcterms:W3CDTF">2021-08-27T01:37:52Z</dcterms:created>
  <dcterms:modified xsi:type="dcterms:W3CDTF">2021-09-03T02:58:04Z</dcterms:modified>
</cp:coreProperties>
</file>