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888928" y="2699511"/>
            <a:ext cx="740592" cy="98745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4" y="1445630"/>
            <a:ext cx="4323996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저장시스템개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 flipV="1">
            <a:off x="172994" y="1573761"/>
            <a:ext cx="4326997" cy="45720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 flipV="1">
            <a:off x="172994" y="2402436"/>
            <a:ext cx="4326997" cy="45720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726208" y="2723259"/>
            <a:ext cx="2107938" cy="2810584"/>
          </a:xfrm>
          <a:prstGeom prst="ellipse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1786487"/>
            <a:ext cx="1759164" cy="2345552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설정파일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(xml)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mapred-site.xml template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복사 후 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1296566"/>
            <a:ext cx="8410575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" y="1754750"/>
            <a:ext cx="8410575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2211950"/>
            <a:ext cx="8410574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" y="1973825"/>
            <a:ext cx="7505700" cy="238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V="1">
            <a:off x="171999" y="2181670"/>
            <a:ext cx="7856385" cy="167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0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설정파일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(xml)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mapred-site.xml template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복사 후 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1296566"/>
            <a:ext cx="8410575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" y="1754750"/>
            <a:ext cx="8410575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3016889"/>
            <a:ext cx="8410574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1" y="2736526"/>
            <a:ext cx="7505700" cy="238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V="1">
            <a:off x="171999" y="2986609"/>
            <a:ext cx="7856385" cy="167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5506" y="1754750"/>
            <a:ext cx="6859643" cy="20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260" y="856255"/>
            <a:ext cx="2456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복사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47" y="2420888"/>
            <a:ext cx="2456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복사한 파일 설정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52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설정파일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(xml)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yarn-site.xml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0278"/>
            <a:ext cx="8362950" cy="2943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0" y="2270876"/>
            <a:ext cx="6991350" cy="190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6267450" cy="209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V="1">
            <a:off x="251520" y="1190512"/>
            <a:ext cx="7856385" cy="281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7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 페이지 확인 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(Live Nodes)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4410075" cy="257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90"/>
            <a:ext cx="9144000" cy="37119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00076" y="4637898"/>
            <a:ext cx="6859643" cy="20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4437" y="781852"/>
            <a:ext cx="4419724" cy="36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3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설정작업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SELINUX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해제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enforcing -&gt; disabled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21480"/>
            <a:ext cx="8123725" cy="14709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20938"/>
            <a:ext cx="8123725" cy="2033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552" y="3701720"/>
            <a:ext cx="6859643" cy="20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설정작업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방화벽 중지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해제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방화벽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active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상태 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44" y="1572728"/>
            <a:ext cx="4310448" cy="35283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4513" y="2194464"/>
            <a:ext cx="936104" cy="23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설정작업</a:t>
            </a:r>
            <a:endParaRPr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63" y="1520787"/>
            <a:ext cx="4020418" cy="25418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58548"/>
            <a:ext cx="2880439" cy="1296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7744" y="5905835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방화벽 중지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해제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방화벽 중지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해제 명령어 입력 후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방화벽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active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2646580"/>
            <a:ext cx="2400366" cy="69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42111" y="3537012"/>
            <a:ext cx="936104" cy="23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3347864" y="2852936"/>
            <a:ext cx="1512168" cy="216024"/>
          </a:xfrm>
          <a:prstGeom prst="rightArrow">
            <a:avLst>
              <a:gd name="adj1" fmla="val 50000"/>
              <a:gd name="adj2" fmla="val 10191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설정작업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Host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hosts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" y="1573472"/>
            <a:ext cx="3982765" cy="323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2" y="3212976"/>
            <a:ext cx="3982765" cy="9620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2051720" y="1988840"/>
            <a:ext cx="153403" cy="115212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3145921"/>
            <a:ext cx="15935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63688" y="1628800"/>
            <a:ext cx="1593564" cy="268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00" y="3223646"/>
            <a:ext cx="3752850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00" y="1573472"/>
            <a:ext cx="3752850" cy="3238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732240" y="1573472"/>
            <a:ext cx="1593564" cy="268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6565032" y="1993793"/>
            <a:ext cx="153403" cy="115212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설정작업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시스템 공개키 생성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배포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" y="1619898"/>
            <a:ext cx="4505325" cy="23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" y="1979938"/>
            <a:ext cx="8362950" cy="24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" y="2411986"/>
            <a:ext cx="745807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" y="2916042"/>
            <a:ext cx="7581900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" y="3420098"/>
            <a:ext cx="4581525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" y="4212186"/>
            <a:ext cx="6610350" cy="723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8198" y="4201604"/>
            <a:ext cx="6366197" cy="65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환경변수 설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9" y="1262286"/>
            <a:ext cx="6669265" cy="27363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3" y="1052736"/>
            <a:ext cx="3552825" cy="209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9" y="3998590"/>
            <a:ext cx="3895725" cy="5143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64423" y="1988841"/>
            <a:ext cx="6032358" cy="199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설정파일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(xml)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:core-site.xml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2" y="1700808"/>
            <a:ext cx="7772400" cy="3838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V="1">
            <a:off x="864360" y="3526886"/>
            <a:ext cx="6120680" cy="220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1" y="1462683"/>
            <a:ext cx="66103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Hadoop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작업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0836" y="58772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설정파일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(xml)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hdfs-site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.xml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6" y="1080170"/>
            <a:ext cx="5357952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7" y="2375570"/>
            <a:ext cx="5353050" cy="2038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7" y="908720"/>
            <a:ext cx="6467475" cy="171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V="1">
            <a:off x="377817" y="1080169"/>
            <a:ext cx="6120680" cy="350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4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190</Words>
  <Application>Microsoft Office PowerPoint</Application>
  <PresentationFormat>화면 슬라이드 쇼(4:3)</PresentationFormat>
  <Paragraphs>36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빅데이터 저장시스템개발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19</cp:revision>
  <dcterms:created xsi:type="dcterms:W3CDTF">2021-08-27T01:37:52Z</dcterms:created>
  <dcterms:modified xsi:type="dcterms:W3CDTF">2021-09-15T03:55:28Z</dcterms:modified>
</cp:coreProperties>
</file>