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rgbClr val="2F549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6485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처리 시스템 개발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73761"/>
            <a:ext cx="4399005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402436"/>
            <a:ext cx="4399005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rgbClr val="DDEAF6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rgbClr val="DDEAF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Hive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부산평균날씨 구하기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하둡으로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적재한 데이터로 외부 테이블 만들기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971550"/>
            <a:ext cx="4132709" cy="4185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5275" y="4797152"/>
            <a:ext cx="3289441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71550"/>
            <a:ext cx="4392487" cy="418564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3542" y="4725144"/>
            <a:ext cx="3404245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Hive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 날씨 파일 생성하기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 날씨 폴더 생성 및 자료 옮기기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1" y="908720"/>
            <a:ext cx="3936853" cy="41764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1649" y="4221088"/>
            <a:ext cx="3289441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08720"/>
            <a:ext cx="4608512" cy="41764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65223" y="1844824"/>
            <a:ext cx="4683241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7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Hive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 날씨 파일 생성하기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 날씨 폴더 생성 및 자료 옮기기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" y="1196752"/>
            <a:ext cx="4672950" cy="39312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55071" y="2924944"/>
            <a:ext cx="3289441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744416" cy="43943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50695" y="3933056"/>
            <a:ext cx="305375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2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Hive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 날씨 파일 생성하기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자료확인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874672" cy="37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7" y="908720"/>
            <a:ext cx="4092723" cy="36004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9236" y="2852936"/>
            <a:ext cx="236453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591" y="908720"/>
            <a:ext cx="4060702" cy="3600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50591" y="1124744"/>
            <a:ext cx="396988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압축해제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이동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5" y="908720"/>
            <a:ext cx="4392488" cy="39604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7808" y="1268760"/>
            <a:ext cx="308461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1" y="908720"/>
            <a:ext cx="4284476" cy="39604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752020" y="1275552"/>
            <a:ext cx="34203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3)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링크생성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5269227" cy="31335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87589" y="3375583"/>
            <a:ext cx="308461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90102" y="4365104"/>
            <a:ext cx="17101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환경변수 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836712"/>
            <a:ext cx="4507902" cy="47034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139952" y="4963010"/>
            <a:ext cx="34203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" y="2132856"/>
            <a:ext cx="3672408" cy="9361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3077" y="2597045"/>
            <a:ext cx="3255973" cy="577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환경변수 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1038225"/>
            <a:ext cx="5120878" cy="478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1095722"/>
            <a:ext cx="5040561" cy="47240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67544" y="3933056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016971"/>
            <a:ext cx="8562975" cy="10763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81025" y="5339108"/>
            <a:ext cx="8383463" cy="75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63688" y="4293096"/>
            <a:ext cx="1872208" cy="936104"/>
          </a:xfrm>
          <a:prstGeom prst="straightConnector1">
            <a:avLst/>
          </a:prstGeom>
          <a:ln w="76200" cmpd="sng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347495" y="4581128"/>
            <a:ext cx="1032817" cy="1226032"/>
          </a:xfrm>
          <a:prstGeom prst="straightConnector1">
            <a:avLst/>
          </a:prstGeom>
          <a:ln w="76200" cmpd="sng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6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5)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Mysql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압축해제 및 이동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31859"/>
            <a:ext cx="4608512" cy="41279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7544" y="3789040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78" y="2506219"/>
            <a:ext cx="4717511" cy="2698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78" y="2177722"/>
            <a:ext cx="4717511" cy="496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78" y="1065412"/>
            <a:ext cx="4717511" cy="13113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46866" y="1313626"/>
            <a:ext cx="439945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03715" y="2376811"/>
            <a:ext cx="4739373" cy="297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46866" y="5011105"/>
            <a:ext cx="4739373" cy="297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5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Hive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설정 작업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5)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Metastore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초기화 후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4" y="836712"/>
            <a:ext cx="4464694" cy="45365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4078" y="1129034"/>
            <a:ext cx="330753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36712"/>
            <a:ext cx="4176464" cy="45365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60032" y="2276872"/>
            <a:ext cx="330753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8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Hive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부산평균날씨 구하기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하둡으로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적재한 데이터로 외부 테이블 만들기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6624561" cy="39614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05485" y="3140968"/>
            <a:ext cx="6578883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1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175</Words>
  <Application>Microsoft Office PowerPoint</Application>
  <PresentationFormat>화면 슬라이드 쇼(4:3)</PresentationFormat>
  <Paragraphs>33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빅데이터 처리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22</cp:revision>
  <dcterms:created xsi:type="dcterms:W3CDTF">2021-08-27T01:37:52Z</dcterms:created>
  <dcterms:modified xsi:type="dcterms:W3CDTF">2021-09-17T03:16:41Z</dcterms:modified>
</cp:coreProperties>
</file>