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rgbClr val="2F549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4" y="1445630"/>
            <a:ext cx="3099860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빅데이터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품질관리 시스템 개발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22003"/>
            <a:ext cx="5263101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402436"/>
            <a:ext cx="5263101" cy="45719"/>
          </a:xfrm>
          <a:prstGeom prst="rect">
            <a:avLst/>
          </a:prstGeom>
          <a:solidFill>
            <a:srgbClr val="7695DE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888928" y="2699511"/>
            <a:ext cx="740592" cy="987456"/>
          </a:xfrm>
          <a:prstGeom prst="ellipse">
            <a:avLst/>
          </a:prstGeom>
          <a:solidFill>
            <a:srgbClr val="DDEAF6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rgbClr val="8DA9DB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586745" y="3686967"/>
            <a:ext cx="1759164" cy="2345552"/>
          </a:xfrm>
          <a:prstGeom prst="ellipse">
            <a:avLst/>
          </a:prstGeom>
          <a:solidFill>
            <a:srgbClr val="DDEAF6">
              <a:alpha val="2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039544" y="2852936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Agents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서버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추가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2" y="3353878"/>
            <a:ext cx="4510138" cy="27394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88" y="1124744"/>
            <a:ext cx="4488432" cy="222913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162908" y="5494166"/>
            <a:ext cx="3600400" cy="92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1772816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924944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Agents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Claudera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Manager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실행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91063" y="5744194"/>
            <a:ext cx="496961" cy="347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2" y="935278"/>
            <a:ext cx="4387980" cy="2312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" y="3248109"/>
            <a:ext cx="4420593" cy="267001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576422" y="1640980"/>
            <a:ext cx="3600400" cy="92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550694" y="2960337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Agents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호스트 등록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4" y="904858"/>
            <a:ext cx="4436154" cy="279996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939143" y="1196752"/>
            <a:ext cx="3600400" cy="92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3121920"/>
            <a:ext cx="5400675" cy="340342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5174" y="4149080"/>
            <a:ext cx="382076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6" y="2924944"/>
            <a:ext cx="4303099" cy="30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550694" y="2960337"/>
            <a:ext cx="41044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Agents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메모리확보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36712"/>
            <a:ext cx="4303099" cy="305868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2987824" y="1340768"/>
            <a:ext cx="1800200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22338"/>
            <a:ext cx="7704856" cy="275773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01010" y="4846603"/>
            <a:ext cx="382076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02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148064" y="3371858"/>
            <a:ext cx="410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</a:t>
            </a:r>
            <a:r>
              <a:rPr lang="ko-KR" altLang="en-US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하둡에코시스템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HDFS, YARN, </a:t>
            </a:r>
            <a:r>
              <a:rPr lang="en-US" altLang="ko-KR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ZooKeeper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설치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836712"/>
            <a:ext cx="5139516" cy="27809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V="1">
            <a:off x="175174" y="734901"/>
            <a:ext cx="3600400" cy="461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5174" y="3266024"/>
            <a:ext cx="382076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3463476"/>
            <a:ext cx="410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Cloudera Manager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모니터링 화면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5" y="1086933"/>
            <a:ext cx="3803665" cy="53378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3528" y="1083798"/>
            <a:ext cx="3820762" cy="52255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77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" y="584511"/>
            <a:ext cx="4242397" cy="2412442"/>
          </a:xfrm>
          <a:prstGeom prst="rect">
            <a:avLst/>
          </a:prstGeom>
        </p:spPr>
      </p:pic>
      <p:cxnSp>
        <p:nvCxnSpPr>
          <p:cNvPr id="101" name="Google Shape;101;p2"/>
          <p:cNvCxnSpPr/>
          <p:nvPr/>
        </p:nvCxnSpPr>
        <p:spPr>
          <a:xfrm>
            <a:off x="150019" y="700087"/>
            <a:ext cx="54006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alpha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2"/>
          <p:cNvSpPr txBox="1"/>
          <p:nvPr/>
        </p:nvSpPr>
        <p:spPr>
          <a:xfrm>
            <a:off x="150019" y="214313"/>
            <a:ext cx="52613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빅데이터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품질관리 플랫폼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Cloudera 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3463476"/>
            <a:ext cx="41044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 Cloudera Manager 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시작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3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재시작</a:t>
            </a:r>
            <a:r>
              <a:rPr lang="en-US" altLang="ko-KR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ko-KR" altLang="en-US" sz="13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종료 테스트</a:t>
            </a:r>
            <a:endParaRPr lang="ko-KR" altLang="en-US" sz="13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242296" y="759686"/>
            <a:ext cx="3600400" cy="160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6" y="2996953"/>
            <a:ext cx="4214493" cy="324035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36027" y="3067384"/>
            <a:ext cx="3820762" cy="3247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8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104</Words>
  <Application>Microsoft Office PowerPoint</Application>
  <PresentationFormat>화면 슬라이드 쇼(4:3)</PresentationFormat>
  <Paragraphs>16</Paragraphs>
  <Slides>8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빅데이터 품질관리 시스템 개발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15</cp:revision>
  <dcterms:created xsi:type="dcterms:W3CDTF">2021-08-27T01:37:52Z</dcterms:created>
  <dcterms:modified xsi:type="dcterms:W3CDTF">2021-10-05T09:05:47Z</dcterms:modified>
</cp:coreProperties>
</file>